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Hughes" initials="SH" lastIdx="1" clrIdx="0">
    <p:extLst>
      <p:ext uri="{19B8F6BF-5375-455C-9EA6-DF929625EA0E}">
        <p15:presenceInfo xmlns:p15="http://schemas.microsoft.com/office/powerpoint/2012/main" userId="S-1-5-21-1645522239-746137067-725345543-11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Selection Results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7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Age Based</a:t>
            </a:r>
            <a:r>
              <a:rPr lang="en-US" sz="1000" baseline="0" dirty="0" smtClean="0"/>
              <a:t> Response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1641280"/>
        <c:axId val="-641642368"/>
      </c:barChart>
      <c:catAx>
        <c:axId val="-64164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1642368"/>
        <c:crosses val="autoZero"/>
        <c:auto val="1"/>
        <c:lblAlgn val="ctr"/>
        <c:lblOffset val="100"/>
        <c:noMultiLvlLbl val="0"/>
      </c:catAx>
      <c:valAx>
        <c:axId val="-64164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164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Gender Based Response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62877024"/>
        <c:axId val="-569317856"/>
      </c:barChart>
      <c:catAx>
        <c:axId val="-4628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9317856"/>
        <c:crosses val="autoZero"/>
        <c:auto val="1"/>
        <c:lblAlgn val="ctr"/>
        <c:lblOffset val="100"/>
        <c:noMultiLvlLbl val="0"/>
      </c:catAx>
      <c:valAx>
        <c:axId val="-56931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287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3-12T09:50:14.11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5C58-C11B-41A0-A537-94C8C5183262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C1B2-A222-4F32-9803-6CEF5404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2086" y="111095"/>
            <a:ext cx="6409346" cy="6546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0387" y="222190"/>
            <a:ext cx="1592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[Poll Question] </a:t>
            </a:r>
          </a:p>
          <a:p>
            <a:pPr algn="ctr"/>
            <a:r>
              <a:rPr lang="en-US" sz="1600" dirty="0" smtClean="0"/>
              <a:t>By [</a:t>
            </a:r>
            <a:r>
              <a:rPr lang="en-US" sz="1600" dirty="0" err="1" smtClean="0"/>
              <a:t>UserName</a:t>
            </a:r>
            <a:r>
              <a:rPr lang="en-US" sz="1600" dirty="0" smtClean="0"/>
              <a:t>]</a:t>
            </a:r>
          </a:p>
          <a:p>
            <a:pPr algn="ctr"/>
            <a:r>
              <a:rPr lang="en-US" sz="1600" dirty="0" smtClean="0"/>
              <a:t>Summary Report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00025"/>
              </p:ext>
            </p:extLst>
          </p:nvPr>
        </p:nvGraphicFramePr>
        <p:xfrm>
          <a:off x="2281727" y="1062115"/>
          <a:ext cx="3189480" cy="17514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82001"/>
                <a:gridCol w="2107479"/>
              </a:tblGrid>
              <a:tr h="2274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Poll Details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Poll Category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[Category</a:t>
                      </a:r>
                      <a:r>
                        <a:rPr lang="en-US" sz="800" baseline="0" dirty="0" smtClean="0"/>
                        <a:t> Name]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Poll Description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[Poll Description]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Answers</a:t>
                      </a:r>
                      <a:r>
                        <a:rPr lang="en-US" sz="800" baseline="0" dirty="0" smtClean="0"/>
                        <a:t> Allowed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</a:t>
                      </a:r>
                      <a:r>
                        <a:rPr lang="en-US" sz="800" dirty="0" err="1" smtClean="0"/>
                        <a:t>PollMaxAnswers</a:t>
                      </a:r>
                      <a:r>
                        <a:rPr lang="en-US" sz="800" dirty="0" smtClean="0"/>
                        <a:t>]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Minimum</a:t>
                      </a:r>
                      <a:r>
                        <a:rPr lang="en-US" sz="800" baseline="0" dirty="0" smtClean="0"/>
                        <a:t> Answers Allowed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</a:t>
                      </a:r>
                      <a:r>
                        <a:rPr lang="en-US" sz="800" dirty="0" err="1" smtClean="0"/>
                        <a:t>PollMinAnswers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Poll Start Date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</a:t>
                      </a:r>
                      <a:r>
                        <a:rPr lang="en-US" sz="800" dirty="0" err="1" smtClean="0"/>
                        <a:t>PollStartDate</a:t>
                      </a:r>
                      <a:r>
                        <a:rPr lang="en-US" sz="800" dirty="0" smtClean="0"/>
                        <a:t>]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Poll End Date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[Poll End Date]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34" y="1164280"/>
            <a:ext cx="1726612" cy="1230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2008" y="1502387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 Image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8058684" y="1687053"/>
            <a:ext cx="127332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5125"/>
              </p:ext>
            </p:extLst>
          </p:nvPr>
        </p:nvGraphicFramePr>
        <p:xfrm>
          <a:off x="2317371" y="3170489"/>
          <a:ext cx="2570824" cy="15076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03497"/>
                <a:gridCol w="1367327"/>
              </a:tblGrid>
              <a:tr h="2274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Poll Selection Results (Raw)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[Option</a:t>
                      </a:r>
                      <a:r>
                        <a:rPr lang="en-US" sz="800" baseline="0" dirty="0" smtClean="0"/>
                        <a:t> Text]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[Sum of Option Selections]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[Option Text]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[Sum of Option</a:t>
                      </a:r>
                      <a:r>
                        <a:rPr lang="en-US" sz="800" baseline="0" dirty="0" smtClean="0"/>
                        <a:t> Selections]</a:t>
                      </a:r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62086" y="2893490"/>
            <a:ext cx="361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Polls Completed:  [Sum of Poll Submissions]</a:t>
            </a:r>
            <a:endParaRPr lang="en-US" sz="1200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871872955"/>
              </p:ext>
            </p:extLst>
          </p:nvPr>
        </p:nvGraphicFramePr>
        <p:xfrm>
          <a:off x="6053912" y="2466392"/>
          <a:ext cx="2297525" cy="238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333081" y="6144810"/>
            <a:ext cx="184128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Comments are not included in this release.  These would be “page 2”</a:t>
            </a: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830923084"/>
              </p:ext>
            </p:extLst>
          </p:nvPr>
        </p:nvGraphicFramePr>
        <p:xfrm>
          <a:off x="2262738" y="4751462"/>
          <a:ext cx="2104164" cy="178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454864010"/>
              </p:ext>
            </p:extLst>
          </p:nvPr>
        </p:nvGraphicFramePr>
        <p:xfrm>
          <a:off x="4397762" y="4751462"/>
          <a:ext cx="2104164" cy="178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24" y="5153270"/>
            <a:ext cx="1153622" cy="11536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65036" y="4828374"/>
            <a:ext cx="1962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Geographic Responses (US Only)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8964538" y="5221480"/>
            <a:ext cx="286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US Postal Codes</a:t>
            </a:r>
          </a:p>
          <a:p>
            <a:r>
              <a:rPr lang="en-US" dirty="0" smtClean="0"/>
              <a:t>- Will use SSRS mapping with Bing?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058684" y="5683145"/>
            <a:ext cx="786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Hughes</dc:creator>
  <cp:lastModifiedBy>Steve Hughes</cp:lastModifiedBy>
  <cp:revision>7</cp:revision>
  <dcterms:created xsi:type="dcterms:W3CDTF">2013-03-12T14:15:42Z</dcterms:created>
  <dcterms:modified xsi:type="dcterms:W3CDTF">2013-03-12T14:59:29Z</dcterms:modified>
</cp:coreProperties>
</file>