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318" r:id="rId2"/>
    <p:sldId id="323" r:id="rId3"/>
    <p:sldId id="322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80FF00"/>
    <a:srgbClr val="00FF00"/>
    <a:srgbClr val="669B48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7" autoAdjust="0"/>
    <p:restoredTop sz="90370" autoAdjust="0"/>
  </p:normalViewPr>
  <p:slideViewPr>
    <p:cSldViewPr snapToGrid="0">
      <p:cViewPr varScale="1">
        <p:scale>
          <a:sx n="70" d="100"/>
          <a:sy n="70" d="100"/>
        </p:scale>
        <p:origin x="112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smtClean="0"/>
              <a:t>©  2013 Visual Studio Live! All rights reserved.</a:t>
            </a: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DE7A66A1-37FE-4413-BCCD-DA932D8A8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17E27147-5EC7-48E7-9B29-3508FD6F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3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ln/>
        </p:spPr>
        <p:txBody>
          <a:bodyPr lIns="92614" tIns="47092" rIns="92614" bIns="47092"/>
          <a:lstStyle/>
          <a:p>
            <a:endParaRPr lang="en-US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8618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7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9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25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66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44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0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51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8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346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8945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17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37443" y="1893897"/>
            <a:ext cx="6642997" cy="9794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dirty="0">
                <a:solidFill>
                  <a:srgbClr val="FFCC00"/>
                </a:solidFill>
              </a:rPr>
              <a:t>Session Title That is Really Long and Covers Two Lines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97390" y="3864412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/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Speaker Name</a:t>
            </a:r>
            <a:endParaRPr lang="en-US" sz="2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/>
            <a:r>
              <a:rPr lang="en-US" sz="1800" b="1">
                <a:solidFill>
                  <a:srgbClr val="00B0EB"/>
                </a:solidFill>
                <a:latin typeface="Arial" charset="0"/>
              </a:rPr>
              <a:t>Job Title</a:t>
            </a:r>
            <a:endParaRPr lang="en-US" b="1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b="1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sz="1400">
              <a:latin typeface="Times New Roman" pitchFamily="2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6767503" y="4977250"/>
            <a:ext cx="1912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Level: </a:t>
            </a:r>
            <a:r>
              <a:rPr lang="en-US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r>
              <a:rPr lang="en-US"/>
              <a:t>Click Here for Title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Bullet 1 for the slide</a:t>
            </a:r>
          </a:p>
          <a:p>
            <a:pPr lvl="1">
              <a:buFont typeface="Times" pitchFamily="28" charset="0"/>
              <a:buChar char="•"/>
            </a:pPr>
            <a:r>
              <a:rPr lang="en-US"/>
              <a:t>Sub-bullet</a:t>
            </a:r>
          </a:p>
          <a:p>
            <a:pPr lvl="1">
              <a:buFont typeface="Times" pitchFamily="28" charset="0"/>
              <a:buChar char="•"/>
            </a:pPr>
            <a:r>
              <a:rPr lang="en-US"/>
              <a:t>Sub bullet</a:t>
            </a:r>
          </a:p>
          <a:p>
            <a:r>
              <a:rPr lang="en-US"/>
              <a:t>Bullet 2 for the slide</a:t>
            </a:r>
          </a:p>
          <a:p>
            <a:pPr lvl="1">
              <a:buFont typeface="Times" pitchFamily="28" charset="0"/>
              <a:buChar char="•"/>
            </a:pPr>
            <a:r>
              <a:rPr lang="en-US"/>
              <a:t>Just to see how the copy looks if it goes deep enough to reach the green area.</a:t>
            </a:r>
          </a:p>
          <a:p>
            <a:pPr lvl="2">
              <a:buFont typeface="Times" pitchFamily="28" charset="0"/>
              <a:buNone/>
            </a:pPr>
            <a:r>
              <a:rPr lang="en-US"/>
              <a:t>	You never know how much copy will be on a slide</a:t>
            </a:r>
          </a:p>
          <a:p>
            <a:r>
              <a:rPr lang="en-US"/>
              <a:t>Bullet 3 for the slides</a:t>
            </a:r>
          </a:p>
          <a:p>
            <a:pPr lvl="1">
              <a:buFont typeface="Times" pitchFamily="28" charset="0"/>
              <a:buChar char="•"/>
            </a:pPr>
            <a:r>
              <a:rPr lang="en-US"/>
              <a:t>This is a critical point that needs to be communicated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Apps Live! Las Vegas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Visual Studio Live! Las Vegas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103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Franklin Gothic Medium</vt:lpstr>
      <vt:lpstr>Lucida Console</vt:lpstr>
      <vt:lpstr>Times</vt:lpstr>
      <vt:lpstr>Times New Roman</vt:lpstr>
      <vt:lpstr>Modern Apps Live! Las Vegas 2013</vt:lpstr>
      <vt:lpstr>Session Title That is Really Long and Covers Two Lines</vt:lpstr>
      <vt:lpstr>Click Here for Title</vt:lpstr>
      <vt:lpstr>PowerPoint Presentation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Brent Sutton</dc:creator>
  <cp:lastModifiedBy>Steve Hughes</cp:lastModifiedBy>
  <cp:revision>56</cp:revision>
  <dcterms:created xsi:type="dcterms:W3CDTF">2004-06-15T18:50:25Z</dcterms:created>
  <dcterms:modified xsi:type="dcterms:W3CDTF">2013-02-21T23:00:03Z</dcterms:modified>
</cp:coreProperties>
</file>