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handoutMasterIdLst>
    <p:handoutMasterId r:id="rId46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1481" autoAdjust="0"/>
  </p:normalViewPr>
  <p:slideViewPr>
    <p:cSldViewPr>
      <p:cViewPr varScale="1">
        <p:scale>
          <a:sx n="76" d="100"/>
          <a:sy n="76" d="100"/>
        </p:scale>
        <p:origin x="10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Windows Phone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 Phone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D925B5E6-F532-4C3F-98E7-557881F715B0}" type="presOf" srcId="{E96D02D4-E2D3-4336-A1E9-973389D438C0}" destId="{4022D85D-C5C4-42B8-B251-EEF77A3C3488}" srcOrd="0" destOrd="0" presId="urn:microsoft.com/office/officeart/2005/8/layout/hierarchy2"/>
    <dgm:cxn modelId="{253F62AF-98B7-4345-88AD-36026D87D37D}" type="presOf" srcId="{B5E46783-2905-4BF9-8940-3E4F595C82CF}" destId="{C36B983C-E9FF-494C-971F-FE12653887D3}" srcOrd="1" destOrd="0" presId="urn:microsoft.com/office/officeart/2005/8/layout/hierarchy2"/>
    <dgm:cxn modelId="{AA342851-1E95-4138-98D9-FD092644D33F}" type="presOf" srcId="{8EE03163-DFE6-4501-84EF-66368550E3DB}" destId="{4FE9AE57-C038-48AD-A69E-8CBB9D8D8A6A}" srcOrd="0" destOrd="0" presId="urn:microsoft.com/office/officeart/2005/8/layout/hierarchy2"/>
    <dgm:cxn modelId="{F16709A1-29B3-4240-B360-ABCFD854F019}" type="presOf" srcId="{4F2020D7-516D-4BEA-930A-CA5A5759C0F7}" destId="{61E5ACEF-BABE-42B3-B775-3A810E48346A}" srcOrd="0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44FA91A1-48F3-479B-B63E-C0C32ECFCFCC}" type="presOf" srcId="{E96D02D4-E2D3-4336-A1E9-973389D438C0}" destId="{4DA7FA67-6A1F-4631-BA9C-8B14A1650B44}" srcOrd="1" destOrd="0" presId="urn:microsoft.com/office/officeart/2005/8/layout/hierarchy2"/>
    <dgm:cxn modelId="{F98FDD8D-DCB6-4EBE-BFAF-1205CF37CD6A}" type="presOf" srcId="{2805D8B0-8044-455A-A9A9-13BCF6F0E437}" destId="{F09571A7-4D45-4809-9AF9-B0DFA9A8F1BA}" srcOrd="1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FFB2CA32-A658-4717-B088-87857B2AD341}" type="presOf" srcId="{F7BAE835-353C-4ECD-B8D1-B8E58C4733E3}" destId="{D62CD387-E774-4A8C-BD22-C91D95E91609}" srcOrd="1" destOrd="0" presId="urn:microsoft.com/office/officeart/2005/8/layout/hierarchy2"/>
    <dgm:cxn modelId="{87F4191F-2A28-4D2F-8E62-9DF75E3F91FD}" type="presOf" srcId="{73480187-6DDC-4545-8F76-367554945888}" destId="{DD1641BD-4EB1-4467-BE8E-5BEF0497AD9C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D1C09834-E63D-4CD5-AC1C-2028A6FB4430}" type="presOf" srcId="{F45BBD49-9331-4B57-A2F8-0783C3CB2F43}" destId="{2A5CD9D7-2D27-4EB2-825D-8FE27F9DC6A5}" srcOrd="0" destOrd="0" presId="urn:microsoft.com/office/officeart/2005/8/layout/hierarchy2"/>
    <dgm:cxn modelId="{FFE78F92-3869-44AC-8565-2B5B8C89B17B}" type="presOf" srcId="{39971BD1-E8DE-4B43-B415-F237D66B3B32}" destId="{8E906CD8-CB77-4229-9BBC-649FF443D17C}" srcOrd="1" destOrd="0" presId="urn:microsoft.com/office/officeart/2005/8/layout/hierarchy2"/>
    <dgm:cxn modelId="{A2222017-95B4-479E-B66B-30549198C19F}" type="presOf" srcId="{2805D8B0-8044-455A-A9A9-13BCF6F0E437}" destId="{AAAA23B8-5C0D-4758-809B-75AE1823D4F5}" srcOrd="0" destOrd="0" presId="urn:microsoft.com/office/officeart/2005/8/layout/hierarchy2"/>
    <dgm:cxn modelId="{3C23B1DF-858B-4C71-9B21-76B45B46F114}" type="presOf" srcId="{1BD2EB04-9E4C-4E41-85B8-458353CE5618}" destId="{D2D017CF-682D-4EC1-B5AF-C441F7B52421}" srcOrd="0" destOrd="0" presId="urn:microsoft.com/office/officeart/2005/8/layout/hierarchy2"/>
    <dgm:cxn modelId="{679E1597-0EAA-4608-8953-C3E05BDCA683}" type="presOf" srcId="{F7BAE835-353C-4ECD-B8D1-B8E58C4733E3}" destId="{98E1CD5A-E02C-4BE6-945D-307910BF8DC4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5001C4FB-21DB-4B07-8F33-AAD89E98E342}" type="presOf" srcId="{5447559E-B8A0-4D0C-86F5-68831641D690}" destId="{BD159EF6-7390-4055-A31C-A2B082C8CA33}" srcOrd="0" destOrd="0" presId="urn:microsoft.com/office/officeart/2005/8/layout/hierarchy2"/>
    <dgm:cxn modelId="{0E671FA5-0968-49C1-9995-823A8B12E229}" type="presOf" srcId="{1BD2EB04-9E4C-4E41-85B8-458353CE5618}" destId="{E808B955-5D5B-4A29-A6F1-8993A75D1849}" srcOrd="1" destOrd="0" presId="urn:microsoft.com/office/officeart/2005/8/layout/hierarchy2"/>
    <dgm:cxn modelId="{270E7932-21BF-470A-B15E-381BBC416B57}" type="presOf" srcId="{39971BD1-E8DE-4B43-B415-F237D66B3B32}" destId="{15B8AD97-0F56-4C4B-838B-A8C87FEF68D8}" srcOrd="0" destOrd="0" presId="urn:microsoft.com/office/officeart/2005/8/layout/hierarchy2"/>
    <dgm:cxn modelId="{95006371-8135-450F-8B49-BDE99EEF1E05}" type="presOf" srcId="{90CB22E6-C4A5-4AAE-9725-1AFD090C8753}" destId="{CA3F486E-8B34-40BC-8A15-C29093560472}" srcOrd="0" destOrd="0" presId="urn:microsoft.com/office/officeart/2005/8/layout/hierarchy2"/>
    <dgm:cxn modelId="{4A0AB0EC-4813-4404-BC46-458A11481FF4}" type="presOf" srcId="{5B72355E-DA0B-47F5-9D44-C4AB14F9F542}" destId="{D8268A4E-8F1D-463E-BA02-9831D58F5A1A}" srcOrd="0" destOrd="0" presId="urn:microsoft.com/office/officeart/2005/8/layout/hierarchy2"/>
    <dgm:cxn modelId="{5F3EDCC7-5D4B-49B2-8210-20DB744B04B9}" type="presOf" srcId="{B5E46783-2905-4BF9-8940-3E4F595C82CF}" destId="{9D3A4D6E-A3AA-40E9-83E5-5D8B68DA84E8}" srcOrd="0" destOrd="0" presId="urn:microsoft.com/office/officeart/2005/8/layout/hierarchy2"/>
    <dgm:cxn modelId="{B21684FB-6DF3-45E3-8210-D4ECC38A06F4}" type="presOf" srcId="{849747FF-CC8C-4577-9552-5A79D6BF00E9}" destId="{C85A7070-47E7-4EDE-A372-8CCEACCC6651}" srcOrd="0" destOrd="0" presId="urn:microsoft.com/office/officeart/2005/8/layout/hierarchy2"/>
    <dgm:cxn modelId="{653C1B8F-6746-44BC-9275-BC578429CB02}" type="presParOf" srcId="{61E5ACEF-BABE-42B3-B775-3A810E48346A}" destId="{3915B1A2-3741-49CF-9559-8B09968DEEB9}" srcOrd="0" destOrd="0" presId="urn:microsoft.com/office/officeart/2005/8/layout/hierarchy2"/>
    <dgm:cxn modelId="{BEE70CC7-D85D-47BD-B25D-F3CD7DE3146C}" type="presParOf" srcId="{3915B1A2-3741-49CF-9559-8B09968DEEB9}" destId="{4FE9AE57-C038-48AD-A69E-8CBB9D8D8A6A}" srcOrd="0" destOrd="0" presId="urn:microsoft.com/office/officeart/2005/8/layout/hierarchy2"/>
    <dgm:cxn modelId="{13748194-2FD0-4DA6-847F-0F61A87F9721}" type="presParOf" srcId="{3915B1A2-3741-49CF-9559-8B09968DEEB9}" destId="{42FC1228-1A9A-4C00-8CEE-F631FCF5F1A9}" srcOrd="1" destOrd="0" presId="urn:microsoft.com/office/officeart/2005/8/layout/hierarchy2"/>
    <dgm:cxn modelId="{01A1BC3A-3DDA-4618-85F0-2BE54EE0AD56}" type="presParOf" srcId="{42FC1228-1A9A-4C00-8CEE-F631FCF5F1A9}" destId="{AAAA23B8-5C0D-4758-809B-75AE1823D4F5}" srcOrd="0" destOrd="0" presId="urn:microsoft.com/office/officeart/2005/8/layout/hierarchy2"/>
    <dgm:cxn modelId="{6E26D439-0A21-4FA4-8059-F3DB716E4905}" type="presParOf" srcId="{AAAA23B8-5C0D-4758-809B-75AE1823D4F5}" destId="{F09571A7-4D45-4809-9AF9-B0DFA9A8F1BA}" srcOrd="0" destOrd="0" presId="urn:microsoft.com/office/officeart/2005/8/layout/hierarchy2"/>
    <dgm:cxn modelId="{689AAE5F-3D9F-4F98-9A88-FE813B4727E8}" type="presParOf" srcId="{42FC1228-1A9A-4C00-8CEE-F631FCF5F1A9}" destId="{2C3B3D43-89F9-48FF-93FB-76D06F1D381B}" srcOrd="1" destOrd="0" presId="urn:microsoft.com/office/officeart/2005/8/layout/hierarchy2"/>
    <dgm:cxn modelId="{8B4D1B7F-E986-4627-9BE1-4E6AD878A474}" type="presParOf" srcId="{2C3B3D43-89F9-48FF-93FB-76D06F1D381B}" destId="{BD159EF6-7390-4055-A31C-A2B082C8CA33}" srcOrd="0" destOrd="0" presId="urn:microsoft.com/office/officeart/2005/8/layout/hierarchy2"/>
    <dgm:cxn modelId="{C0C08790-3258-4B3D-B27D-068B075FC3C5}" type="presParOf" srcId="{2C3B3D43-89F9-48FF-93FB-76D06F1D381B}" destId="{DF20C954-2964-4AF2-9F11-ECA6800E8D44}" srcOrd="1" destOrd="0" presId="urn:microsoft.com/office/officeart/2005/8/layout/hierarchy2"/>
    <dgm:cxn modelId="{B7E9BDC6-4DC4-4D1E-B001-D39829DB580E}" type="presParOf" srcId="{DF20C954-2964-4AF2-9F11-ECA6800E8D44}" destId="{98E1CD5A-E02C-4BE6-945D-307910BF8DC4}" srcOrd="0" destOrd="0" presId="urn:microsoft.com/office/officeart/2005/8/layout/hierarchy2"/>
    <dgm:cxn modelId="{D7243C1B-55FE-4C1E-8194-465D4DF81C18}" type="presParOf" srcId="{98E1CD5A-E02C-4BE6-945D-307910BF8DC4}" destId="{D62CD387-E774-4A8C-BD22-C91D95E91609}" srcOrd="0" destOrd="0" presId="urn:microsoft.com/office/officeart/2005/8/layout/hierarchy2"/>
    <dgm:cxn modelId="{135E34B1-0CFE-4FF0-B0C7-99B17194AAAE}" type="presParOf" srcId="{DF20C954-2964-4AF2-9F11-ECA6800E8D44}" destId="{CD9C6926-F53B-4265-ACD8-54FD710B79FB}" srcOrd="1" destOrd="0" presId="urn:microsoft.com/office/officeart/2005/8/layout/hierarchy2"/>
    <dgm:cxn modelId="{33D36574-BE19-4602-B0FB-33EB41F1236C}" type="presParOf" srcId="{CD9C6926-F53B-4265-ACD8-54FD710B79FB}" destId="{DD1641BD-4EB1-4467-BE8E-5BEF0497AD9C}" srcOrd="0" destOrd="0" presId="urn:microsoft.com/office/officeart/2005/8/layout/hierarchy2"/>
    <dgm:cxn modelId="{71FE73F0-AF2D-41E4-81F9-5482830DE274}" type="presParOf" srcId="{CD9C6926-F53B-4265-ACD8-54FD710B79FB}" destId="{45E8F35B-ABCA-4891-AC3D-E05256C062F5}" srcOrd="1" destOrd="0" presId="urn:microsoft.com/office/officeart/2005/8/layout/hierarchy2"/>
    <dgm:cxn modelId="{BD0D6F32-CBA3-44AD-A776-47B8C8EAC012}" type="presParOf" srcId="{42FC1228-1A9A-4C00-8CEE-F631FCF5F1A9}" destId="{4022D85D-C5C4-42B8-B251-EEF77A3C3488}" srcOrd="2" destOrd="0" presId="urn:microsoft.com/office/officeart/2005/8/layout/hierarchy2"/>
    <dgm:cxn modelId="{7A18246A-F574-4CFB-8494-0F9E7E4E932F}" type="presParOf" srcId="{4022D85D-C5C4-42B8-B251-EEF77A3C3488}" destId="{4DA7FA67-6A1F-4631-BA9C-8B14A1650B44}" srcOrd="0" destOrd="0" presId="urn:microsoft.com/office/officeart/2005/8/layout/hierarchy2"/>
    <dgm:cxn modelId="{E4A6EAF7-CD8A-432F-B0F5-7186BA578633}" type="presParOf" srcId="{42FC1228-1A9A-4C00-8CEE-F631FCF5F1A9}" destId="{C0CFB090-A2A4-4815-AA48-B406911276E5}" srcOrd="3" destOrd="0" presId="urn:microsoft.com/office/officeart/2005/8/layout/hierarchy2"/>
    <dgm:cxn modelId="{7518EC3B-DF97-489D-95F4-397DC3B7B8DB}" type="presParOf" srcId="{C0CFB090-A2A4-4815-AA48-B406911276E5}" destId="{CA3F486E-8B34-40BC-8A15-C29093560472}" srcOrd="0" destOrd="0" presId="urn:microsoft.com/office/officeart/2005/8/layout/hierarchy2"/>
    <dgm:cxn modelId="{8780383D-07AF-4CC1-8312-1A40D8FDD943}" type="presParOf" srcId="{C0CFB090-A2A4-4815-AA48-B406911276E5}" destId="{3D6DE0DB-AD1F-4806-AF7C-E0F43ABD43E1}" srcOrd="1" destOrd="0" presId="urn:microsoft.com/office/officeart/2005/8/layout/hierarchy2"/>
    <dgm:cxn modelId="{A06E9F15-0D5A-4FE9-B5D7-CCB261690411}" type="presParOf" srcId="{3D6DE0DB-AD1F-4806-AF7C-E0F43ABD43E1}" destId="{D2D017CF-682D-4EC1-B5AF-C441F7B52421}" srcOrd="0" destOrd="0" presId="urn:microsoft.com/office/officeart/2005/8/layout/hierarchy2"/>
    <dgm:cxn modelId="{15EEDED8-1B5B-4574-A767-74C58919701B}" type="presParOf" srcId="{D2D017CF-682D-4EC1-B5AF-C441F7B52421}" destId="{E808B955-5D5B-4A29-A6F1-8993A75D1849}" srcOrd="0" destOrd="0" presId="urn:microsoft.com/office/officeart/2005/8/layout/hierarchy2"/>
    <dgm:cxn modelId="{69CFB927-B9B7-47B8-8577-8ABC2883BA8D}" type="presParOf" srcId="{3D6DE0DB-AD1F-4806-AF7C-E0F43ABD43E1}" destId="{2367D96D-D3FA-4624-A3B7-5DE9C1668405}" srcOrd="1" destOrd="0" presId="urn:microsoft.com/office/officeart/2005/8/layout/hierarchy2"/>
    <dgm:cxn modelId="{2B388315-1A92-4C62-8F34-11D049BB0DDE}" type="presParOf" srcId="{2367D96D-D3FA-4624-A3B7-5DE9C1668405}" destId="{2A5CD9D7-2D27-4EB2-825D-8FE27F9DC6A5}" srcOrd="0" destOrd="0" presId="urn:microsoft.com/office/officeart/2005/8/layout/hierarchy2"/>
    <dgm:cxn modelId="{5A83F830-9196-4797-9AB3-82467DDCBB2C}" type="presParOf" srcId="{2367D96D-D3FA-4624-A3B7-5DE9C1668405}" destId="{D3D24E33-1E9F-4CA9-B566-128DA69CF367}" srcOrd="1" destOrd="0" presId="urn:microsoft.com/office/officeart/2005/8/layout/hierarchy2"/>
    <dgm:cxn modelId="{801A1EDE-45F4-4874-A6E1-1590CA03D1CF}" type="presParOf" srcId="{42FC1228-1A9A-4C00-8CEE-F631FCF5F1A9}" destId="{9D3A4D6E-A3AA-40E9-83E5-5D8B68DA84E8}" srcOrd="4" destOrd="0" presId="urn:microsoft.com/office/officeart/2005/8/layout/hierarchy2"/>
    <dgm:cxn modelId="{36BFF21D-FC4D-4168-9D31-B1CA76EE64AE}" type="presParOf" srcId="{9D3A4D6E-A3AA-40E9-83E5-5D8B68DA84E8}" destId="{C36B983C-E9FF-494C-971F-FE12653887D3}" srcOrd="0" destOrd="0" presId="urn:microsoft.com/office/officeart/2005/8/layout/hierarchy2"/>
    <dgm:cxn modelId="{FEA455F0-2522-481C-8D34-42F9F390C872}" type="presParOf" srcId="{42FC1228-1A9A-4C00-8CEE-F631FCF5F1A9}" destId="{E5D3F579-2099-4F4B-B2FB-0878AC71244A}" srcOrd="5" destOrd="0" presId="urn:microsoft.com/office/officeart/2005/8/layout/hierarchy2"/>
    <dgm:cxn modelId="{28FD3F86-C112-4051-A864-C096A217BDD6}" type="presParOf" srcId="{E5D3F579-2099-4F4B-B2FB-0878AC71244A}" destId="{C85A7070-47E7-4EDE-A372-8CCEACCC6651}" srcOrd="0" destOrd="0" presId="urn:microsoft.com/office/officeart/2005/8/layout/hierarchy2"/>
    <dgm:cxn modelId="{51E2571A-E6E8-48AB-8127-9025D12FF4C2}" type="presParOf" srcId="{E5D3F579-2099-4F4B-B2FB-0878AC71244A}" destId="{994FC76F-7898-45D3-BA5F-506E0307FFDC}" srcOrd="1" destOrd="0" presId="urn:microsoft.com/office/officeart/2005/8/layout/hierarchy2"/>
    <dgm:cxn modelId="{66B8F8D0-B161-4625-9144-4319F30A2834}" type="presParOf" srcId="{994FC76F-7898-45D3-BA5F-506E0307FFDC}" destId="{15B8AD97-0F56-4C4B-838B-A8C87FEF68D8}" srcOrd="0" destOrd="0" presId="urn:microsoft.com/office/officeart/2005/8/layout/hierarchy2"/>
    <dgm:cxn modelId="{5E9FC66B-7A50-4D1F-AB01-377121CE2259}" type="presParOf" srcId="{15B8AD97-0F56-4C4B-838B-A8C87FEF68D8}" destId="{8E906CD8-CB77-4229-9BBC-649FF443D17C}" srcOrd="0" destOrd="0" presId="urn:microsoft.com/office/officeart/2005/8/layout/hierarchy2"/>
    <dgm:cxn modelId="{B9B7EB1F-F1B7-4306-A7A9-C589741FA10A}" type="presParOf" srcId="{994FC76F-7898-45D3-BA5F-506E0307FFDC}" destId="{5BE1AD65-3C93-4568-B493-C5E3A14CC699}" srcOrd="1" destOrd="0" presId="urn:microsoft.com/office/officeart/2005/8/layout/hierarchy2"/>
    <dgm:cxn modelId="{B24A1B53-EF68-460B-8DD3-B067C416E965}" type="presParOf" srcId="{5BE1AD65-3C93-4568-B493-C5E3A14CC699}" destId="{D8268A4E-8F1D-463E-BA02-9831D58F5A1A}" srcOrd="0" destOrd="0" presId="urn:microsoft.com/office/officeart/2005/8/layout/hierarchy2"/>
    <dgm:cxn modelId="{8803D85E-975D-4332-995F-0F5267CB09E0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51513" y="1208065"/>
        <a:ext cx="1355826" cy="486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2219" y="651563"/>
        <a:ext cx="774264" cy="48691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2294" y="1764568"/>
        <a:ext cx="774264" cy="48691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2219" y="1764568"/>
        <a:ext cx="774264" cy="48691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51513" y="2321070"/>
        <a:ext cx="1355826" cy="486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Windows Phone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2219" y="2877573"/>
        <a:ext cx="774264" cy="48691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 Phone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9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2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1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1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0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3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2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introduction-to-xamarin-form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 smtClean="0">
                <a:solidFill>
                  <a:srgbClr val="FFFF00"/>
                </a:solidFill>
              </a:rPr>
              <a:t>Building an iOS and Android App with </a:t>
            </a:r>
            <a:r>
              <a:rPr lang="en-US" sz="4000" b="1" dirty="0" err="1" smtClean="0">
                <a:solidFill>
                  <a:srgbClr val="FFFF00"/>
                </a:solidFill>
              </a:rPr>
              <a:t>Xamarin</a:t>
            </a:r>
            <a:r>
              <a:rPr lang="en-US" sz="4000" b="1" dirty="0" smtClean="0">
                <a:solidFill>
                  <a:srgbClr val="FFFF00"/>
                </a:solidFill>
              </a:rPr>
              <a:t> Forms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Principal Lead Consultant at </a:t>
            </a:r>
            <a:r>
              <a:rPr lang="en-US" sz="2400" b="1" dirty="0" err="1" smtClean="0">
                <a:solidFill>
                  <a:srgbClr val="FFFF00"/>
                </a:solidFill>
                <a:latin typeface="Arial" charset="0"/>
                <a:cs typeface="+mn-cs"/>
              </a:rPr>
              <a:t>Magenic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2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2" y="1113235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4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29" y="2131307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4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8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82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1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3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4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25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BrentE@magenic.com</a:t>
            </a:r>
          </a:p>
          <a:p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brentledwards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http://www.brentedwards.net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github.com/brentedwards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95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4" y="2129719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19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0" y="2129716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63575" indent="-457200"/>
            <a:r>
              <a:rPr lang="en-US" dirty="0" smtClean="0"/>
              <a:t>How to do it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40313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Xamarin.Forms</a:t>
            </a:r>
            <a:r>
              <a:rPr lang="en-US" dirty="0" smtClean="0"/>
              <a:t> work?</a:t>
            </a:r>
          </a:p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</a:p>
          <a:p>
            <a:r>
              <a:rPr lang="en-US" dirty="0" smtClean="0"/>
              <a:t>Custom Controls</a:t>
            </a:r>
          </a:p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vs XAML</a:t>
            </a:r>
          </a:p>
          <a:p>
            <a:r>
              <a:rPr lang="en-US" dirty="0" smtClean="0"/>
              <a:t>No Visual Designer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Intellisense</a:t>
            </a:r>
            <a:r>
              <a:rPr lang="en-US" dirty="0" smtClean="0"/>
              <a:t> for XAML in Visual Studio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Studio Windows Doesn’t do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0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</a:t>
            </a:r>
          </a:p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 Model</a:t>
            </a:r>
          </a:p>
          <a:p>
            <a:pPr algn="ctr"/>
            <a:r>
              <a:rPr lang="en-US" dirty="0" smtClean="0"/>
              <a:t>Presentation Logic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6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with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supports data binding</a:t>
            </a:r>
          </a:p>
          <a:p>
            <a:pPr lvl="1"/>
            <a:r>
              <a:rPr lang="en-US" dirty="0" smtClean="0"/>
              <a:t>Perfect for MVVM</a:t>
            </a:r>
            <a:endParaRPr lang="en-US" dirty="0"/>
          </a:p>
          <a:p>
            <a:r>
              <a:rPr lang="en-US" dirty="0" smtClean="0"/>
              <a:t>Navigation and Messaging are also built in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doesn’t support </a:t>
            </a:r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Find an MVVM library that supports ALL the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</a:t>
            </a:r>
            <a:r>
              <a:rPr lang="en-US" dirty="0" err="1" smtClean="0"/>
              <a:t>WinRT</a:t>
            </a:r>
            <a:r>
              <a:rPr lang="en-US" dirty="0" smtClean="0"/>
              <a:t> (Windows 8.1/Windows Phone 8.1)</a:t>
            </a:r>
          </a:p>
          <a:p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22205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smtClean="0"/>
              <a:t>Forms:</a:t>
            </a:r>
            <a:br>
              <a:rPr lang="en-US" smtClean="0"/>
            </a:br>
            <a:r>
              <a:rPr lang="en-US" smtClean="0"/>
              <a:t>my </a:t>
            </a:r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 am</a:t>
            </a:r>
          </a:p>
          <a:p>
            <a:pPr lvl="1"/>
            <a:r>
              <a:rPr lang="en-US" dirty="0" smtClean="0"/>
              <a:t>.NET Developer</a:t>
            </a:r>
          </a:p>
          <a:p>
            <a:pPr lvl="1"/>
            <a:r>
              <a:rPr lang="en-US" dirty="0" smtClean="0"/>
              <a:t>Windows Developer</a:t>
            </a:r>
          </a:p>
          <a:p>
            <a:pPr lvl="1"/>
            <a:r>
              <a:rPr lang="en-US" dirty="0" smtClean="0"/>
              <a:t>Native Android Developer</a:t>
            </a:r>
          </a:p>
          <a:p>
            <a:pPr lvl="1"/>
            <a:endParaRPr lang="en-US" dirty="0"/>
          </a:p>
          <a:p>
            <a:r>
              <a:rPr lang="en-US" dirty="0" smtClean="0"/>
              <a:t>What I am not</a:t>
            </a:r>
          </a:p>
          <a:p>
            <a:pPr lvl="1"/>
            <a:r>
              <a:rPr lang="en-US" dirty="0" smtClean="0"/>
              <a:t>Native iOS Developer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Proper Developer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 and </a:t>
            </a:r>
            <a:r>
              <a:rPr lang="en-US" dirty="0" err="1"/>
              <a:t>Xamarin.Forms</a:t>
            </a:r>
            <a:r>
              <a:rPr lang="en-US" dirty="0"/>
              <a:t>?</a:t>
            </a:r>
          </a:p>
          <a:p>
            <a:r>
              <a:rPr lang="en-US" dirty="0"/>
              <a:t>How does </a:t>
            </a:r>
            <a:r>
              <a:rPr lang="en-US" dirty="0" err="1"/>
              <a:t>Xamarin.Forms</a:t>
            </a:r>
            <a:r>
              <a:rPr lang="en-US" dirty="0"/>
              <a:t> work?</a:t>
            </a:r>
          </a:p>
          <a:p>
            <a:r>
              <a:rPr lang="en-US" dirty="0" err="1"/>
              <a:t>Xamarin.Forms</a:t>
            </a:r>
            <a:r>
              <a:rPr lang="en-US" dirty="0"/>
              <a:t> Foundation</a:t>
            </a:r>
          </a:p>
          <a:p>
            <a:r>
              <a:rPr lang="en-US" dirty="0"/>
              <a:t>Custom Controls</a:t>
            </a:r>
          </a:p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BrentE@magenic.com</a:t>
            </a:r>
          </a:p>
          <a:p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brentledwards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www.brentedwards.net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github.com/brentedwards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build native apps for iOS and Android using C#</a:t>
            </a:r>
          </a:p>
          <a:p>
            <a:r>
              <a:rPr lang="en-US" dirty="0" smtClean="0"/>
              <a:t>Built on the Mono framework</a:t>
            </a:r>
          </a:p>
          <a:p>
            <a:endParaRPr lang="en-US" dirty="0"/>
          </a:p>
          <a:p>
            <a:r>
              <a:rPr lang="en-US" dirty="0" smtClean="0"/>
              <a:t>Still have to write different code for each platform’s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0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http://developer.xamarin.com/guides/cross-platform/xamarin-forms/introduction-to-xamarin-forms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6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</TotalTime>
  <Words>597</Words>
  <Application>Microsoft Office PowerPoint</Application>
  <PresentationFormat>On-screen Show (16:9)</PresentationFormat>
  <Paragraphs>182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1_Visual Studio Live! Redmond 2014</vt:lpstr>
      <vt:lpstr>Visual Studio Live! Redmond 2014</vt:lpstr>
      <vt:lpstr>PowerPoint Presentation</vt:lpstr>
      <vt:lpstr>Brent Edwards</vt:lpstr>
      <vt:lpstr>What We Will Cover</vt:lpstr>
      <vt:lpstr>My Background</vt:lpstr>
      <vt:lpstr>MyVote</vt:lpstr>
      <vt:lpstr>What is Xamarin?</vt:lpstr>
      <vt:lpstr>What is Xamarin?</vt:lpstr>
      <vt:lpstr>What is XAMARIN.FORMS?</vt:lpstr>
      <vt:lpstr>What is Xamarin.Forms?</vt:lpstr>
      <vt:lpstr>What is Xamarin.Forms?</vt:lpstr>
      <vt:lpstr>What is Xamarin.Forms?</vt:lpstr>
      <vt:lpstr>How does it work?</vt:lpstr>
      <vt:lpstr>Foundation</vt:lpstr>
      <vt:lpstr>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Going Custom</vt:lpstr>
      <vt:lpstr>Going Custom</vt:lpstr>
      <vt:lpstr>Custom Renderers</vt:lpstr>
      <vt:lpstr>Custom Renderers</vt:lpstr>
      <vt:lpstr>Custom Renderers</vt:lpstr>
      <vt:lpstr>Creating the UI</vt:lpstr>
      <vt:lpstr>Creating the UI</vt:lpstr>
      <vt:lpstr>Creating The UI</vt:lpstr>
      <vt:lpstr>MVVM</vt:lpstr>
      <vt:lpstr>MVVM</vt:lpstr>
      <vt:lpstr>Why is MVVM Cool?</vt:lpstr>
      <vt:lpstr>MVVM with Xamarin.Forms</vt:lpstr>
      <vt:lpstr>MVVMcross</vt:lpstr>
      <vt:lpstr>MvvmCross</vt:lpstr>
      <vt:lpstr>MVVMCross</vt:lpstr>
      <vt:lpstr>Xamarin Forms: my thoughts</vt:lpstr>
      <vt:lpstr>What We Covered</vt:lpstr>
      <vt:lpstr>Questions?</vt:lpstr>
      <vt:lpstr>Brent Edwards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143</cp:revision>
  <dcterms:created xsi:type="dcterms:W3CDTF">2012-12-07T00:48:42Z</dcterms:created>
  <dcterms:modified xsi:type="dcterms:W3CDTF">2015-03-19T17:59:30Z</dcterms:modified>
</cp:coreProperties>
</file>