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2"/>
  </p:notesMasterIdLst>
  <p:handoutMasterIdLst>
    <p:handoutMasterId r:id="rId53"/>
  </p:handoutMasterIdLst>
  <p:sldIdLst>
    <p:sldId id="258" r:id="rId3"/>
    <p:sldId id="311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6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7" r:id="rId37"/>
    <p:sldId id="301" r:id="rId38"/>
    <p:sldId id="299" r:id="rId39"/>
    <p:sldId id="302" r:id="rId40"/>
    <p:sldId id="303" r:id="rId41"/>
    <p:sldId id="312" r:id="rId42"/>
    <p:sldId id="300" r:id="rId43"/>
    <p:sldId id="306" r:id="rId44"/>
    <p:sldId id="307" r:id="rId45"/>
    <p:sldId id="304" r:id="rId46"/>
    <p:sldId id="305" r:id="rId47"/>
    <p:sldId id="309" r:id="rId48"/>
    <p:sldId id="310" r:id="rId49"/>
    <p:sldId id="294" r:id="rId50"/>
    <p:sldId id="295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1481" autoAdjust="0"/>
  </p:normalViewPr>
  <p:slideViewPr>
    <p:cSldViewPr>
      <p:cViewPr varScale="1">
        <p:scale>
          <a:sx n="76" d="100"/>
          <a:sy n="76" d="100"/>
        </p:scale>
        <p:origin x="62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04635-B554-41F1-B358-912B6008E5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6E32669-6413-4921-A951-FB8AFFF04929}">
      <dgm:prSet/>
      <dgm:spPr/>
      <dgm:t>
        <a:bodyPr/>
        <a:lstStyle/>
        <a:p>
          <a:pPr rtl="0"/>
          <a:r>
            <a:rPr lang="en-US" b="1" dirty="0" smtClean="0"/>
            <a:t>Efficient use of distributed team</a:t>
          </a:r>
          <a:endParaRPr lang="en-US" dirty="0"/>
        </a:p>
      </dgm:t>
    </dgm:pt>
    <dgm:pt modelId="{C5B5C80F-D137-42E5-A68A-838402002830}" type="parTrans" cxnId="{C1FC998E-3FB1-407B-A6EA-79EE69D13B13}">
      <dgm:prSet/>
      <dgm:spPr/>
      <dgm:t>
        <a:bodyPr/>
        <a:lstStyle/>
        <a:p>
          <a:endParaRPr lang="en-US"/>
        </a:p>
      </dgm:t>
    </dgm:pt>
    <dgm:pt modelId="{23DBABBF-9D3D-47B5-AC56-23B930FDD3E9}" type="sibTrans" cxnId="{C1FC998E-3FB1-407B-A6EA-79EE69D13B13}">
      <dgm:prSet/>
      <dgm:spPr/>
      <dgm:t>
        <a:bodyPr/>
        <a:lstStyle/>
        <a:p>
          <a:endParaRPr lang="en-US"/>
        </a:p>
      </dgm:t>
    </dgm:pt>
    <dgm:pt modelId="{0E99B438-05D7-4A14-9C8B-88526BC8389E}">
      <dgm:prSet/>
      <dgm:spPr/>
      <dgm:t>
        <a:bodyPr/>
        <a:lstStyle/>
        <a:p>
          <a:pPr rtl="0"/>
          <a:r>
            <a:rPr lang="en-US" dirty="0" smtClean="0"/>
            <a:t>Each member focuses on strengths</a:t>
          </a:r>
          <a:endParaRPr lang="en-US" dirty="0"/>
        </a:p>
      </dgm:t>
    </dgm:pt>
    <dgm:pt modelId="{60711F43-115E-40E1-A1AE-589E12C82CC4}" type="parTrans" cxnId="{B993E2A0-3078-4215-A6A8-3C9C9207AA5D}">
      <dgm:prSet/>
      <dgm:spPr/>
      <dgm:t>
        <a:bodyPr/>
        <a:lstStyle/>
        <a:p>
          <a:endParaRPr lang="en-US"/>
        </a:p>
      </dgm:t>
    </dgm:pt>
    <dgm:pt modelId="{BFA8BF27-F7F5-456A-A23B-033B4DA37DDA}" type="sibTrans" cxnId="{B993E2A0-3078-4215-A6A8-3C9C9207AA5D}">
      <dgm:prSet/>
      <dgm:spPr/>
      <dgm:t>
        <a:bodyPr/>
        <a:lstStyle/>
        <a:p>
          <a:endParaRPr lang="en-US"/>
        </a:p>
      </dgm:t>
    </dgm:pt>
    <dgm:pt modelId="{58D516C1-CD06-4188-8F4E-A1CB74CB2EF2}">
      <dgm:prSet/>
      <dgm:spPr/>
      <dgm:t>
        <a:bodyPr/>
        <a:lstStyle/>
        <a:p>
          <a:pPr rtl="0"/>
          <a:r>
            <a:rPr lang="en-US" b="1" dirty="0" smtClean="0"/>
            <a:t>Well designed architecture</a:t>
          </a:r>
          <a:endParaRPr lang="en-US" dirty="0"/>
        </a:p>
      </dgm:t>
    </dgm:pt>
    <dgm:pt modelId="{445B7905-5A54-404B-A19B-2BC48D004576}" type="parTrans" cxnId="{15888273-5EC9-4069-A579-114717AB8AE6}">
      <dgm:prSet/>
      <dgm:spPr/>
      <dgm:t>
        <a:bodyPr/>
        <a:lstStyle/>
        <a:p>
          <a:endParaRPr lang="en-US"/>
        </a:p>
      </dgm:t>
    </dgm:pt>
    <dgm:pt modelId="{579ECE4A-9F90-468C-A97C-B5A99121D4BE}" type="sibTrans" cxnId="{15888273-5EC9-4069-A579-114717AB8AE6}">
      <dgm:prSet/>
      <dgm:spPr/>
      <dgm:t>
        <a:bodyPr/>
        <a:lstStyle/>
        <a:p>
          <a:endParaRPr lang="en-US"/>
        </a:p>
      </dgm:t>
    </dgm:pt>
    <dgm:pt modelId="{A540C91C-AA79-4B0C-8A0D-9E516167EE02}">
      <dgm:prSet/>
      <dgm:spPr/>
      <dgm:t>
        <a:bodyPr/>
        <a:lstStyle/>
        <a:p>
          <a:pPr rtl="0"/>
          <a:r>
            <a:rPr lang="en-US" dirty="0" smtClean="0"/>
            <a:t>Works across many platforms</a:t>
          </a:r>
          <a:endParaRPr lang="en-US" dirty="0"/>
        </a:p>
      </dgm:t>
    </dgm:pt>
    <dgm:pt modelId="{53A2567E-16E9-4582-81FF-9DBD07D09CC8}" type="parTrans" cxnId="{D65EFBE9-D911-4175-8936-CB5FDCC26C6A}">
      <dgm:prSet/>
      <dgm:spPr/>
      <dgm:t>
        <a:bodyPr/>
        <a:lstStyle/>
        <a:p>
          <a:endParaRPr lang="en-US"/>
        </a:p>
      </dgm:t>
    </dgm:pt>
    <dgm:pt modelId="{F5548A24-BE38-45EA-9BDB-5BE6146A8F83}" type="sibTrans" cxnId="{D65EFBE9-D911-4175-8936-CB5FDCC26C6A}">
      <dgm:prSet/>
      <dgm:spPr/>
      <dgm:t>
        <a:bodyPr/>
        <a:lstStyle/>
        <a:p>
          <a:endParaRPr lang="en-US"/>
        </a:p>
      </dgm:t>
    </dgm:pt>
    <dgm:pt modelId="{CB948E32-4272-47F7-B877-FD983B6F361C}">
      <dgm:prSet/>
      <dgm:spPr/>
      <dgm:t>
        <a:bodyPr/>
        <a:lstStyle/>
        <a:p>
          <a:pPr rtl="0"/>
          <a:r>
            <a:rPr lang="en-US" b="1" smtClean="0"/>
            <a:t>Maintainability</a:t>
          </a:r>
          <a:endParaRPr lang="en-US"/>
        </a:p>
      </dgm:t>
    </dgm:pt>
    <dgm:pt modelId="{7CCB30E5-E97D-42F8-8DCE-D42A7FE75EFD}" type="parTrans" cxnId="{2B1C7354-96C4-4E3F-B9A2-E0564EDFB098}">
      <dgm:prSet/>
      <dgm:spPr/>
      <dgm:t>
        <a:bodyPr/>
        <a:lstStyle/>
        <a:p>
          <a:endParaRPr lang="en-US"/>
        </a:p>
      </dgm:t>
    </dgm:pt>
    <dgm:pt modelId="{AAEFC15B-7F6B-4FCA-A04A-4245E1BF5466}" type="sibTrans" cxnId="{2B1C7354-96C4-4E3F-B9A2-E0564EDFB098}">
      <dgm:prSet/>
      <dgm:spPr/>
      <dgm:t>
        <a:bodyPr/>
        <a:lstStyle/>
        <a:p>
          <a:endParaRPr lang="en-US"/>
        </a:p>
      </dgm:t>
    </dgm:pt>
    <dgm:pt modelId="{C6DD1A9E-F897-49A1-BE03-04003EBA94E1}">
      <dgm:prSet/>
      <dgm:spPr/>
      <dgm:t>
        <a:bodyPr/>
        <a:lstStyle/>
        <a:p>
          <a:pPr rtl="0"/>
          <a:r>
            <a:rPr lang="en-US" dirty="0" smtClean="0"/>
            <a:t>Minimize duplication of code</a:t>
          </a:r>
          <a:endParaRPr lang="en-US" dirty="0"/>
        </a:p>
      </dgm:t>
    </dgm:pt>
    <dgm:pt modelId="{130C7A82-F9FF-4383-97F5-67D07C76EBE9}" type="parTrans" cxnId="{C1A71D13-BBD1-44EF-910C-19D813C779B0}">
      <dgm:prSet/>
      <dgm:spPr/>
      <dgm:t>
        <a:bodyPr/>
        <a:lstStyle/>
        <a:p>
          <a:endParaRPr lang="en-US"/>
        </a:p>
      </dgm:t>
    </dgm:pt>
    <dgm:pt modelId="{95811D59-AF69-479F-BA90-93FF0B013EB4}" type="sibTrans" cxnId="{C1A71D13-BBD1-44EF-910C-19D813C779B0}">
      <dgm:prSet/>
      <dgm:spPr/>
      <dgm:t>
        <a:bodyPr/>
        <a:lstStyle/>
        <a:p>
          <a:endParaRPr lang="en-US"/>
        </a:p>
      </dgm:t>
    </dgm:pt>
    <dgm:pt modelId="{1516EE0E-9BF2-460B-B3C3-2B90FE257DC4}">
      <dgm:prSet/>
      <dgm:spPr/>
      <dgm:t>
        <a:bodyPr/>
        <a:lstStyle/>
        <a:p>
          <a:pPr rtl="0"/>
          <a:r>
            <a:rPr lang="en-US" smtClean="0"/>
            <a:t>Maximize re-use of code</a:t>
          </a:r>
          <a:endParaRPr lang="en-US"/>
        </a:p>
      </dgm:t>
    </dgm:pt>
    <dgm:pt modelId="{9B127936-BA71-4AAF-9F30-E5E802179B1F}" type="parTrans" cxnId="{A3A26D6F-2686-48C5-8E09-B6146102D026}">
      <dgm:prSet/>
      <dgm:spPr/>
      <dgm:t>
        <a:bodyPr/>
        <a:lstStyle/>
        <a:p>
          <a:endParaRPr lang="en-US"/>
        </a:p>
      </dgm:t>
    </dgm:pt>
    <dgm:pt modelId="{375F0AB5-B25A-4372-A069-2DF4E003FD72}" type="sibTrans" cxnId="{A3A26D6F-2686-48C5-8E09-B6146102D026}">
      <dgm:prSet/>
      <dgm:spPr/>
      <dgm:t>
        <a:bodyPr/>
        <a:lstStyle/>
        <a:p>
          <a:endParaRPr lang="en-US"/>
        </a:p>
      </dgm:t>
    </dgm:pt>
    <dgm:pt modelId="{D66641CE-3FA6-49FE-A94B-8D425727DA67}" type="pres">
      <dgm:prSet presAssocID="{C4D04635-B554-41F1-B358-912B6008E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B7554-CC0C-43F2-AF62-8452EC9B76CE}" type="pres">
      <dgm:prSet presAssocID="{46E32669-6413-4921-A951-FB8AFFF04929}" presName="parentLin" presStyleCnt="0"/>
      <dgm:spPr/>
      <dgm:t>
        <a:bodyPr/>
        <a:lstStyle/>
        <a:p>
          <a:endParaRPr lang="en-US"/>
        </a:p>
      </dgm:t>
    </dgm:pt>
    <dgm:pt modelId="{EEA46383-9769-48A5-9CB2-0634D1796191}" type="pres">
      <dgm:prSet presAssocID="{46E32669-6413-4921-A951-FB8AFFF049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EAE68CD-DD4E-45DD-AC6E-A470D1B6C178}" type="pres">
      <dgm:prSet presAssocID="{46E32669-6413-4921-A951-FB8AFFF0492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AF30E-0329-43C9-9D38-7BD1B778A997}" type="pres">
      <dgm:prSet presAssocID="{46E32669-6413-4921-A951-FB8AFFF04929}" presName="negativeSpace" presStyleCnt="0"/>
      <dgm:spPr/>
      <dgm:t>
        <a:bodyPr/>
        <a:lstStyle/>
        <a:p>
          <a:endParaRPr lang="en-US"/>
        </a:p>
      </dgm:t>
    </dgm:pt>
    <dgm:pt modelId="{3A5DD176-4CFA-47DF-B2ED-83B3FC6A1250}" type="pres">
      <dgm:prSet presAssocID="{46E32669-6413-4921-A951-FB8AFFF0492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C4868-C372-40A0-A75C-EC63CE8DC9CF}" type="pres">
      <dgm:prSet presAssocID="{23DBABBF-9D3D-47B5-AC56-23B930FDD3E9}" presName="spaceBetweenRectangles" presStyleCnt="0"/>
      <dgm:spPr/>
      <dgm:t>
        <a:bodyPr/>
        <a:lstStyle/>
        <a:p>
          <a:endParaRPr lang="en-US"/>
        </a:p>
      </dgm:t>
    </dgm:pt>
    <dgm:pt modelId="{3983433E-902D-4758-8772-91958BB7944D}" type="pres">
      <dgm:prSet presAssocID="{58D516C1-CD06-4188-8F4E-A1CB74CB2EF2}" presName="parentLin" presStyleCnt="0"/>
      <dgm:spPr/>
      <dgm:t>
        <a:bodyPr/>
        <a:lstStyle/>
        <a:p>
          <a:endParaRPr lang="en-US"/>
        </a:p>
      </dgm:t>
    </dgm:pt>
    <dgm:pt modelId="{20C944E2-89F4-4404-94EC-27C46F95396A}" type="pres">
      <dgm:prSet presAssocID="{58D516C1-CD06-4188-8F4E-A1CB74CB2EF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2BCB8F-FC98-4F37-BC53-C1A294B1C171}" type="pres">
      <dgm:prSet presAssocID="{58D516C1-CD06-4188-8F4E-A1CB74CB2E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9C05F-B34B-43DF-BB8A-C51E79A3CDDC}" type="pres">
      <dgm:prSet presAssocID="{58D516C1-CD06-4188-8F4E-A1CB74CB2EF2}" presName="negativeSpace" presStyleCnt="0"/>
      <dgm:spPr/>
      <dgm:t>
        <a:bodyPr/>
        <a:lstStyle/>
        <a:p>
          <a:endParaRPr lang="en-US"/>
        </a:p>
      </dgm:t>
    </dgm:pt>
    <dgm:pt modelId="{64135573-A0AD-44D9-8982-14C058875AC3}" type="pres">
      <dgm:prSet presAssocID="{58D516C1-CD06-4188-8F4E-A1CB74CB2EF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C1B1C-580F-4011-BA8B-B69ED56A4B09}" type="pres">
      <dgm:prSet presAssocID="{579ECE4A-9F90-468C-A97C-B5A99121D4BE}" presName="spaceBetweenRectangles" presStyleCnt="0"/>
      <dgm:spPr/>
      <dgm:t>
        <a:bodyPr/>
        <a:lstStyle/>
        <a:p>
          <a:endParaRPr lang="en-US"/>
        </a:p>
      </dgm:t>
    </dgm:pt>
    <dgm:pt modelId="{351C465B-3FBB-48DB-A5B8-7F771AFE74BA}" type="pres">
      <dgm:prSet presAssocID="{CB948E32-4272-47F7-B877-FD983B6F361C}" presName="parentLin" presStyleCnt="0"/>
      <dgm:spPr/>
      <dgm:t>
        <a:bodyPr/>
        <a:lstStyle/>
        <a:p>
          <a:endParaRPr lang="en-US"/>
        </a:p>
      </dgm:t>
    </dgm:pt>
    <dgm:pt modelId="{80F6F24A-F638-480A-957A-00933408DFDF}" type="pres">
      <dgm:prSet presAssocID="{CB948E32-4272-47F7-B877-FD983B6F361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43B4D16-A59A-47AF-81F6-1ACA10B9C3D0}" type="pres">
      <dgm:prSet presAssocID="{CB948E32-4272-47F7-B877-FD983B6F36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4CEAC-B02B-4915-9CFA-C263F3E3DF0F}" type="pres">
      <dgm:prSet presAssocID="{CB948E32-4272-47F7-B877-FD983B6F361C}" presName="negativeSpace" presStyleCnt="0"/>
      <dgm:spPr/>
      <dgm:t>
        <a:bodyPr/>
        <a:lstStyle/>
        <a:p>
          <a:endParaRPr lang="en-US"/>
        </a:p>
      </dgm:t>
    </dgm:pt>
    <dgm:pt modelId="{389BBE39-DAF8-4A05-8615-CD5C401BA1C0}" type="pres">
      <dgm:prSet presAssocID="{CB948E32-4272-47F7-B877-FD983B6F361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7FFD78-9604-40A5-A180-EAED19F27D78}" type="presOf" srcId="{C6DD1A9E-F897-49A1-BE03-04003EBA94E1}" destId="{389BBE39-DAF8-4A05-8615-CD5C401BA1C0}" srcOrd="0" destOrd="0" presId="urn:microsoft.com/office/officeart/2005/8/layout/list1"/>
    <dgm:cxn modelId="{127BDD8C-87FB-44E0-8A16-2FD8D76E76F9}" type="presOf" srcId="{A540C91C-AA79-4B0C-8A0D-9E516167EE02}" destId="{64135573-A0AD-44D9-8982-14C058875AC3}" srcOrd="0" destOrd="0" presId="urn:microsoft.com/office/officeart/2005/8/layout/list1"/>
    <dgm:cxn modelId="{770B204A-436D-4895-96D9-C6AEE083C2C5}" type="presOf" srcId="{1516EE0E-9BF2-460B-B3C3-2B90FE257DC4}" destId="{389BBE39-DAF8-4A05-8615-CD5C401BA1C0}" srcOrd="0" destOrd="1" presId="urn:microsoft.com/office/officeart/2005/8/layout/list1"/>
    <dgm:cxn modelId="{9506DE1B-9AA6-460A-BF75-D63290F04663}" type="presOf" srcId="{46E32669-6413-4921-A951-FB8AFFF04929}" destId="{EEA46383-9769-48A5-9CB2-0634D1796191}" srcOrd="0" destOrd="0" presId="urn:microsoft.com/office/officeart/2005/8/layout/list1"/>
    <dgm:cxn modelId="{2B1C7354-96C4-4E3F-B9A2-E0564EDFB098}" srcId="{C4D04635-B554-41F1-B358-912B6008E567}" destId="{CB948E32-4272-47F7-B877-FD983B6F361C}" srcOrd="2" destOrd="0" parTransId="{7CCB30E5-E97D-42F8-8DCE-D42A7FE75EFD}" sibTransId="{AAEFC15B-7F6B-4FCA-A04A-4245E1BF5466}"/>
    <dgm:cxn modelId="{C8B7A4D8-AE29-4B53-9853-491751F5BBD3}" type="presOf" srcId="{C4D04635-B554-41F1-B358-912B6008E567}" destId="{D66641CE-3FA6-49FE-A94B-8D425727DA67}" srcOrd="0" destOrd="0" presId="urn:microsoft.com/office/officeart/2005/8/layout/list1"/>
    <dgm:cxn modelId="{A3A26D6F-2686-48C5-8E09-B6146102D026}" srcId="{CB948E32-4272-47F7-B877-FD983B6F361C}" destId="{1516EE0E-9BF2-460B-B3C3-2B90FE257DC4}" srcOrd="1" destOrd="0" parTransId="{9B127936-BA71-4AAF-9F30-E5E802179B1F}" sibTransId="{375F0AB5-B25A-4372-A069-2DF4E003FD72}"/>
    <dgm:cxn modelId="{15888273-5EC9-4069-A579-114717AB8AE6}" srcId="{C4D04635-B554-41F1-B358-912B6008E567}" destId="{58D516C1-CD06-4188-8F4E-A1CB74CB2EF2}" srcOrd="1" destOrd="0" parTransId="{445B7905-5A54-404B-A19B-2BC48D004576}" sibTransId="{579ECE4A-9F90-468C-A97C-B5A99121D4BE}"/>
    <dgm:cxn modelId="{5BCA108F-3EB2-451E-92E7-7C3B5C7DFB98}" type="presOf" srcId="{58D516C1-CD06-4188-8F4E-A1CB74CB2EF2}" destId="{20C944E2-89F4-4404-94EC-27C46F95396A}" srcOrd="0" destOrd="0" presId="urn:microsoft.com/office/officeart/2005/8/layout/list1"/>
    <dgm:cxn modelId="{B993E2A0-3078-4215-A6A8-3C9C9207AA5D}" srcId="{46E32669-6413-4921-A951-FB8AFFF04929}" destId="{0E99B438-05D7-4A14-9C8B-88526BC8389E}" srcOrd="0" destOrd="0" parTransId="{60711F43-115E-40E1-A1AE-589E12C82CC4}" sibTransId="{BFA8BF27-F7F5-456A-A23B-033B4DA37DDA}"/>
    <dgm:cxn modelId="{98518871-94CE-4349-8297-1034223AA890}" type="presOf" srcId="{46E32669-6413-4921-A951-FB8AFFF04929}" destId="{3EAE68CD-DD4E-45DD-AC6E-A470D1B6C178}" srcOrd="1" destOrd="0" presId="urn:microsoft.com/office/officeart/2005/8/layout/list1"/>
    <dgm:cxn modelId="{E5891F7D-FE54-441B-A4DF-06B0842BD436}" type="presOf" srcId="{CB948E32-4272-47F7-B877-FD983B6F361C}" destId="{80F6F24A-F638-480A-957A-00933408DFDF}" srcOrd="0" destOrd="0" presId="urn:microsoft.com/office/officeart/2005/8/layout/list1"/>
    <dgm:cxn modelId="{70D88671-14EB-406B-9B4A-19699966E523}" type="presOf" srcId="{CB948E32-4272-47F7-B877-FD983B6F361C}" destId="{C43B4D16-A59A-47AF-81F6-1ACA10B9C3D0}" srcOrd="1" destOrd="0" presId="urn:microsoft.com/office/officeart/2005/8/layout/list1"/>
    <dgm:cxn modelId="{D65EFBE9-D911-4175-8936-CB5FDCC26C6A}" srcId="{58D516C1-CD06-4188-8F4E-A1CB74CB2EF2}" destId="{A540C91C-AA79-4B0C-8A0D-9E516167EE02}" srcOrd="0" destOrd="0" parTransId="{53A2567E-16E9-4582-81FF-9DBD07D09CC8}" sibTransId="{F5548A24-BE38-45EA-9BDB-5BE6146A8F83}"/>
    <dgm:cxn modelId="{C1A71D13-BBD1-44EF-910C-19D813C779B0}" srcId="{CB948E32-4272-47F7-B877-FD983B6F361C}" destId="{C6DD1A9E-F897-49A1-BE03-04003EBA94E1}" srcOrd="0" destOrd="0" parTransId="{130C7A82-F9FF-4383-97F5-67D07C76EBE9}" sibTransId="{95811D59-AF69-479F-BA90-93FF0B013EB4}"/>
    <dgm:cxn modelId="{C1FC998E-3FB1-407B-A6EA-79EE69D13B13}" srcId="{C4D04635-B554-41F1-B358-912B6008E567}" destId="{46E32669-6413-4921-A951-FB8AFFF04929}" srcOrd="0" destOrd="0" parTransId="{C5B5C80F-D137-42E5-A68A-838402002830}" sibTransId="{23DBABBF-9D3D-47B5-AC56-23B930FDD3E9}"/>
    <dgm:cxn modelId="{1756CDC4-7D43-4E2E-9E59-E0646F53F521}" type="presOf" srcId="{58D516C1-CD06-4188-8F4E-A1CB74CB2EF2}" destId="{442BCB8F-FC98-4F37-BC53-C1A294B1C171}" srcOrd="1" destOrd="0" presId="urn:microsoft.com/office/officeart/2005/8/layout/list1"/>
    <dgm:cxn modelId="{5970995A-A8A3-4DBB-8B73-18A7F9BBEA0C}" type="presOf" srcId="{0E99B438-05D7-4A14-9C8B-88526BC8389E}" destId="{3A5DD176-4CFA-47DF-B2ED-83B3FC6A1250}" srcOrd="0" destOrd="0" presId="urn:microsoft.com/office/officeart/2005/8/layout/list1"/>
    <dgm:cxn modelId="{DAFD27C3-2B8D-4F5E-B166-E213F4CC2435}" type="presParOf" srcId="{D66641CE-3FA6-49FE-A94B-8D425727DA67}" destId="{948B7554-CC0C-43F2-AF62-8452EC9B76CE}" srcOrd="0" destOrd="0" presId="urn:microsoft.com/office/officeart/2005/8/layout/list1"/>
    <dgm:cxn modelId="{F9C5EFE5-3106-42AC-9F1D-7EFD561A4E8B}" type="presParOf" srcId="{948B7554-CC0C-43F2-AF62-8452EC9B76CE}" destId="{EEA46383-9769-48A5-9CB2-0634D1796191}" srcOrd="0" destOrd="0" presId="urn:microsoft.com/office/officeart/2005/8/layout/list1"/>
    <dgm:cxn modelId="{3ED930D4-EAAF-4B20-8DB6-889D431BBCB4}" type="presParOf" srcId="{948B7554-CC0C-43F2-AF62-8452EC9B76CE}" destId="{3EAE68CD-DD4E-45DD-AC6E-A470D1B6C178}" srcOrd="1" destOrd="0" presId="urn:microsoft.com/office/officeart/2005/8/layout/list1"/>
    <dgm:cxn modelId="{531628E9-B532-4EDB-ACDF-18B955BD9F3F}" type="presParOf" srcId="{D66641CE-3FA6-49FE-A94B-8D425727DA67}" destId="{AB2AF30E-0329-43C9-9D38-7BD1B778A997}" srcOrd="1" destOrd="0" presId="urn:microsoft.com/office/officeart/2005/8/layout/list1"/>
    <dgm:cxn modelId="{E2DD077D-E8B8-4E66-9090-81DA1512BF7E}" type="presParOf" srcId="{D66641CE-3FA6-49FE-A94B-8D425727DA67}" destId="{3A5DD176-4CFA-47DF-B2ED-83B3FC6A1250}" srcOrd="2" destOrd="0" presId="urn:microsoft.com/office/officeart/2005/8/layout/list1"/>
    <dgm:cxn modelId="{FAC8C2F6-4D35-4CD2-81D8-8F8D5885359B}" type="presParOf" srcId="{D66641CE-3FA6-49FE-A94B-8D425727DA67}" destId="{7CCC4868-C372-40A0-A75C-EC63CE8DC9CF}" srcOrd="3" destOrd="0" presId="urn:microsoft.com/office/officeart/2005/8/layout/list1"/>
    <dgm:cxn modelId="{712858C8-85A2-4F26-9BB0-A095A879A99D}" type="presParOf" srcId="{D66641CE-3FA6-49FE-A94B-8D425727DA67}" destId="{3983433E-902D-4758-8772-91958BB7944D}" srcOrd="4" destOrd="0" presId="urn:microsoft.com/office/officeart/2005/8/layout/list1"/>
    <dgm:cxn modelId="{05785FA2-43A7-4C3E-9936-46B6455553C0}" type="presParOf" srcId="{3983433E-902D-4758-8772-91958BB7944D}" destId="{20C944E2-89F4-4404-94EC-27C46F95396A}" srcOrd="0" destOrd="0" presId="urn:microsoft.com/office/officeart/2005/8/layout/list1"/>
    <dgm:cxn modelId="{6116496F-B48C-41CF-9682-45DAE35AF6EA}" type="presParOf" srcId="{3983433E-902D-4758-8772-91958BB7944D}" destId="{442BCB8F-FC98-4F37-BC53-C1A294B1C171}" srcOrd="1" destOrd="0" presId="urn:microsoft.com/office/officeart/2005/8/layout/list1"/>
    <dgm:cxn modelId="{AE899D21-9DBF-4E1C-A3C9-AE5A0E86570E}" type="presParOf" srcId="{D66641CE-3FA6-49FE-A94B-8D425727DA67}" destId="{6329C05F-B34B-43DF-BB8A-C51E79A3CDDC}" srcOrd="5" destOrd="0" presId="urn:microsoft.com/office/officeart/2005/8/layout/list1"/>
    <dgm:cxn modelId="{720AE69B-717B-4C7F-8C29-FB938E167787}" type="presParOf" srcId="{D66641CE-3FA6-49FE-A94B-8D425727DA67}" destId="{64135573-A0AD-44D9-8982-14C058875AC3}" srcOrd="6" destOrd="0" presId="urn:microsoft.com/office/officeart/2005/8/layout/list1"/>
    <dgm:cxn modelId="{7698D921-4DCB-44A9-9F48-D7D8DB1C319B}" type="presParOf" srcId="{D66641CE-3FA6-49FE-A94B-8D425727DA67}" destId="{52FC1B1C-580F-4011-BA8B-B69ED56A4B09}" srcOrd="7" destOrd="0" presId="urn:microsoft.com/office/officeart/2005/8/layout/list1"/>
    <dgm:cxn modelId="{95FF4A73-9576-4C15-A5B3-03E12CFA481A}" type="presParOf" srcId="{D66641CE-3FA6-49FE-A94B-8D425727DA67}" destId="{351C465B-3FBB-48DB-A5B8-7F771AFE74BA}" srcOrd="8" destOrd="0" presId="urn:microsoft.com/office/officeart/2005/8/layout/list1"/>
    <dgm:cxn modelId="{72112274-06A9-44A0-95FD-E93C5F474A4D}" type="presParOf" srcId="{351C465B-3FBB-48DB-A5B8-7F771AFE74BA}" destId="{80F6F24A-F638-480A-957A-00933408DFDF}" srcOrd="0" destOrd="0" presId="urn:microsoft.com/office/officeart/2005/8/layout/list1"/>
    <dgm:cxn modelId="{85DBCC58-B8C5-44EB-97E2-7B401C804AB2}" type="presParOf" srcId="{351C465B-3FBB-48DB-A5B8-7F771AFE74BA}" destId="{C43B4D16-A59A-47AF-81F6-1ACA10B9C3D0}" srcOrd="1" destOrd="0" presId="urn:microsoft.com/office/officeart/2005/8/layout/list1"/>
    <dgm:cxn modelId="{D6BF0DBA-1760-47EF-88F7-1DC9CB29F185}" type="presParOf" srcId="{D66641CE-3FA6-49FE-A94B-8D425727DA67}" destId="{1E04CEAC-B02B-4915-9CFA-C263F3E3DF0F}" srcOrd="9" destOrd="0" presId="urn:microsoft.com/office/officeart/2005/8/layout/list1"/>
    <dgm:cxn modelId="{F27CD22C-1A52-40C6-9700-A84041E66D63}" type="presParOf" srcId="{D66641CE-3FA6-49FE-A94B-8D425727DA67}" destId="{389BBE39-DAF8-4A05-8615-CD5C401BA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E0932-47D2-4EC0-A3FF-3D6501DDD1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7C540A-2E48-4150-88F0-6F124FEBC25B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Organize your…</a:t>
          </a:r>
          <a:endParaRPr lang="en-US" dirty="0">
            <a:solidFill>
              <a:schemeClr val="bg1"/>
            </a:solidFill>
          </a:endParaRPr>
        </a:p>
      </dgm:t>
    </dgm:pt>
    <dgm:pt modelId="{AEC4E457-F3B6-49A7-A165-2388FD29FE96}" type="parTrans" cxnId="{FDC67922-E932-4BDE-A6CB-B9C2CF410BFA}">
      <dgm:prSet/>
      <dgm:spPr/>
      <dgm:t>
        <a:bodyPr/>
        <a:lstStyle/>
        <a:p>
          <a:endParaRPr lang="en-US"/>
        </a:p>
      </dgm:t>
    </dgm:pt>
    <dgm:pt modelId="{4B79CAA9-9144-4D77-91F2-5C1CA17A20D3}" type="sibTrans" cxnId="{FDC67922-E932-4BDE-A6CB-B9C2CF410BFA}">
      <dgm:prSet/>
      <dgm:spPr/>
      <dgm:t>
        <a:bodyPr/>
        <a:lstStyle/>
        <a:p>
          <a:endParaRPr lang="en-US"/>
        </a:p>
      </dgm:t>
    </dgm:pt>
    <dgm:pt modelId="{CF7120E7-DBA2-48AA-880B-CC6440DF16AD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Application code</a:t>
          </a:r>
          <a:endParaRPr lang="en-US" dirty="0">
            <a:solidFill>
              <a:schemeClr val="bg1"/>
            </a:solidFill>
          </a:endParaRPr>
        </a:p>
      </dgm:t>
    </dgm:pt>
    <dgm:pt modelId="{8C280EC3-CDE5-405A-8C59-4E3D6CF87051}" type="parTrans" cxnId="{506A553B-DF7B-4CC6-A5F7-DC2BAE68D7AE}">
      <dgm:prSet/>
      <dgm:spPr/>
      <dgm:t>
        <a:bodyPr/>
        <a:lstStyle/>
        <a:p>
          <a:endParaRPr lang="en-US"/>
        </a:p>
      </dgm:t>
    </dgm:pt>
    <dgm:pt modelId="{E12FB63E-A797-4AB0-ADD9-628828BEEEFE}" type="sibTrans" cxnId="{506A553B-DF7B-4CC6-A5F7-DC2BAE68D7AE}">
      <dgm:prSet/>
      <dgm:spPr/>
      <dgm:t>
        <a:bodyPr/>
        <a:lstStyle/>
        <a:p>
          <a:endParaRPr lang="en-US"/>
        </a:p>
      </dgm:t>
    </dgm:pt>
    <dgm:pt modelId="{98939966-70D7-49DD-B4FD-4D79E0A50EB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Test plans and execution</a:t>
          </a:r>
          <a:endParaRPr lang="en-US" dirty="0">
            <a:solidFill>
              <a:schemeClr val="bg1"/>
            </a:solidFill>
          </a:endParaRPr>
        </a:p>
      </dgm:t>
    </dgm:pt>
    <dgm:pt modelId="{48BDAD81-6DD8-4C93-961D-C356D09B2357}" type="parTrans" cxnId="{6AC561AF-7C69-4B5E-9CA0-46846743A519}">
      <dgm:prSet/>
      <dgm:spPr/>
      <dgm:t>
        <a:bodyPr/>
        <a:lstStyle/>
        <a:p>
          <a:endParaRPr lang="en-US"/>
        </a:p>
      </dgm:t>
    </dgm:pt>
    <dgm:pt modelId="{D57700FF-3D26-4363-9C1C-FB13F3DED70D}" type="sibTrans" cxnId="{6AC561AF-7C69-4B5E-9CA0-46846743A519}">
      <dgm:prSet/>
      <dgm:spPr/>
      <dgm:t>
        <a:bodyPr/>
        <a:lstStyle/>
        <a:p>
          <a:endParaRPr lang="en-US"/>
        </a:p>
      </dgm:t>
    </dgm:pt>
    <dgm:pt modelId="{74DFFA42-A7AD-45BF-B6FD-3BC90A64E583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Development team</a:t>
          </a:r>
          <a:endParaRPr lang="en-US" dirty="0">
            <a:solidFill>
              <a:schemeClr val="bg1"/>
            </a:solidFill>
          </a:endParaRPr>
        </a:p>
      </dgm:t>
    </dgm:pt>
    <dgm:pt modelId="{C9493544-CA05-41D6-B9BC-609D8E1BEDFC}" type="parTrans" cxnId="{F390DF79-2759-4351-86E4-A499E7FAC8E2}">
      <dgm:prSet/>
      <dgm:spPr/>
      <dgm:t>
        <a:bodyPr/>
        <a:lstStyle/>
        <a:p>
          <a:endParaRPr lang="en-US"/>
        </a:p>
      </dgm:t>
    </dgm:pt>
    <dgm:pt modelId="{283AB828-FA5A-4CBC-9F87-12947C7BBF35}" type="sibTrans" cxnId="{F390DF79-2759-4351-86E4-A499E7FAC8E2}">
      <dgm:prSet/>
      <dgm:spPr/>
      <dgm:t>
        <a:bodyPr/>
        <a:lstStyle/>
        <a:p>
          <a:endParaRPr lang="en-US"/>
        </a:p>
      </dgm:t>
    </dgm:pt>
    <dgm:pt modelId="{93C430F4-27CA-4982-B1D6-0B28C4045A6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Manage complexity</a:t>
          </a:r>
          <a:endParaRPr lang="en-US" dirty="0">
            <a:solidFill>
              <a:schemeClr val="bg1"/>
            </a:solidFill>
          </a:endParaRPr>
        </a:p>
      </dgm:t>
    </dgm:pt>
    <dgm:pt modelId="{71735437-E81A-4EB4-A650-E9882F93DA13}" type="parTrans" cxnId="{557835E8-2253-45A5-B895-831FE71422AC}">
      <dgm:prSet/>
      <dgm:spPr/>
      <dgm:t>
        <a:bodyPr/>
        <a:lstStyle/>
        <a:p>
          <a:endParaRPr lang="en-US"/>
        </a:p>
      </dgm:t>
    </dgm:pt>
    <dgm:pt modelId="{34A4DEAD-F9C7-4B96-B5D8-C821593A40A4}" type="sibTrans" cxnId="{557835E8-2253-45A5-B895-831FE71422AC}">
      <dgm:prSet/>
      <dgm:spPr/>
      <dgm:t>
        <a:bodyPr/>
        <a:lstStyle/>
        <a:p>
          <a:endParaRPr lang="en-US"/>
        </a:p>
      </dgm:t>
    </dgm:pt>
    <dgm:pt modelId="{BA6448CE-226C-4DF8-9AE7-4D9E04880AA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Related functions go in a layer</a:t>
          </a:r>
          <a:endParaRPr lang="en-US" dirty="0">
            <a:solidFill>
              <a:schemeClr val="bg1"/>
            </a:solidFill>
          </a:endParaRPr>
        </a:p>
      </dgm:t>
    </dgm:pt>
    <dgm:pt modelId="{AC66F993-5B1E-47AC-8FBD-A09413166384}" type="parTrans" cxnId="{1F9D1872-A1DB-4C39-9013-A2C89D4089A8}">
      <dgm:prSet/>
      <dgm:spPr/>
      <dgm:t>
        <a:bodyPr/>
        <a:lstStyle/>
        <a:p>
          <a:endParaRPr lang="en-US"/>
        </a:p>
      </dgm:t>
    </dgm:pt>
    <dgm:pt modelId="{90B3B9C7-2AAE-4DB3-A96F-CA8D5470E144}" type="sibTrans" cxnId="{1F9D1872-A1DB-4C39-9013-A2C89D4089A8}">
      <dgm:prSet/>
      <dgm:spPr/>
      <dgm:t>
        <a:bodyPr/>
        <a:lstStyle/>
        <a:p>
          <a:endParaRPr lang="en-US"/>
        </a:p>
      </dgm:t>
    </dgm:pt>
    <dgm:pt modelId="{5979F565-A4E2-4F1F-977F-D44A1789B007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Layers are isolated</a:t>
          </a:r>
          <a:endParaRPr lang="en-US" dirty="0">
            <a:solidFill>
              <a:schemeClr val="bg1"/>
            </a:solidFill>
          </a:endParaRPr>
        </a:p>
      </dgm:t>
    </dgm:pt>
    <dgm:pt modelId="{7B1931FA-F89A-48CD-86A9-867960910F8F}" type="parTrans" cxnId="{0965BEF5-0369-4754-9622-A1D9B3B44E4B}">
      <dgm:prSet/>
      <dgm:spPr/>
      <dgm:t>
        <a:bodyPr/>
        <a:lstStyle/>
        <a:p>
          <a:endParaRPr lang="en-US"/>
        </a:p>
      </dgm:t>
    </dgm:pt>
    <dgm:pt modelId="{EA160FC1-22BD-4608-AED3-11A962DF6ECC}" type="sibTrans" cxnId="{0965BEF5-0369-4754-9622-A1D9B3B44E4B}">
      <dgm:prSet/>
      <dgm:spPr/>
      <dgm:t>
        <a:bodyPr/>
        <a:lstStyle/>
        <a:p>
          <a:endParaRPr lang="en-US"/>
        </a:p>
      </dgm:t>
    </dgm:pt>
    <dgm:pt modelId="{94875E11-6E17-4F19-B2FC-D90F24D4FC5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Layers communicate</a:t>
          </a:r>
          <a:endParaRPr lang="en-US" dirty="0">
            <a:solidFill>
              <a:schemeClr val="bg1"/>
            </a:solidFill>
          </a:endParaRPr>
        </a:p>
      </dgm:t>
    </dgm:pt>
    <dgm:pt modelId="{5E2DA398-EB7A-49AA-9059-483A684CCE2A}" type="parTrans" cxnId="{15177D4C-58AD-44FF-91F6-1B325468C17B}">
      <dgm:prSet/>
      <dgm:spPr/>
      <dgm:t>
        <a:bodyPr/>
        <a:lstStyle/>
        <a:p>
          <a:endParaRPr lang="en-US"/>
        </a:p>
      </dgm:t>
    </dgm:pt>
    <dgm:pt modelId="{F01882F5-CC00-440D-A282-97ED1B761CA9}" type="sibTrans" cxnId="{15177D4C-58AD-44FF-91F6-1B325468C17B}">
      <dgm:prSet/>
      <dgm:spPr/>
      <dgm:t>
        <a:bodyPr/>
        <a:lstStyle/>
        <a:p>
          <a:endParaRPr lang="en-US"/>
        </a:p>
      </dgm:t>
    </dgm:pt>
    <dgm:pt modelId="{1C908EBB-D3E0-420C-A258-EC3B25F40F29}" type="pres">
      <dgm:prSet presAssocID="{C7FE0932-47D2-4EC0-A3FF-3D6501DDD1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F20994-929F-4C5E-85FF-A42227AF41EA}" type="pres">
      <dgm:prSet presAssocID="{627C540A-2E48-4150-88F0-6F124FEBC25B}" presName="thickLine" presStyleLbl="alignNode1" presStyleIdx="0" presStyleCnt="2"/>
      <dgm:spPr/>
    </dgm:pt>
    <dgm:pt modelId="{94EB64D4-1DCE-4F64-96A4-76489F96E242}" type="pres">
      <dgm:prSet presAssocID="{627C540A-2E48-4150-88F0-6F124FEBC25B}" presName="horz1" presStyleCnt="0"/>
      <dgm:spPr/>
    </dgm:pt>
    <dgm:pt modelId="{0EC05ED0-C23F-493B-A496-3EA9D77F6A8C}" type="pres">
      <dgm:prSet presAssocID="{627C540A-2E48-4150-88F0-6F124FEBC25B}" presName="tx1" presStyleLbl="revTx" presStyleIdx="0" presStyleCnt="8"/>
      <dgm:spPr/>
      <dgm:t>
        <a:bodyPr/>
        <a:lstStyle/>
        <a:p>
          <a:endParaRPr lang="en-US"/>
        </a:p>
      </dgm:t>
    </dgm:pt>
    <dgm:pt modelId="{D2AE9460-C555-4591-A23F-4C1ED91AA499}" type="pres">
      <dgm:prSet presAssocID="{627C540A-2E48-4150-88F0-6F124FEBC25B}" presName="vert1" presStyleCnt="0"/>
      <dgm:spPr/>
    </dgm:pt>
    <dgm:pt modelId="{C941E5AF-92A5-406D-A291-8686DDDE5E19}" type="pres">
      <dgm:prSet presAssocID="{CF7120E7-DBA2-48AA-880B-CC6440DF16AD}" presName="vertSpace2a" presStyleCnt="0"/>
      <dgm:spPr/>
    </dgm:pt>
    <dgm:pt modelId="{9F4F4FE1-8222-48A2-AD3A-D71F19B4863B}" type="pres">
      <dgm:prSet presAssocID="{CF7120E7-DBA2-48AA-880B-CC6440DF16AD}" presName="horz2" presStyleCnt="0"/>
      <dgm:spPr/>
    </dgm:pt>
    <dgm:pt modelId="{37E5F379-C4ED-46DF-A855-C3F98B44D9DA}" type="pres">
      <dgm:prSet presAssocID="{CF7120E7-DBA2-48AA-880B-CC6440DF16AD}" presName="horzSpace2" presStyleCnt="0"/>
      <dgm:spPr/>
    </dgm:pt>
    <dgm:pt modelId="{9511435E-391F-4689-B6A5-CC09241989CC}" type="pres">
      <dgm:prSet presAssocID="{CF7120E7-DBA2-48AA-880B-CC6440DF16AD}" presName="tx2" presStyleLbl="revTx" presStyleIdx="1" presStyleCnt="8"/>
      <dgm:spPr/>
      <dgm:t>
        <a:bodyPr/>
        <a:lstStyle/>
        <a:p>
          <a:endParaRPr lang="en-US"/>
        </a:p>
      </dgm:t>
    </dgm:pt>
    <dgm:pt modelId="{3CF26781-2CA3-4D3D-A627-31DC9C901B85}" type="pres">
      <dgm:prSet presAssocID="{CF7120E7-DBA2-48AA-880B-CC6440DF16AD}" presName="vert2" presStyleCnt="0"/>
      <dgm:spPr/>
    </dgm:pt>
    <dgm:pt modelId="{6918F0D1-1053-4C83-86B9-2A064833C99D}" type="pres">
      <dgm:prSet presAssocID="{CF7120E7-DBA2-48AA-880B-CC6440DF16AD}" presName="thinLine2b" presStyleLbl="callout" presStyleIdx="0" presStyleCnt="6"/>
      <dgm:spPr/>
    </dgm:pt>
    <dgm:pt modelId="{13496F85-E1BE-4D56-924E-B073CF514A8B}" type="pres">
      <dgm:prSet presAssocID="{CF7120E7-DBA2-48AA-880B-CC6440DF16AD}" presName="vertSpace2b" presStyleCnt="0"/>
      <dgm:spPr/>
    </dgm:pt>
    <dgm:pt modelId="{E6946007-B1EF-4EBB-87A0-F1B6D6336F9C}" type="pres">
      <dgm:prSet presAssocID="{98939966-70D7-49DD-B4FD-4D79E0A50EB4}" presName="horz2" presStyleCnt="0"/>
      <dgm:spPr/>
    </dgm:pt>
    <dgm:pt modelId="{887F73DA-DFC4-4DA4-B9B4-8282AA65FDDB}" type="pres">
      <dgm:prSet presAssocID="{98939966-70D7-49DD-B4FD-4D79E0A50EB4}" presName="horzSpace2" presStyleCnt="0"/>
      <dgm:spPr/>
    </dgm:pt>
    <dgm:pt modelId="{DC303773-5410-4950-B546-A02BD833D2F5}" type="pres">
      <dgm:prSet presAssocID="{98939966-70D7-49DD-B4FD-4D79E0A50EB4}" presName="tx2" presStyleLbl="revTx" presStyleIdx="2" presStyleCnt="8"/>
      <dgm:spPr/>
      <dgm:t>
        <a:bodyPr/>
        <a:lstStyle/>
        <a:p>
          <a:endParaRPr lang="en-US"/>
        </a:p>
      </dgm:t>
    </dgm:pt>
    <dgm:pt modelId="{D12715A3-D991-4664-B65C-1BDB4A22A77A}" type="pres">
      <dgm:prSet presAssocID="{98939966-70D7-49DD-B4FD-4D79E0A50EB4}" presName="vert2" presStyleCnt="0"/>
      <dgm:spPr/>
    </dgm:pt>
    <dgm:pt modelId="{444BBC35-8744-4210-8855-40C097DC571F}" type="pres">
      <dgm:prSet presAssocID="{98939966-70D7-49DD-B4FD-4D79E0A50EB4}" presName="thinLine2b" presStyleLbl="callout" presStyleIdx="1" presStyleCnt="6"/>
      <dgm:spPr/>
    </dgm:pt>
    <dgm:pt modelId="{B9F75B64-D0C7-41D5-BF0A-D9F838466DB0}" type="pres">
      <dgm:prSet presAssocID="{98939966-70D7-49DD-B4FD-4D79E0A50EB4}" presName="vertSpace2b" presStyleCnt="0"/>
      <dgm:spPr/>
    </dgm:pt>
    <dgm:pt modelId="{A86874F0-6E13-49E4-9068-2553E369106F}" type="pres">
      <dgm:prSet presAssocID="{74DFFA42-A7AD-45BF-B6FD-3BC90A64E583}" presName="horz2" presStyleCnt="0"/>
      <dgm:spPr/>
    </dgm:pt>
    <dgm:pt modelId="{E83B1714-626F-4CC8-90FE-C9FF26A875D2}" type="pres">
      <dgm:prSet presAssocID="{74DFFA42-A7AD-45BF-B6FD-3BC90A64E583}" presName="horzSpace2" presStyleCnt="0"/>
      <dgm:spPr/>
    </dgm:pt>
    <dgm:pt modelId="{E362264C-1675-411B-A064-9D69FBEC4EFB}" type="pres">
      <dgm:prSet presAssocID="{74DFFA42-A7AD-45BF-B6FD-3BC90A64E583}" presName="tx2" presStyleLbl="revTx" presStyleIdx="3" presStyleCnt="8"/>
      <dgm:spPr/>
      <dgm:t>
        <a:bodyPr/>
        <a:lstStyle/>
        <a:p>
          <a:endParaRPr lang="en-US"/>
        </a:p>
      </dgm:t>
    </dgm:pt>
    <dgm:pt modelId="{62D51C20-3373-4B3C-8FBD-04D2913FBED5}" type="pres">
      <dgm:prSet presAssocID="{74DFFA42-A7AD-45BF-B6FD-3BC90A64E583}" presName="vert2" presStyleCnt="0"/>
      <dgm:spPr/>
    </dgm:pt>
    <dgm:pt modelId="{1F43EB39-58C0-4AC6-BF87-C6600874261F}" type="pres">
      <dgm:prSet presAssocID="{74DFFA42-A7AD-45BF-B6FD-3BC90A64E583}" presName="thinLine2b" presStyleLbl="callout" presStyleIdx="2" presStyleCnt="6"/>
      <dgm:spPr/>
    </dgm:pt>
    <dgm:pt modelId="{571C1DDE-D3CF-45A1-B743-2E7CB5335AEA}" type="pres">
      <dgm:prSet presAssocID="{74DFFA42-A7AD-45BF-B6FD-3BC90A64E583}" presName="vertSpace2b" presStyleCnt="0"/>
      <dgm:spPr/>
    </dgm:pt>
    <dgm:pt modelId="{D676F6BB-7C61-43B0-A829-19C0258E8F8B}" type="pres">
      <dgm:prSet presAssocID="{93C430F4-27CA-4982-B1D6-0B28C4045A64}" presName="thickLine" presStyleLbl="alignNode1" presStyleIdx="1" presStyleCnt="2"/>
      <dgm:spPr/>
    </dgm:pt>
    <dgm:pt modelId="{1905C469-FCD6-4C24-AE43-9C1F376B2C0C}" type="pres">
      <dgm:prSet presAssocID="{93C430F4-27CA-4982-B1D6-0B28C4045A64}" presName="horz1" presStyleCnt="0"/>
      <dgm:spPr/>
    </dgm:pt>
    <dgm:pt modelId="{BBD392F0-E2A8-426D-92AE-125044733D73}" type="pres">
      <dgm:prSet presAssocID="{93C430F4-27CA-4982-B1D6-0B28C4045A64}" presName="tx1" presStyleLbl="revTx" presStyleIdx="4" presStyleCnt="8"/>
      <dgm:spPr/>
      <dgm:t>
        <a:bodyPr/>
        <a:lstStyle/>
        <a:p>
          <a:endParaRPr lang="en-US"/>
        </a:p>
      </dgm:t>
    </dgm:pt>
    <dgm:pt modelId="{6BAC632D-E911-411C-9439-8C7643C9214A}" type="pres">
      <dgm:prSet presAssocID="{93C430F4-27CA-4982-B1D6-0B28C4045A64}" presName="vert1" presStyleCnt="0"/>
      <dgm:spPr/>
    </dgm:pt>
    <dgm:pt modelId="{2A50D953-EBEE-48CD-95DB-2DE8B884E0CE}" type="pres">
      <dgm:prSet presAssocID="{BA6448CE-226C-4DF8-9AE7-4D9E04880AA4}" presName="vertSpace2a" presStyleCnt="0"/>
      <dgm:spPr/>
    </dgm:pt>
    <dgm:pt modelId="{5A8C3D54-A64A-4E3E-A5D7-2E4980B06B46}" type="pres">
      <dgm:prSet presAssocID="{BA6448CE-226C-4DF8-9AE7-4D9E04880AA4}" presName="horz2" presStyleCnt="0"/>
      <dgm:spPr/>
    </dgm:pt>
    <dgm:pt modelId="{79436448-DD2C-4ABC-8842-49CBC8B127FF}" type="pres">
      <dgm:prSet presAssocID="{BA6448CE-226C-4DF8-9AE7-4D9E04880AA4}" presName="horzSpace2" presStyleCnt="0"/>
      <dgm:spPr/>
    </dgm:pt>
    <dgm:pt modelId="{618E1345-A745-4F9B-B2FA-249E0B8140FF}" type="pres">
      <dgm:prSet presAssocID="{BA6448CE-226C-4DF8-9AE7-4D9E04880AA4}" presName="tx2" presStyleLbl="revTx" presStyleIdx="5" presStyleCnt="8"/>
      <dgm:spPr/>
      <dgm:t>
        <a:bodyPr/>
        <a:lstStyle/>
        <a:p>
          <a:endParaRPr lang="en-US"/>
        </a:p>
      </dgm:t>
    </dgm:pt>
    <dgm:pt modelId="{6E7EDCEE-2214-4B3E-81F8-5EA1C27F30CB}" type="pres">
      <dgm:prSet presAssocID="{BA6448CE-226C-4DF8-9AE7-4D9E04880AA4}" presName="vert2" presStyleCnt="0"/>
      <dgm:spPr/>
    </dgm:pt>
    <dgm:pt modelId="{9DC94B6A-DDF6-4D16-865D-E5D7F84998CF}" type="pres">
      <dgm:prSet presAssocID="{BA6448CE-226C-4DF8-9AE7-4D9E04880AA4}" presName="thinLine2b" presStyleLbl="callout" presStyleIdx="3" presStyleCnt="6"/>
      <dgm:spPr/>
    </dgm:pt>
    <dgm:pt modelId="{7503110E-8224-42BC-BC9C-A43CF3D577F6}" type="pres">
      <dgm:prSet presAssocID="{BA6448CE-226C-4DF8-9AE7-4D9E04880AA4}" presName="vertSpace2b" presStyleCnt="0"/>
      <dgm:spPr/>
    </dgm:pt>
    <dgm:pt modelId="{D93712A1-0267-4573-8A6E-878721C912C5}" type="pres">
      <dgm:prSet presAssocID="{5979F565-A4E2-4F1F-977F-D44A1789B007}" presName="horz2" presStyleCnt="0"/>
      <dgm:spPr/>
    </dgm:pt>
    <dgm:pt modelId="{4730099E-920F-402B-8852-5D31A53991DD}" type="pres">
      <dgm:prSet presAssocID="{5979F565-A4E2-4F1F-977F-D44A1789B007}" presName="horzSpace2" presStyleCnt="0"/>
      <dgm:spPr/>
    </dgm:pt>
    <dgm:pt modelId="{EE9015E3-6859-4909-BB63-ACD1EC23D592}" type="pres">
      <dgm:prSet presAssocID="{5979F565-A4E2-4F1F-977F-D44A1789B007}" presName="tx2" presStyleLbl="revTx" presStyleIdx="6" presStyleCnt="8"/>
      <dgm:spPr/>
      <dgm:t>
        <a:bodyPr/>
        <a:lstStyle/>
        <a:p>
          <a:endParaRPr lang="en-US"/>
        </a:p>
      </dgm:t>
    </dgm:pt>
    <dgm:pt modelId="{C4B753BA-4C18-4CF8-B776-687367BDEDDE}" type="pres">
      <dgm:prSet presAssocID="{5979F565-A4E2-4F1F-977F-D44A1789B007}" presName="vert2" presStyleCnt="0"/>
      <dgm:spPr/>
    </dgm:pt>
    <dgm:pt modelId="{6BE703CE-D24B-4D72-8CB0-06D8BF708B14}" type="pres">
      <dgm:prSet presAssocID="{5979F565-A4E2-4F1F-977F-D44A1789B007}" presName="thinLine2b" presStyleLbl="callout" presStyleIdx="4" presStyleCnt="6"/>
      <dgm:spPr/>
    </dgm:pt>
    <dgm:pt modelId="{4576EB4D-6D1A-4AC4-87EA-F9E786DA574A}" type="pres">
      <dgm:prSet presAssocID="{5979F565-A4E2-4F1F-977F-D44A1789B007}" presName="vertSpace2b" presStyleCnt="0"/>
      <dgm:spPr/>
    </dgm:pt>
    <dgm:pt modelId="{1B9F8B79-1C42-4A64-BD08-AD1FC0072F12}" type="pres">
      <dgm:prSet presAssocID="{94875E11-6E17-4F19-B2FC-D90F24D4FC50}" presName="horz2" presStyleCnt="0"/>
      <dgm:spPr/>
    </dgm:pt>
    <dgm:pt modelId="{249AF321-2439-48E3-A482-6FAD59C67D2C}" type="pres">
      <dgm:prSet presAssocID="{94875E11-6E17-4F19-B2FC-D90F24D4FC50}" presName="horzSpace2" presStyleCnt="0"/>
      <dgm:spPr/>
    </dgm:pt>
    <dgm:pt modelId="{4BE740C0-3682-4939-A8F2-2020CFDE61C4}" type="pres">
      <dgm:prSet presAssocID="{94875E11-6E17-4F19-B2FC-D90F24D4FC50}" presName="tx2" presStyleLbl="revTx" presStyleIdx="7" presStyleCnt="8"/>
      <dgm:spPr/>
      <dgm:t>
        <a:bodyPr/>
        <a:lstStyle/>
        <a:p>
          <a:endParaRPr lang="en-US"/>
        </a:p>
      </dgm:t>
    </dgm:pt>
    <dgm:pt modelId="{46FFDECA-238E-43C6-ACF1-734496DBEAAA}" type="pres">
      <dgm:prSet presAssocID="{94875E11-6E17-4F19-B2FC-D90F24D4FC50}" presName="vert2" presStyleCnt="0"/>
      <dgm:spPr/>
    </dgm:pt>
    <dgm:pt modelId="{AAB7A741-4A68-431F-B368-4D9A95536BD2}" type="pres">
      <dgm:prSet presAssocID="{94875E11-6E17-4F19-B2FC-D90F24D4FC50}" presName="thinLine2b" presStyleLbl="callout" presStyleIdx="5" presStyleCnt="6"/>
      <dgm:spPr/>
    </dgm:pt>
    <dgm:pt modelId="{7839E4BF-93A6-467F-A6CE-EA5C6A3EFA66}" type="pres">
      <dgm:prSet presAssocID="{94875E11-6E17-4F19-B2FC-D90F24D4FC50}" presName="vertSpace2b" presStyleCnt="0"/>
      <dgm:spPr/>
    </dgm:pt>
  </dgm:ptLst>
  <dgm:cxnLst>
    <dgm:cxn modelId="{B95CFA16-9BB6-4129-B6B9-DA23FF7C477A}" type="presOf" srcId="{CF7120E7-DBA2-48AA-880B-CC6440DF16AD}" destId="{9511435E-391F-4689-B6A5-CC09241989CC}" srcOrd="0" destOrd="0" presId="urn:microsoft.com/office/officeart/2008/layout/LinedList"/>
    <dgm:cxn modelId="{F390DF79-2759-4351-86E4-A499E7FAC8E2}" srcId="{627C540A-2E48-4150-88F0-6F124FEBC25B}" destId="{74DFFA42-A7AD-45BF-B6FD-3BC90A64E583}" srcOrd="2" destOrd="0" parTransId="{C9493544-CA05-41D6-B9BC-609D8E1BEDFC}" sibTransId="{283AB828-FA5A-4CBC-9F87-12947C7BBF35}"/>
    <dgm:cxn modelId="{1F9D1872-A1DB-4C39-9013-A2C89D4089A8}" srcId="{93C430F4-27CA-4982-B1D6-0B28C4045A64}" destId="{BA6448CE-226C-4DF8-9AE7-4D9E04880AA4}" srcOrd="0" destOrd="0" parTransId="{AC66F993-5B1E-47AC-8FBD-A09413166384}" sibTransId="{90B3B9C7-2AAE-4DB3-A96F-CA8D5470E144}"/>
    <dgm:cxn modelId="{14C5B960-2B69-41B8-8D8C-20178C81E942}" type="presOf" srcId="{93C430F4-27CA-4982-B1D6-0B28C4045A64}" destId="{BBD392F0-E2A8-426D-92AE-125044733D73}" srcOrd="0" destOrd="0" presId="urn:microsoft.com/office/officeart/2008/layout/LinedList"/>
    <dgm:cxn modelId="{506A553B-DF7B-4CC6-A5F7-DC2BAE68D7AE}" srcId="{627C540A-2E48-4150-88F0-6F124FEBC25B}" destId="{CF7120E7-DBA2-48AA-880B-CC6440DF16AD}" srcOrd="0" destOrd="0" parTransId="{8C280EC3-CDE5-405A-8C59-4E3D6CF87051}" sibTransId="{E12FB63E-A797-4AB0-ADD9-628828BEEEFE}"/>
    <dgm:cxn modelId="{521F571C-E47E-4E09-9D8D-01877A6F6AC4}" type="presOf" srcId="{627C540A-2E48-4150-88F0-6F124FEBC25B}" destId="{0EC05ED0-C23F-493B-A496-3EA9D77F6A8C}" srcOrd="0" destOrd="0" presId="urn:microsoft.com/office/officeart/2008/layout/LinedList"/>
    <dgm:cxn modelId="{15177D4C-58AD-44FF-91F6-1B325468C17B}" srcId="{93C430F4-27CA-4982-B1D6-0B28C4045A64}" destId="{94875E11-6E17-4F19-B2FC-D90F24D4FC50}" srcOrd="2" destOrd="0" parTransId="{5E2DA398-EB7A-49AA-9059-483A684CCE2A}" sibTransId="{F01882F5-CC00-440D-A282-97ED1B761CA9}"/>
    <dgm:cxn modelId="{A828A09B-4EFB-444E-9F21-5371C3620A0D}" type="presOf" srcId="{BA6448CE-226C-4DF8-9AE7-4D9E04880AA4}" destId="{618E1345-A745-4F9B-B2FA-249E0B8140FF}" srcOrd="0" destOrd="0" presId="urn:microsoft.com/office/officeart/2008/layout/LinedList"/>
    <dgm:cxn modelId="{FDC67922-E932-4BDE-A6CB-B9C2CF410BFA}" srcId="{C7FE0932-47D2-4EC0-A3FF-3D6501DDD1D7}" destId="{627C540A-2E48-4150-88F0-6F124FEBC25B}" srcOrd="0" destOrd="0" parTransId="{AEC4E457-F3B6-49A7-A165-2388FD29FE96}" sibTransId="{4B79CAA9-9144-4D77-91F2-5C1CA17A20D3}"/>
    <dgm:cxn modelId="{D497C099-F796-4F55-BB89-C207D46B5BAE}" type="presOf" srcId="{98939966-70D7-49DD-B4FD-4D79E0A50EB4}" destId="{DC303773-5410-4950-B546-A02BD833D2F5}" srcOrd="0" destOrd="0" presId="urn:microsoft.com/office/officeart/2008/layout/LinedList"/>
    <dgm:cxn modelId="{2762B4BA-06D1-4153-874E-C744390A18C6}" type="presOf" srcId="{74DFFA42-A7AD-45BF-B6FD-3BC90A64E583}" destId="{E362264C-1675-411B-A064-9D69FBEC4EFB}" srcOrd="0" destOrd="0" presId="urn:microsoft.com/office/officeart/2008/layout/LinedList"/>
    <dgm:cxn modelId="{EA056283-CBC4-4ED2-917C-670B108B4F07}" type="presOf" srcId="{94875E11-6E17-4F19-B2FC-D90F24D4FC50}" destId="{4BE740C0-3682-4939-A8F2-2020CFDE61C4}" srcOrd="0" destOrd="0" presId="urn:microsoft.com/office/officeart/2008/layout/LinedList"/>
    <dgm:cxn modelId="{6E6290D4-FA1C-47DC-B159-CFA4237D6E3E}" type="presOf" srcId="{5979F565-A4E2-4F1F-977F-D44A1789B007}" destId="{EE9015E3-6859-4909-BB63-ACD1EC23D592}" srcOrd="0" destOrd="0" presId="urn:microsoft.com/office/officeart/2008/layout/LinedList"/>
    <dgm:cxn modelId="{CA6E6262-A8E6-49E8-965A-F2C32207F4BC}" type="presOf" srcId="{C7FE0932-47D2-4EC0-A3FF-3D6501DDD1D7}" destId="{1C908EBB-D3E0-420C-A258-EC3B25F40F29}" srcOrd="0" destOrd="0" presId="urn:microsoft.com/office/officeart/2008/layout/LinedList"/>
    <dgm:cxn modelId="{0965BEF5-0369-4754-9622-A1D9B3B44E4B}" srcId="{93C430F4-27CA-4982-B1D6-0B28C4045A64}" destId="{5979F565-A4E2-4F1F-977F-D44A1789B007}" srcOrd="1" destOrd="0" parTransId="{7B1931FA-F89A-48CD-86A9-867960910F8F}" sibTransId="{EA160FC1-22BD-4608-AED3-11A962DF6ECC}"/>
    <dgm:cxn modelId="{557835E8-2253-45A5-B895-831FE71422AC}" srcId="{C7FE0932-47D2-4EC0-A3FF-3D6501DDD1D7}" destId="{93C430F4-27CA-4982-B1D6-0B28C4045A64}" srcOrd="1" destOrd="0" parTransId="{71735437-E81A-4EB4-A650-E9882F93DA13}" sibTransId="{34A4DEAD-F9C7-4B96-B5D8-C821593A40A4}"/>
    <dgm:cxn modelId="{6AC561AF-7C69-4B5E-9CA0-46846743A519}" srcId="{627C540A-2E48-4150-88F0-6F124FEBC25B}" destId="{98939966-70D7-49DD-B4FD-4D79E0A50EB4}" srcOrd="1" destOrd="0" parTransId="{48BDAD81-6DD8-4C93-961D-C356D09B2357}" sibTransId="{D57700FF-3D26-4363-9C1C-FB13F3DED70D}"/>
    <dgm:cxn modelId="{CADBE51B-17E7-40F1-B47A-CE00BED8C2CA}" type="presParOf" srcId="{1C908EBB-D3E0-420C-A258-EC3B25F40F29}" destId="{19F20994-929F-4C5E-85FF-A42227AF41EA}" srcOrd="0" destOrd="0" presId="urn:microsoft.com/office/officeart/2008/layout/LinedList"/>
    <dgm:cxn modelId="{6107B571-33F2-436B-984C-8A990A480244}" type="presParOf" srcId="{1C908EBB-D3E0-420C-A258-EC3B25F40F29}" destId="{94EB64D4-1DCE-4F64-96A4-76489F96E242}" srcOrd="1" destOrd="0" presId="urn:microsoft.com/office/officeart/2008/layout/LinedList"/>
    <dgm:cxn modelId="{F507F5EA-2094-4159-BE58-776D29C8DC97}" type="presParOf" srcId="{94EB64D4-1DCE-4F64-96A4-76489F96E242}" destId="{0EC05ED0-C23F-493B-A496-3EA9D77F6A8C}" srcOrd="0" destOrd="0" presId="urn:microsoft.com/office/officeart/2008/layout/LinedList"/>
    <dgm:cxn modelId="{6EFCB1D0-AE0A-4765-8ADB-2EDD4A7985A9}" type="presParOf" srcId="{94EB64D4-1DCE-4F64-96A4-76489F96E242}" destId="{D2AE9460-C555-4591-A23F-4C1ED91AA499}" srcOrd="1" destOrd="0" presId="urn:microsoft.com/office/officeart/2008/layout/LinedList"/>
    <dgm:cxn modelId="{5D240109-84F2-43B2-8B2F-100F09A02FFF}" type="presParOf" srcId="{D2AE9460-C555-4591-A23F-4C1ED91AA499}" destId="{C941E5AF-92A5-406D-A291-8686DDDE5E19}" srcOrd="0" destOrd="0" presId="urn:microsoft.com/office/officeart/2008/layout/LinedList"/>
    <dgm:cxn modelId="{BC1518D2-CEDD-4C34-A834-DAB7008B6509}" type="presParOf" srcId="{D2AE9460-C555-4591-A23F-4C1ED91AA499}" destId="{9F4F4FE1-8222-48A2-AD3A-D71F19B4863B}" srcOrd="1" destOrd="0" presId="urn:microsoft.com/office/officeart/2008/layout/LinedList"/>
    <dgm:cxn modelId="{53BF32A3-2578-4130-96E1-2B2BC275A4A1}" type="presParOf" srcId="{9F4F4FE1-8222-48A2-AD3A-D71F19B4863B}" destId="{37E5F379-C4ED-46DF-A855-C3F98B44D9DA}" srcOrd="0" destOrd="0" presId="urn:microsoft.com/office/officeart/2008/layout/LinedList"/>
    <dgm:cxn modelId="{F303C0EE-5392-475D-ACCE-B33F5C18CBEC}" type="presParOf" srcId="{9F4F4FE1-8222-48A2-AD3A-D71F19B4863B}" destId="{9511435E-391F-4689-B6A5-CC09241989CC}" srcOrd="1" destOrd="0" presId="urn:microsoft.com/office/officeart/2008/layout/LinedList"/>
    <dgm:cxn modelId="{B60D1CCF-41B0-43E9-942F-062934D70687}" type="presParOf" srcId="{9F4F4FE1-8222-48A2-AD3A-D71F19B4863B}" destId="{3CF26781-2CA3-4D3D-A627-31DC9C901B85}" srcOrd="2" destOrd="0" presId="urn:microsoft.com/office/officeart/2008/layout/LinedList"/>
    <dgm:cxn modelId="{E1B3FE3A-056C-4FC0-A09E-AF154046DB8A}" type="presParOf" srcId="{D2AE9460-C555-4591-A23F-4C1ED91AA499}" destId="{6918F0D1-1053-4C83-86B9-2A064833C99D}" srcOrd="2" destOrd="0" presId="urn:microsoft.com/office/officeart/2008/layout/LinedList"/>
    <dgm:cxn modelId="{0B19D80E-C39D-4A67-A5B6-D07C789700B9}" type="presParOf" srcId="{D2AE9460-C555-4591-A23F-4C1ED91AA499}" destId="{13496F85-E1BE-4D56-924E-B073CF514A8B}" srcOrd="3" destOrd="0" presId="urn:microsoft.com/office/officeart/2008/layout/LinedList"/>
    <dgm:cxn modelId="{50B7DC41-ECCF-4106-A1D4-42156B850835}" type="presParOf" srcId="{D2AE9460-C555-4591-A23F-4C1ED91AA499}" destId="{E6946007-B1EF-4EBB-87A0-F1B6D6336F9C}" srcOrd="4" destOrd="0" presId="urn:microsoft.com/office/officeart/2008/layout/LinedList"/>
    <dgm:cxn modelId="{4FF30FD6-8CBC-4FDE-9BC0-47227412DEEA}" type="presParOf" srcId="{E6946007-B1EF-4EBB-87A0-F1B6D6336F9C}" destId="{887F73DA-DFC4-4DA4-B9B4-8282AA65FDDB}" srcOrd="0" destOrd="0" presId="urn:microsoft.com/office/officeart/2008/layout/LinedList"/>
    <dgm:cxn modelId="{F0887431-3F10-4C43-8675-D2013D503CBF}" type="presParOf" srcId="{E6946007-B1EF-4EBB-87A0-F1B6D6336F9C}" destId="{DC303773-5410-4950-B546-A02BD833D2F5}" srcOrd="1" destOrd="0" presId="urn:microsoft.com/office/officeart/2008/layout/LinedList"/>
    <dgm:cxn modelId="{45574AE8-0CB2-4A2D-B05E-9562B71975FF}" type="presParOf" srcId="{E6946007-B1EF-4EBB-87A0-F1B6D6336F9C}" destId="{D12715A3-D991-4664-B65C-1BDB4A22A77A}" srcOrd="2" destOrd="0" presId="urn:microsoft.com/office/officeart/2008/layout/LinedList"/>
    <dgm:cxn modelId="{C7C0CB3B-BB9C-47C6-BE83-8AB4E8DBC81B}" type="presParOf" srcId="{D2AE9460-C555-4591-A23F-4C1ED91AA499}" destId="{444BBC35-8744-4210-8855-40C097DC571F}" srcOrd="5" destOrd="0" presId="urn:microsoft.com/office/officeart/2008/layout/LinedList"/>
    <dgm:cxn modelId="{F0764364-3E2B-41BA-8141-587451417867}" type="presParOf" srcId="{D2AE9460-C555-4591-A23F-4C1ED91AA499}" destId="{B9F75B64-D0C7-41D5-BF0A-D9F838466DB0}" srcOrd="6" destOrd="0" presId="urn:microsoft.com/office/officeart/2008/layout/LinedList"/>
    <dgm:cxn modelId="{EBD63187-67FA-4C82-ACCC-21227923E707}" type="presParOf" srcId="{D2AE9460-C555-4591-A23F-4C1ED91AA499}" destId="{A86874F0-6E13-49E4-9068-2553E369106F}" srcOrd="7" destOrd="0" presId="urn:microsoft.com/office/officeart/2008/layout/LinedList"/>
    <dgm:cxn modelId="{69B88525-16D5-45E2-A52D-C74BF9289CC4}" type="presParOf" srcId="{A86874F0-6E13-49E4-9068-2553E369106F}" destId="{E83B1714-626F-4CC8-90FE-C9FF26A875D2}" srcOrd="0" destOrd="0" presId="urn:microsoft.com/office/officeart/2008/layout/LinedList"/>
    <dgm:cxn modelId="{A1A2DE61-B3A8-4130-A588-EC4AB8FB825B}" type="presParOf" srcId="{A86874F0-6E13-49E4-9068-2553E369106F}" destId="{E362264C-1675-411B-A064-9D69FBEC4EFB}" srcOrd="1" destOrd="0" presId="urn:microsoft.com/office/officeart/2008/layout/LinedList"/>
    <dgm:cxn modelId="{4EF32E0F-4FCB-4B75-B360-96AE1E977F07}" type="presParOf" srcId="{A86874F0-6E13-49E4-9068-2553E369106F}" destId="{62D51C20-3373-4B3C-8FBD-04D2913FBED5}" srcOrd="2" destOrd="0" presId="urn:microsoft.com/office/officeart/2008/layout/LinedList"/>
    <dgm:cxn modelId="{C12910F9-5FA3-4D25-805D-A9705BF0B084}" type="presParOf" srcId="{D2AE9460-C555-4591-A23F-4C1ED91AA499}" destId="{1F43EB39-58C0-4AC6-BF87-C6600874261F}" srcOrd="8" destOrd="0" presId="urn:microsoft.com/office/officeart/2008/layout/LinedList"/>
    <dgm:cxn modelId="{380C5D42-320B-4C0F-8435-1330626BC8C5}" type="presParOf" srcId="{D2AE9460-C555-4591-A23F-4C1ED91AA499}" destId="{571C1DDE-D3CF-45A1-B743-2E7CB5335AEA}" srcOrd="9" destOrd="0" presId="urn:microsoft.com/office/officeart/2008/layout/LinedList"/>
    <dgm:cxn modelId="{109F7C61-4F33-49BD-AF2F-CFA3DECCD57F}" type="presParOf" srcId="{1C908EBB-D3E0-420C-A258-EC3B25F40F29}" destId="{D676F6BB-7C61-43B0-A829-19C0258E8F8B}" srcOrd="2" destOrd="0" presId="urn:microsoft.com/office/officeart/2008/layout/LinedList"/>
    <dgm:cxn modelId="{1B9AF2D9-912C-470A-A489-F71B140EE213}" type="presParOf" srcId="{1C908EBB-D3E0-420C-A258-EC3B25F40F29}" destId="{1905C469-FCD6-4C24-AE43-9C1F376B2C0C}" srcOrd="3" destOrd="0" presId="urn:microsoft.com/office/officeart/2008/layout/LinedList"/>
    <dgm:cxn modelId="{D3B19677-8FE8-46CF-B016-58E5A4019C55}" type="presParOf" srcId="{1905C469-FCD6-4C24-AE43-9C1F376B2C0C}" destId="{BBD392F0-E2A8-426D-92AE-125044733D73}" srcOrd="0" destOrd="0" presId="urn:microsoft.com/office/officeart/2008/layout/LinedList"/>
    <dgm:cxn modelId="{FDBBAA25-E66C-4C70-ABC0-3646F5D67DED}" type="presParOf" srcId="{1905C469-FCD6-4C24-AE43-9C1F376B2C0C}" destId="{6BAC632D-E911-411C-9439-8C7643C9214A}" srcOrd="1" destOrd="0" presId="urn:microsoft.com/office/officeart/2008/layout/LinedList"/>
    <dgm:cxn modelId="{D9BC29C2-0792-4A66-9DDE-40C7B060093E}" type="presParOf" srcId="{6BAC632D-E911-411C-9439-8C7643C9214A}" destId="{2A50D953-EBEE-48CD-95DB-2DE8B884E0CE}" srcOrd="0" destOrd="0" presId="urn:microsoft.com/office/officeart/2008/layout/LinedList"/>
    <dgm:cxn modelId="{E596649C-F24F-4442-92F6-A35F199EFE75}" type="presParOf" srcId="{6BAC632D-E911-411C-9439-8C7643C9214A}" destId="{5A8C3D54-A64A-4E3E-A5D7-2E4980B06B46}" srcOrd="1" destOrd="0" presId="urn:microsoft.com/office/officeart/2008/layout/LinedList"/>
    <dgm:cxn modelId="{223673D1-C0D0-4EC0-9C7F-396C50DF6F53}" type="presParOf" srcId="{5A8C3D54-A64A-4E3E-A5D7-2E4980B06B46}" destId="{79436448-DD2C-4ABC-8842-49CBC8B127FF}" srcOrd="0" destOrd="0" presId="urn:microsoft.com/office/officeart/2008/layout/LinedList"/>
    <dgm:cxn modelId="{DFFB526F-2E71-43FC-BC2B-031AFF6CADE3}" type="presParOf" srcId="{5A8C3D54-A64A-4E3E-A5D7-2E4980B06B46}" destId="{618E1345-A745-4F9B-B2FA-249E0B8140FF}" srcOrd="1" destOrd="0" presId="urn:microsoft.com/office/officeart/2008/layout/LinedList"/>
    <dgm:cxn modelId="{6862B68A-2A1A-43EB-930B-06D0F926EBB8}" type="presParOf" srcId="{5A8C3D54-A64A-4E3E-A5D7-2E4980B06B46}" destId="{6E7EDCEE-2214-4B3E-81F8-5EA1C27F30CB}" srcOrd="2" destOrd="0" presId="urn:microsoft.com/office/officeart/2008/layout/LinedList"/>
    <dgm:cxn modelId="{AAA263C5-1189-44BB-B230-4E13AE0BBA1A}" type="presParOf" srcId="{6BAC632D-E911-411C-9439-8C7643C9214A}" destId="{9DC94B6A-DDF6-4D16-865D-E5D7F84998CF}" srcOrd="2" destOrd="0" presId="urn:microsoft.com/office/officeart/2008/layout/LinedList"/>
    <dgm:cxn modelId="{64F6496D-6C08-49B7-88E1-790285854E9C}" type="presParOf" srcId="{6BAC632D-E911-411C-9439-8C7643C9214A}" destId="{7503110E-8224-42BC-BC9C-A43CF3D577F6}" srcOrd="3" destOrd="0" presId="urn:microsoft.com/office/officeart/2008/layout/LinedList"/>
    <dgm:cxn modelId="{905221A7-F13E-45F5-8DBC-847452688BAA}" type="presParOf" srcId="{6BAC632D-E911-411C-9439-8C7643C9214A}" destId="{D93712A1-0267-4573-8A6E-878721C912C5}" srcOrd="4" destOrd="0" presId="urn:microsoft.com/office/officeart/2008/layout/LinedList"/>
    <dgm:cxn modelId="{10A13620-F9A3-4F94-898C-1BC818662BD1}" type="presParOf" srcId="{D93712A1-0267-4573-8A6E-878721C912C5}" destId="{4730099E-920F-402B-8852-5D31A53991DD}" srcOrd="0" destOrd="0" presId="urn:microsoft.com/office/officeart/2008/layout/LinedList"/>
    <dgm:cxn modelId="{4F4C2DE3-FA7B-4976-B1A1-383E439D945D}" type="presParOf" srcId="{D93712A1-0267-4573-8A6E-878721C912C5}" destId="{EE9015E3-6859-4909-BB63-ACD1EC23D592}" srcOrd="1" destOrd="0" presId="urn:microsoft.com/office/officeart/2008/layout/LinedList"/>
    <dgm:cxn modelId="{A1E0056C-500C-496A-81E8-E58E011E08AD}" type="presParOf" srcId="{D93712A1-0267-4573-8A6E-878721C912C5}" destId="{C4B753BA-4C18-4CF8-B776-687367BDEDDE}" srcOrd="2" destOrd="0" presId="urn:microsoft.com/office/officeart/2008/layout/LinedList"/>
    <dgm:cxn modelId="{0453EDCF-06F8-41BD-AAE3-D2CD913F2A03}" type="presParOf" srcId="{6BAC632D-E911-411C-9439-8C7643C9214A}" destId="{6BE703CE-D24B-4D72-8CB0-06D8BF708B14}" srcOrd="5" destOrd="0" presId="urn:microsoft.com/office/officeart/2008/layout/LinedList"/>
    <dgm:cxn modelId="{70AF4BAA-1DEF-45F0-BED0-82F424504715}" type="presParOf" srcId="{6BAC632D-E911-411C-9439-8C7643C9214A}" destId="{4576EB4D-6D1A-4AC4-87EA-F9E786DA574A}" srcOrd="6" destOrd="0" presId="urn:microsoft.com/office/officeart/2008/layout/LinedList"/>
    <dgm:cxn modelId="{D6B77D05-1C27-4EB0-A6C5-A4EB02E50DC6}" type="presParOf" srcId="{6BAC632D-E911-411C-9439-8C7643C9214A}" destId="{1B9F8B79-1C42-4A64-BD08-AD1FC0072F12}" srcOrd="7" destOrd="0" presId="urn:microsoft.com/office/officeart/2008/layout/LinedList"/>
    <dgm:cxn modelId="{8BC00267-E291-476B-A412-CC83D5889622}" type="presParOf" srcId="{1B9F8B79-1C42-4A64-BD08-AD1FC0072F12}" destId="{249AF321-2439-48E3-A482-6FAD59C67D2C}" srcOrd="0" destOrd="0" presId="urn:microsoft.com/office/officeart/2008/layout/LinedList"/>
    <dgm:cxn modelId="{F6B2C0F8-A241-4828-B159-629ED8AC0255}" type="presParOf" srcId="{1B9F8B79-1C42-4A64-BD08-AD1FC0072F12}" destId="{4BE740C0-3682-4939-A8F2-2020CFDE61C4}" srcOrd="1" destOrd="0" presId="urn:microsoft.com/office/officeart/2008/layout/LinedList"/>
    <dgm:cxn modelId="{C83035CA-4809-444D-B7D4-5E8C13DF0678}" type="presParOf" srcId="{1B9F8B79-1C42-4A64-BD08-AD1FC0072F12}" destId="{46FFDECA-238E-43C6-ACF1-734496DBEAAA}" srcOrd="2" destOrd="0" presId="urn:microsoft.com/office/officeart/2008/layout/LinedList"/>
    <dgm:cxn modelId="{E2AB3D39-5B3E-4F1D-9600-DFA2E0B0A075}" type="presParOf" srcId="{6BAC632D-E911-411C-9439-8C7643C9214A}" destId="{AAB7A741-4A68-431F-B368-4D9A95536BD2}" srcOrd="8" destOrd="0" presId="urn:microsoft.com/office/officeart/2008/layout/LinedList"/>
    <dgm:cxn modelId="{C584003B-4577-423F-976F-AC45EE5C4086}" type="presParOf" srcId="{6BAC632D-E911-411C-9439-8C7643C9214A}" destId="{7839E4BF-93A6-467F-A6CE-EA5C6A3EFA6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Windows 8.1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DF2DCA2A-702D-40BC-9251-0A97FC04C127}">
      <dgm:prSet/>
      <dgm:spPr/>
      <dgm:t>
        <a:bodyPr/>
        <a:lstStyle/>
        <a:p>
          <a:pPr rtl="0"/>
          <a:r>
            <a:rPr lang="en-US" b="1" dirty="0" smtClean="0"/>
            <a:t>Windows Phone 8.1</a:t>
          </a:r>
          <a:endParaRPr lang="en-US" dirty="0"/>
        </a:p>
      </dgm:t>
    </dgm:pt>
    <dgm:pt modelId="{B4767762-76C5-470F-BFA8-675FEFAD2708}" type="parTrans" cxnId="{460829F2-D4A6-462A-B8B4-A90382B95EC3}">
      <dgm:prSet/>
      <dgm:spPr/>
      <dgm:t>
        <a:bodyPr/>
        <a:lstStyle/>
        <a:p>
          <a:endParaRPr lang="en-US"/>
        </a:p>
      </dgm:t>
    </dgm:pt>
    <dgm:pt modelId="{58731CCB-2591-4F0D-BC9E-0B2B9EFEFD66}" type="sibTrans" cxnId="{460829F2-D4A6-462A-B8B4-A90382B95EC3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iPad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smtClean="0"/>
            <a:t>Web</a:t>
          </a:r>
          <a:endParaRPr lang="en-US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A6C4021-F50F-4356-9EE3-9DC45974C80A}" type="pres">
      <dgm:prSet presAssocID="{DF2DCA2A-702D-40BC-9251-0A97FC04C1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2B04-6553-4703-AD06-2AC8155F63B3}" type="pres">
      <dgm:prSet presAssocID="{DF2DCA2A-702D-40BC-9251-0A97FC04C127}" presName="spNode" presStyleCnt="0"/>
      <dgm:spPr/>
      <dgm:t>
        <a:bodyPr/>
        <a:lstStyle/>
        <a:p>
          <a:endParaRPr lang="en-US"/>
        </a:p>
      </dgm:t>
    </dgm:pt>
    <dgm:pt modelId="{934490A7-0D1F-4E82-A742-0EDA103BBBE8}" type="pres">
      <dgm:prSet presAssocID="{58731CCB-2591-4F0D-BC9E-0B2B9EFEFD6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2A0CAB1-D5C3-4427-8F4F-DDBC4FF57299}" srcId="{217018E2-8CDD-44C3-AFF3-DB20EBE09DD2}" destId="{454FEC1E-FE52-4CE2-A790-7F7CA54886FC}" srcOrd="4" destOrd="0" parTransId="{C5E33955-B37D-44C6-8B02-562598E19C9C}" sibTransId="{2663EFD7-4B74-42E1-A785-8AFB389680D3}"/>
    <dgm:cxn modelId="{460829F2-D4A6-462A-B8B4-A90382B95EC3}" srcId="{217018E2-8CDD-44C3-AFF3-DB20EBE09DD2}" destId="{DF2DCA2A-702D-40BC-9251-0A97FC04C127}" srcOrd="1" destOrd="0" parTransId="{B4767762-76C5-470F-BFA8-675FEFAD2708}" sibTransId="{58731CCB-2591-4F0D-BC9E-0B2B9EFEFD66}"/>
    <dgm:cxn modelId="{AB8E78B9-794E-4A42-A27C-00AEA0B8B6CA}" type="presOf" srcId="{217018E2-8CDD-44C3-AFF3-DB20EBE09DD2}" destId="{9ECA7F73-B23E-4862-988F-37A166B4CB8D}" srcOrd="0" destOrd="0" presId="urn:microsoft.com/office/officeart/2005/8/layout/cycle6"/>
    <dgm:cxn modelId="{D73B55C0-7130-49D5-9C63-0315ED20A40C}" srcId="{217018E2-8CDD-44C3-AFF3-DB20EBE09DD2}" destId="{E97A8FEE-FB8A-4402-913F-B2B3A2C9B7F9}" srcOrd="2" destOrd="0" parTransId="{920FB79A-BBCD-4390-9724-6324B7E6E03F}" sibTransId="{2B82D412-0D4D-4764-91E0-34D17D1B7653}"/>
    <dgm:cxn modelId="{E4A5AFC9-E02B-4E2B-82E8-E43C4AAD5F89}" type="presOf" srcId="{454FEC1E-FE52-4CE2-A790-7F7CA54886FC}" destId="{6895EBC6-C279-4740-AC8F-0058ACD7FD4A}" srcOrd="0" destOrd="0" presId="urn:microsoft.com/office/officeart/2005/8/layout/cycle6"/>
    <dgm:cxn modelId="{8B8F086A-056B-40BE-9322-D8E003F06049}" type="presOf" srcId="{58731CCB-2591-4F0D-BC9E-0B2B9EFEFD66}" destId="{934490A7-0D1F-4E82-A742-0EDA103BBBE8}" srcOrd="0" destOrd="0" presId="urn:microsoft.com/office/officeart/2005/8/layout/cycle6"/>
    <dgm:cxn modelId="{7F023CE6-F38D-4EE9-A999-10B2F858335F}" type="presOf" srcId="{2B82D412-0D4D-4764-91E0-34D17D1B7653}" destId="{CB6BF98B-102A-4754-BCC0-4298643A3C51}" srcOrd="0" destOrd="0" presId="urn:microsoft.com/office/officeart/2005/8/layout/cycle6"/>
    <dgm:cxn modelId="{797D3F7E-E96A-4A6F-AFE8-6BB532B3D3D2}" type="presOf" srcId="{42612AD4-64F9-4E70-AB04-B77BD03A36B0}" destId="{115F2A18-912C-4933-A5B8-C908F5EB8A0A}" srcOrd="0" destOrd="0" presId="urn:microsoft.com/office/officeart/2005/8/layout/cycle6"/>
    <dgm:cxn modelId="{E5B30413-D2D7-4F50-BA73-226E99F8CEDA}" type="presOf" srcId="{DF2DCA2A-702D-40BC-9251-0A97FC04C127}" destId="{3A6C4021-F50F-4356-9EE3-9DC45974C80A}" srcOrd="0" destOrd="0" presId="urn:microsoft.com/office/officeart/2005/8/layout/cycle6"/>
    <dgm:cxn modelId="{0AC390B5-95B9-428C-B209-9D22FF463AD9}" type="presOf" srcId="{E97A8FEE-FB8A-4402-913F-B2B3A2C9B7F9}" destId="{747E2DCE-7322-4998-B05C-2526453FBE2C}" srcOrd="0" destOrd="0" presId="urn:microsoft.com/office/officeart/2005/8/layout/cycle6"/>
    <dgm:cxn modelId="{12064590-9E47-45B8-8E7A-238F2742AD0C}" type="presOf" srcId="{2663EFD7-4B74-42E1-A785-8AFB389680D3}" destId="{C7223497-03F1-4F92-8A8F-44BCBFB3D581}" srcOrd="0" destOrd="0" presId="urn:microsoft.com/office/officeart/2005/8/layout/cycle6"/>
    <dgm:cxn modelId="{075E191B-C935-4FAE-8D30-BC40FCFCB756}" type="presOf" srcId="{839B06DC-45C1-42DE-86C6-138603DAB971}" destId="{9484B27B-6F09-44BE-BEC2-E0651F89703F}" srcOrd="0" destOrd="0" presId="urn:microsoft.com/office/officeart/2005/8/layout/cycle6"/>
    <dgm:cxn modelId="{587BB422-7667-46F8-A2A6-3B1B684768C4}" type="presOf" srcId="{BD13988A-DCC6-4DCF-BE85-2109D8A8E567}" destId="{D1DBFF9C-C8DA-4164-A099-1AF4AFCC83B0}" srcOrd="0" destOrd="0" presId="urn:microsoft.com/office/officeart/2005/8/layout/cycle6"/>
    <dgm:cxn modelId="{81BD8A89-B948-4E97-AD95-33FDAF612827}" type="presOf" srcId="{CF04C36C-0475-49F6-BFB1-379C049298B3}" destId="{45E3148B-614D-4664-AFCD-5A70EBB1F228}" srcOrd="0" destOrd="0" presId="urn:microsoft.com/office/officeart/2005/8/layout/cycle6"/>
    <dgm:cxn modelId="{58428425-9D2A-4145-ABFF-9A4EA9DE1B48}" srcId="{217018E2-8CDD-44C3-AFF3-DB20EBE09DD2}" destId="{839B06DC-45C1-42DE-86C6-138603DAB971}" srcOrd="3" destOrd="0" parTransId="{8397F7C1-C4C1-41A5-9C64-6F116C44830A}" sibTransId="{42612AD4-64F9-4E70-AB04-B77BD03A36B0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1671CED8-29E6-4144-8C78-57133E347D02}" type="presParOf" srcId="{9ECA7F73-B23E-4862-988F-37A166B4CB8D}" destId="{45E3148B-614D-4664-AFCD-5A70EBB1F228}" srcOrd="0" destOrd="0" presId="urn:microsoft.com/office/officeart/2005/8/layout/cycle6"/>
    <dgm:cxn modelId="{57DAF904-86CB-4246-84E9-03F389F7874C}" type="presParOf" srcId="{9ECA7F73-B23E-4862-988F-37A166B4CB8D}" destId="{8B395F22-5B69-41FE-9989-068A0D756AF1}" srcOrd="1" destOrd="0" presId="urn:microsoft.com/office/officeart/2005/8/layout/cycle6"/>
    <dgm:cxn modelId="{26025315-50FD-4F70-B793-EED8C6740049}" type="presParOf" srcId="{9ECA7F73-B23E-4862-988F-37A166B4CB8D}" destId="{D1DBFF9C-C8DA-4164-A099-1AF4AFCC83B0}" srcOrd="2" destOrd="0" presId="urn:microsoft.com/office/officeart/2005/8/layout/cycle6"/>
    <dgm:cxn modelId="{74A8575E-761B-44E7-9CDC-1482CCD219C2}" type="presParOf" srcId="{9ECA7F73-B23E-4862-988F-37A166B4CB8D}" destId="{3A6C4021-F50F-4356-9EE3-9DC45974C80A}" srcOrd="3" destOrd="0" presId="urn:microsoft.com/office/officeart/2005/8/layout/cycle6"/>
    <dgm:cxn modelId="{6FF02ABA-7767-416A-B8AA-44A002A41122}" type="presParOf" srcId="{9ECA7F73-B23E-4862-988F-37A166B4CB8D}" destId="{4EFC2B04-6553-4703-AD06-2AC8155F63B3}" srcOrd="4" destOrd="0" presId="urn:microsoft.com/office/officeart/2005/8/layout/cycle6"/>
    <dgm:cxn modelId="{77350AC4-344D-4DDF-8B90-18704282B8F2}" type="presParOf" srcId="{9ECA7F73-B23E-4862-988F-37A166B4CB8D}" destId="{934490A7-0D1F-4E82-A742-0EDA103BBBE8}" srcOrd="5" destOrd="0" presId="urn:microsoft.com/office/officeart/2005/8/layout/cycle6"/>
    <dgm:cxn modelId="{F803272C-6ADD-480A-BAAB-7D10182B05E8}" type="presParOf" srcId="{9ECA7F73-B23E-4862-988F-37A166B4CB8D}" destId="{747E2DCE-7322-4998-B05C-2526453FBE2C}" srcOrd="6" destOrd="0" presId="urn:microsoft.com/office/officeart/2005/8/layout/cycle6"/>
    <dgm:cxn modelId="{BA73CB2C-A5F4-4FD2-B8B1-820B75B7E3AB}" type="presParOf" srcId="{9ECA7F73-B23E-4862-988F-37A166B4CB8D}" destId="{3B988028-CD67-438E-8706-4E738CA59845}" srcOrd="7" destOrd="0" presId="urn:microsoft.com/office/officeart/2005/8/layout/cycle6"/>
    <dgm:cxn modelId="{F9149A1F-6354-432B-BF55-5A5B5BCB1A36}" type="presParOf" srcId="{9ECA7F73-B23E-4862-988F-37A166B4CB8D}" destId="{CB6BF98B-102A-4754-BCC0-4298643A3C51}" srcOrd="8" destOrd="0" presId="urn:microsoft.com/office/officeart/2005/8/layout/cycle6"/>
    <dgm:cxn modelId="{C4AD92C9-C029-4E6B-9B6A-52E48CC6B160}" type="presParOf" srcId="{9ECA7F73-B23E-4862-988F-37A166B4CB8D}" destId="{9484B27B-6F09-44BE-BEC2-E0651F89703F}" srcOrd="9" destOrd="0" presId="urn:microsoft.com/office/officeart/2005/8/layout/cycle6"/>
    <dgm:cxn modelId="{EA83592F-A8BB-44E3-8DDB-DF099B5BC12C}" type="presParOf" srcId="{9ECA7F73-B23E-4862-988F-37A166B4CB8D}" destId="{ECA68EA2-37CD-4056-A04F-1D4F8A3CC3EC}" srcOrd="10" destOrd="0" presId="urn:microsoft.com/office/officeart/2005/8/layout/cycle6"/>
    <dgm:cxn modelId="{2DB273C0-744B-495B-9646-9DD9B7FDB135}" type="presParOf" srcId="{9ECA7F73-B23E-4862-988F-37A166B4CB8D}" destId="{115F2A18-912C-4933-A5B8-C908F5EB8A0A}" srcOrd="11" destOrd="0" presId="urn:microsoft.com/office/officeart/2005/8/layout/cycle6"/>
    <dgm:cxn modelId="{4E7BAE4F-5373-4E1B-A559-601F1FF624DE}" type="presParOf" srcId="{9ECA7F73-B23E-4862-988F-37A166B4CB8D}" destId="{6895EBC6-C279-4740-AC8F-0058ACD7FD4A}" srcOrd="12" destOrd="0" presId="urn:microsoft.com/office/officeart/2005/8/layout/cycle6"/>
    <dgm:cxn modelId="{965263A8-9EA4-4A3D-A2C0-8BB8458EF010}" type="presParOf" srcId="{9ECA7F73-B23E-4862-988F-37A166B4CB8D}" destId="{ADD30746-3148-466C-AD57-099B1B008DC1}" srcOrd="13" destOrd="0" presId="urn:microsoft.com/office/officeart/2005/8/layout/cycle6"/>
    <dgm:cxn modelId="{BAC1A744-2F62-4223-84B8-3741B6A2CEDE}" type="presParOf" srcId="{9ECA7F73-B23E-4862-988F-37A166B4CB8D}" destId="{C7223497-03F1-4F92-8A8F-44BCBFB3D5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C4CBC-946A-446B-BC94-A7B3625C5F01}" type="presOf" srcId="{D5FD07D4-5CF2-4576-BAA0-15DADE52A7EA}" destId="{817F5B09-DE12-49F4-9FEA-2B7563E4F6D7}" srcOrd="0" destOrd="0" presId="urn:microsoft.com/office/officeart/2005/8/layout/matrix3"/>
    <dgm:cxn modelId="{9F35A009-1867-45A6-B4E8-FC9D9B66AF36}" type="presOf" srcId="{1281F7F5-C358-4A51-BF0C-916D137A82A2}" destId="{BBDE7BAA-AC01-419C-890A-46E3A078F2D0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73098C45-841A-4AFB-A637-BBB1DB228567}" type="presOf" srcId="{8F17AC22-0D67-4D6D-B982-E7E964E687B9}" destId="{C5DCFA45-E528-4026-8E8E-4C15283C7B09}" srcOrd="0" destOrd="0" presId="urn:microsoft.com/office/officeart/2005/8/layout/matrix3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DDDCB90F-02C3-465E-92A6-B76D33D98BBF}" type="presOf" srcId="{627F8687-5DCC-47B3-B2BF-A03BDCC62C46}" destId="{5B9F1223-1A61-48F6-A4D5-EE72C4D2AE5D}" srcOrd="0" destOrd="0" presId="urn:microsoft.com/office/officeart/2005/8/layout/matrix3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4A339CE0-284C-4EFA-AE81-F0C42AC906E7}" type="presOf" srcId="{1F4DAC4C-FDF9-45EF-A7A5-C0F4BB09106F}" destId="{BF86F235-2F6A-4B33-B695-10D15CF9CE3C}" srcOrd="0" destOrd="0" presId="urn:microsoft.com/office/officeart/2005/8/layout/matrix3"/>
    <dgm:cxn modelId="{0D3F0153-AB23-4FC5-A8FC-E6EBBB36CD13}" type="presParOf" srcId="{C5DCFA45-E528-4026-8E8E-4C15283C7B09}" destId="{C0308C4A-BD57-4247-A4D1-6ABC97D5214B}" srcOrd="0" destOrd="0" presId="urn:microsoft.com/office/officeart/2005/8/layout/matrix3"/>
    <dgm:cxn modelId="{0F012A1B-E2AF-4350-8877-45E201798377}" type="presParOf" srcId="{C5DCFA45-E528-4026-8E8E-4C15283C7B09}" destId="{BBDE7BAA-AC01-419C-890A-46E3A078F2D0}" srcOrd="1" destOrd="0" presId="urn:microsoft.com/office/officeart/2005/8/layout/matrix3"/>
    <dgm:cxn modelId="{77DBFECF-C51D-4736-8DB3-FFFBD82AA418}" type="presParOf" srcId="{C5DCFA45-E528-4026-8E8E-4C15283C7B09}" destId="{BF86F235-2F6A-4B33-B695-10D15CF9CE3C}" srcOrd="2" destOrd="0" presId="urn:microsoft.com/office/officeart/2005/8/layout/matrix3"/>
    <dgm:cxn modelId="{26F011A0-24AB-4A5A-A494-228814352C26}" type="presParOf" srcId="{C5DCFA45-E528-4026-8E8E-4C15283C7B09}" destId="{817F5B09-DE12-49F4-9FEA-2B7563E4F6D7}" srcOrd="3" destOrd="0" presId="urn:microsoft.com/office/officeart/2005/8/layout/matrix3"/>
    <dgm:cxn modelId="{51E54809-5A3C-449D-931A-DA29A944A529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D176-4CFA-47DF-B2ED-83B3FC6A1250}">
      <dsp:nvSpPr>
        <dsp:cNvPr id="0" name=""/>
        <dsp:cNvSpPr/>
      </dsp:nvSpPr>
      <dsp:spPr>
        <a:xfrm>
          <a:off x="0" y="26894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Each member focuses on strengths</a:t>
          </a:r>
          <a:endParaRPr lang="en-US" sz="1800" kern="1200" dirty="0"/>
        </a:p>
      </dsp:txBody>
      <dsp:txXfrm>
        <a:off x="0" y="268948"/>
        <a:ext cx="5526881" cy="765450"/>
      </dsp:txXfrm>
    </dsp:sp>
    <dsp:sp modelId="{3EAE68CD-DD4E-45DD-AC6E-A470D1B6C178}">
      <dsp:nvSpPr>
        <dsp:cNvPr id="0" name=""/>
        <dsp:cNvSpPr/>
      </dsp:nvSpPr>
      <dsp:spPr>
        <a:xfrm>
          <a:off x="276344" y="3268"/>
          <a:ext cx="386881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Efficient use of distributed team</a:t>
          </a:r>
          <a:endParaRPr lang="en-US" sz="1800" kern="1200" dirty="0"/>
        </a:p>
      </dsp:txBody>
      <dsp:txXfrm>
        <a:off x="302283" y="29207"/>
        <a:ext cx="3816938" cy="479482"/>
      </dsp:txXfrm>
    </dsp:sp>
    <dsp:sp modelId="{64135573-A0AD-44D9-8982-14C058875AC3}">
      <dsp:nvSpPr>
        <dsp:cNvPr id="0" name=""/>
        <dsp:cNvSpPr/>
      </dsp:nvSpPr>
      <dsp:spPr>
        <a:xfrm>
          <a:off x="0" y="139727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Works across many platforms</a:t>
          </a:r>
          <a:endParaRPr lang="en-US" sz="1800" kern="1200" dirty="0"/>
        </a:p>
      </dsp:txBody>
      <dsp:txXfrm>
        <a:off x="0" y="1397278"/>
        <a:ext cx="5526881" cy="765450"/>
      </dsp:txXfrm>
    </dsp:sp>
    <dsp:sp modelId="{442BCB8F-FC98-4F37-BC53-C1A294B1C171}">
      <dsp:nvSpPr>
        <dsp:cNvPr id="0" name=""/>
        <dsp:cNvSpPr/>
      </dsp:nvSpPr>
      <dsp:spPr>
        <a:xfrm>
          <a:off x="276344" y="1131598"/>
          <a:ext cx="3868816" cy="53136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Well designed architecture</a:t>
          </a:r>
          <a:endParaRPr lang="en-US" sz="1800" kern="1200" dirty="0"/>
        </a:p>
      </dsp:txBody>
      <dsp:txXfrm>
        <a:off x="302283" y="1157537"/>
        <a:ext cx="3816938" cy="479482"/>
      </dsp:txXfrm>
    </dsp:sp>
    <dsp:sp modelId="{389BBE39-DAF8-4A05-8615-CD5C401BA1C0}">
      <dsp:nvSpPr>
        <dsp:cNvPr id="0" name=""/>
        <dsp:cNvSpPr/>
      </dsp:nvSpPr>
      <dsp:spPr>
        <a:xfrm>
          <a:off x="0" y="2525609"/>
          <a:ext cx="552688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Minimize duplication of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Maximize re-use of code</a:t>
          </a:r>
          <a:endParaRPr lang="en-US" sz="1800" kern="1200"/>
        </a:p>
      </dsp:txBody>
      <dsp:txXfrm>
        <a:off x="0" y="2525609"/>
        <a:ext cx="5526881" cy="1048950"/>
      </dsp:txXfrm>
    </dsp:sp>
    <dsp:sp modelId="{C43B4D16-A59A-47AF-81F6-1ACA10B9C3D0}">
      <dsp:nvSpPr>
        <dsp:cNvPr id="0" name=""/>
        <dsp:cNvSpPr/>
      </dsp:nvSpPr>
      <dsp:spPr>
        <a:xfrm>
          <a:off x="276344" y="2259929"/>
          <a:ext cx="3868816" cy="53136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Maintainability</a:t>
          </a:r>
          <a:endParaRPr lang="en-US" sz="1800" kern="1200"/>
        </a:p>
      </dsp:txBody>
      <dsp:txXfrm>
        <a:off x="302283" y="2285868"/>
        <a:ext cx="381693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20994-929F-4C5E-85FF-A42227AF41EA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5ED0-C23F-493B-A496-3EA9D77F6A8C}">
      <dsp:nvSpPr>
        <dsp:cNvPr id="0" name=""/>
        <dsp:cNvSpPr/>
      </dsp:nvSpPr>
      <dsp:spPr>
        <a:xfrm>
          <a:off x="0" y="0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Organize your…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0"/>
        <a:ext cx="1234440" cy="1697235"/>
      </dsp:txXfrm>
    </dsp:sp>
    <dsp:sp modelId="{9511435E-391F-4689-B6A5-CC09241989CC}">
      <dsp:nvSpPr>
        <dsp:cNvPr id="0" name=""/>
        <dsp:cNvSpPr/>
      </dsp:nvSpPr>
      <dsp:spPr>
        <a:xfrm>
          <a:off x="1327023" y="26519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Application code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6519"/>
        <a:ext cx="4845176" cy="530386"/>
      </dsp:txXfrm>
    </dsp:sp>
    <dsp:sp modelId="{6918F0D1-1053-4C83-86B9-2A064833C99D}">
      <dsp:nvSpPr>
        <dsp:cNvPr id="0" name=""/>
        <dsp:cNvSpPr/>
      </dsp:nvSpPr>
      <dsp:spPr>
        <a:xfrm>
          <a:off x="1234440" y="556905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3773-5410-4950-B546-A02BD833D2F5}">
      <dsp:nvSpPr>
        <dsp:cNvPr id="0" name=""/>
        <dsp:cNvSpPr/>
      </dsp:nvSpPr>
      <dsp:spPr>
        <a:xfrm>
          <a:off x="1327023" y="583424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Test plans and execution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583424"/>
        <a:ext cx="4845176" cy="530386"/>
      </dsp:txXfrm>
    </dsp:sp>
    <dsp:sp modelId="{444BBC35-8744-4210-8855-40C097DC571F}">
      <dsp:nvSpPr>
        <dsp:cNvPr id="0" name=""/>
        <dsp:cNvSpPr/>
      </dsp:nvSpPr>
      <dsp:spPr>
        <a:xfrm>
          <a:off x="1234440" y="111381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264C-1675-411B-A064-9D69FBEC4EFB}">
      <dsp:nvSpPr>
        <dsp:cNvPr id="0" name=""/>
        <dsp:cNvSpPr/>
      </dsp:nvSpPr>
      <dsp:spPr>
        <a:xfrm>
          <a:off x="1327023" y="114033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Development team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1140330"/>
        <a:ext cx="4845176" cy="530386"/>
      </dsp:txXfrm>
    </dsp:sp>
    <dsp:sp modelId="{1F43EB39-58C0-4AC6-BF87-C6600874261F}">
      <dsp:nvSpPr>
        <dsp:cNvPr id="0" name=""/>
        <dsp:cNvSpPr/>
      </dsp:nvSpPr>
      <dsp:spPr>
        <a:xfrm>
          <a:off x="1234440" y="1670716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F6BB-7C61-43B0-A829-19C0258E8F8B}">
      <dsp:nvSpPr>
        <dsp:cNvPr id="0" name=""/>
        <dsp:cNvSpPr/>
      </dsp:nvSpPr>
      <dsp:spPr>
        <a:xfrm>
          <a:off x="0" y="1697235"/>
          <a:ext cx="61721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92F0-E2A8-426D-92AE-125044733D73}">
      <dsp:nvSpPr>
        <dsp:cNvPr id="0" name=""/>
        <dsp:cNvSpPr/>
      </dsp:nvSpPr>
      <dsp:spPr>
        <a:xfrm>
          <a:off x="0" y="1697235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Manage complexity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1697235"/>
        <a:ext cx="1234440" cy="1697235"/>
      </dsp:txXfrm>
    </dsp:sp>
    <dsp:sp modelId="{618E1345-A745-4F9B-B2FA-249E0B8140FF}">
      <dsp:nvSpPr>
        <dsp:cNvPr id="0" name=""/>
        <dsp:cNvSpPr/>
      </dsp:nvSpPr>
      <dsp:spPr>
        <a:xfrm>
          <a:off x="1327023" y="1723755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Related functions go in a layer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1723755"/>
        <a:ext cx="4845176" cy="530386"/>
      </dsp:txXfrm>
    </dsp:sp>
    <dsp:sp modelId="{9DC94B6A-DDF6-4D16-865D-E5D7F84998CF}">
      <dsp:nvSpPr>
        <dsp:cNvPr id="0" name=""/>
        <dsp:cNvSpPr/>
      </dsp:nvSpPr>
      <dsp:spPr>
        <a:xfrm>
          <a:off x="1234440" y="225414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15E3-6859-4909-BB63-ACD1EC23D592}">
      <dsp:nvSpPr>
        <dsp:cNvPr id="0" name=""/>
        <dsp:cNvSpPr/>
      </dsp:nvSpPr>
      <dsp:spPr>
        <a:xfrm>
          <a:off x="1327023" y="228066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Layers are isolated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280660"/>
        <a:ext cx="4845176" cy="530386"/>
      </dsp:txXfrm>
    </dsp:sp>
    <dsp:sp modelId="{6BE703CE-D24B-4D72-8CB0-06D8BF708B14}">
      <dsp:nvSpPr>
        <dsp:cNvPr id="0" name=""/>
        <dsp:cNvSpPr/>
      </dsp:nvSpPr>
      <dsp:spPr>
        <a:xfrm>
          <a:off x="1234440" y="2811047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40C0-3682-4939-A8F2-2020CFDE61C4}">
      <dsp:nvSpPr>
        <dsp:cNvPr id="0" name=""/>
        <dsp:cNvSpPr/>
      </dsp:nvSpPr>
      <dsp:spPr>
        <a:xfrm>
          <a:off x="1327023" y="2837566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Layers communicate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837566"/>
        <a:ext cx="4845176" cy="530386"/>
      </dsp:txXfrm>
    </dsp:sp>
    <dsp:sp modelId="{AAB7A741-4A68-431F-B368-4D9A95536BD2}">
      <dsp:nvSpPr>
        <dsp:cNvPr id="0" name=""/>
        <dsp:cNvSpPr/>
      </dsp:nvSpPr>
      <dsp:spPr>
        <a:xfrm>
          <a:off x="1234440" y="3367952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76479" y="2529"/>
          <a:ext cx="1173922" cy="763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Windows 8.1</a:t>
          </a:r>
          <a:endParaRPr lang="en-US" sz="1800" kern="1200" dirty="0"/>
        </a:p>
      </dsp:txBody>
      <dsp:txXfrm>
        <a:off x="2213728" y="39778"/>
        <a:ext cx="1099424" cy="688551"/>
      </dsp:txXfrm>
    </dsp:sp>
    <dsp:sp modelId="{D1DBFF9C-C8DA-4164-A099-1AF4AFCC83B0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120220" y="120861"/>
              </a:moveTo>
              <a:arcTo wR="1525186" hR="1525186" stAng="17577788" swAng="196258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4021-F50F-4356-9EE3-9DC45974C80A}">
      <dsp:nvSpPr>
        <dsp:cNvPr id="0" name=""/>
        <dsp:cNvSpPr/>
      </dsp:nvSpPr>
      <dsp:spPr>
        <a:xfrm>
          <a:off x="3627017" y="1056407"/>
          <a:ext cx="1173922" cy="7630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Windows Phone 8.1</a:t>
          </a:r>
          <a:endParaRPr lang="en-US" sz="1800" kern="1200" dirty="0"/>
        </a:p>
      </dsp:txBody>
      <dsp:txXfrm>
        <a:off x="3664266" y="1093656"/>
        <a:ext cx="1099424" cy="688551"/>
      </dsp:txXfrm>
    </dsp:sp>
    <dsp:sp modelId="{934490A7-0D1F-4E82-A742-0EDA103BBBE8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3048271" y="1445155"/>
              </a:moveTo>
              <a:arcTo wR="1525186" hR="1525186" stAng="21419528" swAng="219710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072961" y="2761617"/>
          <a:ext cx="1173922" cy="7630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iPad</a:t>
          </a:r>
          <a:endParaRPr lang="en-US" sz="1800" kern="1200" dirty="0"/>
        </a:p>
      </dsp:txBody>
      <dsp:txXfrm>
        <a:off x="3110210" y="2798866"/>
        <a:ext cx="1099424" cy="688551"/>
      </dsp:txXfrm>
    </dsp:sp>
    <dsp:sp modelId="{CB6BF98B-102A-4754-BCC0-4298643A3C5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1828643" y="3019879"/>
              </a:moveTo>
              <a:arcTo wR="1525186" hR="1525186" stAng="4711418" swAng="137716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1279997" y="2761617"/>
          <a:ext cx="1173922" cy="763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Android</a:t>
          </a:r>
          <a:endParaRPr lang="en-US" sz="1800" kern="1200"/>
        </a:p>
      </dsp:txBody>
      <dsp:txXfrm>
        <a:off x="1317246" y="2798866"/>
        <a:ext cx="1099424" cy="688551"/>
      </dsp:txXfrm>
    </dsp:sp>
    <dsp:sp modelId="{115F2A18-912C-4933-A5B8-C908F5EB8A0A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54981" y="2369445"/>
              </a:moveTo>
              <a:arcTo wR="1525186" hR="1525186" stAng="8783366" swAng="219710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25940" y="1056407"/>
          <a:ext cx="1173922" cy="7630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Web</a:t>
          </a:r>
          <a:endParaRPr lang="en-US" sz="1800" kern="1200"/>
        </a:p>
      </dsp:txBody>
      <dsp:txXfrm>
        <a:off x="763189" y="1093656"/>
        <a:ext cx="1099424" cy="688551"/>
      </dsp:txXfrm>
    </dsp:sp>
    <dsp:sp modelId="{C7223497-03F1-4F92-8A8F-44BCBFB3D58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65640" y="665106"/>
              </a:moveTo>
              <a:arcTo wR="1525186" hR="1525186" stAng="12859630" swAng="1962582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</a:t>
            </a:r>
            <a:r>
              <a:rPr lang="en-US" baseline="0" dirty="0" smtClean="0"/>
              <a:t> architecture will keep the impact of different data layers to a minimum.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“Program to the interface, not the implementation”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5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 architecture</a:t>
            </a:r>
            <a:r>
              <a:rPr lang="en-US" baseline="0" dirty="0" smtClean="0"/>
              <a:t> should keep the impact of different presentations to a minimum.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r>
              <a:rPr lang="en-US" baseline="0" dirty="0" smtClean="0"/>
              <a:t> tiers can be the client’s machine, phone, or tablet. Or web or database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you structure your physical tiers brings trade offs.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1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N-Layer Architecture again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basic multi-tier</a:t>
            </a:r>
            <a:r>
              <a:rPr lang="en-US" baseline="0" dirty="0" smtClean="0"/>
              <a:t>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2-Tier separates</a:t>
            </a:r>
            <a:r>
              <a:rPr lang="en-US" baseline="0" dirty="0" smtClean="0"/>
              <a:t> layers onto two physical tiers:</a:t>
            </a:r>
          </a:p>
          <a:p>
            <a:endParaRPr lang="en-US" baseline="0" dirty="0"/>
          </a:p>
          <a:p>
            <a:r>
              <a:rPr lang="en-US" baseline="0" dirty="0" smtClean="0"/>
              <a:t>Database and everything else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client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6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server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shared on client and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data integrity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apps move away from centralized</a:t>
            </a:r>
            <a:r>
              <a:rPr lang="en-US" baseline="0" dirty="0" smtClean="0"/>
              <a:t>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Connect to services rather than servers.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7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flip-side to Edge App Architecture</a:t>
            </a:r>
          </a:p>
          <a:p>
            <a:endParaRPr lang="en-US" dirty="0" smtClean="0"/>
          </a:p>
          <a:p>
            <a:r>
              <a:rPr lang="en-US" dirty="0" smtClean="0"/>
              <a:t>Service Oriented</a:t>
            </a:r>
            <a:r>
              <a:rPr lang="en-US" baseline="0" dirty="0" smtClean="0"/>
              <a:t> Architecture - SOA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2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Disconnected apps need to store data locally and sync with server data.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introduces the complexity of dealing with data collisions. How are data changes on both sides simultaneously merged?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1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applications use</a:t>
            </a:r>
            <a:r>
              <a:rPr lang="en-US" baseline="0" dirty="0" smtClean="0"/>
              <a:t> 3-tier architecture. Business logic code is re-used on server as well as clients.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4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HTML5 app is similar</a:t>
            </a:r>
            <a:r>
              <a:rPr lang="en-US" baseline="0" dirty="0" smtClean="0"/>
              <a:t> to mobile apps, but has more logical layers involved and less code re-use.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4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– We need to determine</a:t>
            </a:r>
            <a:r>
              <a:rPr lang="en-US" baseline="0" dirty="0" smtClean="0"/>
              <a:t> who the user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Authorization – We need to determine what the user can do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 Image Storage – Images for polls need to be stored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7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8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some questions each team must answer somehow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8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plan for how to maintain versions when the client doesn’t update right away.</a:t>
            </a:r>
          </a:p>
          <a:p>
            <a:endParaRPr lang="en-US" dirty="0" smtClean="0"/>
          </a:p>
          <a:p>
            <a:r>
              <a:rPr lang="en-US" dirty="0" smtClean="0"/>
              <a:t>Apps</a:t>
            </a:r>
            <a:r>
              <a:rPr lang="en-US" baseline="0" dirty="0" smtClean="0"/>
              <a:t> on multiple platforms may not deploy at the same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can update immediately</a:t>
            </a:r>
          </a:p>
          <a:p>
            <a:r>
              <a:rPr lang="en-US" baseline="0" dirty="0" smtClean="0"/>
              <a:t>Native apps rely on the user updating them (which may or may not be automatic)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8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answers</a:t>
            </a:r>
            <a:r>
              <a:rPr lang="en-US" baseline="0" dirty="0" smtClean="0"/>
              <a:t> depend heavily on your team and organization.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involves tough choices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9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kept</a:t>
            </a:r>
            <a:r>
              <a:rPr lang="en-US" baseline="0" dirty="0" smtClean="0"/>
              <a:t> this discussion fairly abstract. Let’s get more concrete with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 lo</a:t>
            </a:r>
            <a:r>
              <a:rPr lang="en-US" baseline="0" dirty="0" smtClean="0"/>
              <a:t>t of technologies that need to be brought together.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4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Windows</a:t>
            </a:r>
            <a:r>
              <a:rPr lang="en-US" baseline="0" dirty="0" smtClean="0"/>
              <a:t> can share UI, Windows Phone should really have its own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</a:t>
            </a:r>
            <a:r>
              <a:rPr lang="en-US" baseline="0" dirty="0" smtClean="0"/>
              <a:t>hosting, Azure Mobile Services, and blob </a:t>
            </a:r>
            <a:r>
              <a:rPr lang="en-US" baseline="0" dirty="0" smtClean="0"/>
              <a:t>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2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Can check into source control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Can publish right from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each member</a:t>
            </a:r>
            <a:r>
              <a:rPr lang="en-US" baseline="0" dirty="0" smtClean="0"/>
              <a:t> do what they do best, working together as needed at handoff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Architecture that plays well with all the kids on the playground.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architecture</a:t>
            </a:r>
            <a:r>
              <a:rPr lang="en-US" baseline="0" dirty="0" smtClean="0"/>
              <a:t> begins with a solid foundation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 Team – Designers, Design</a:t>
            </a:r>
            <a:r>
              <a:rPr lang="en-US" baseline="0" dirty="0" smtClean="0"/>
              <a:t> Implementers, UI Developers, Business Object Developers, </a:t>
            </a:r>
            <a:r>
              <a:rPr lang="en-US" baseline="0" dirty="0" smtClean="0"/>
              <a:t>DBAs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</a:t>
            </a:r>
            <a:r>
              <a:rPr lang="en-US" baseline="0" dirty="0" smtClean="0"/>
              <a:t>are isolated – They do their own thing without being coupled to other layers.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communicate – They talk to other layers to pass data around, usually through interfaces.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r>
              <a:rPr lang="en-US" baseline="0" dirty="0" smtClean="0"/>
              <a:t> – Easier to make changes without having to touch everything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Readability – Clear responsibilities makes it easier to read and understand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Flexibility – Makes it easier to change an entire layer without affecting the other layers. Data </a:t>
            </a:r>
            <a:r>
              <a:rPr lang="en-US" baseline="0" dirty="0" smtClean="0"/>
              <a:t>Access or View Models, </a:t>
            </a:r>
            <a:r>
              <a:rPr lang="en-US" baseline="0" dirty="0" smtClean="0"/>
              <a:t>for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Reuse – When multiple platforms are involved, it’s easier to reuse code that is structured in logical layers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business apps need some sort of data. This data</a:t>
            </a:r>
            <a:r>
              <a:rPr lang="en-US" baseline="0" dirty="0" smtClean="0"/>
              <a:t> can be in a database or somewhere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business apps also have</a:t>
            </a:r>
            <a:r>
              <a:rPr lang="en-US" baseline="0" dirty="0" smtClean="0"/>
              <a:t> business rules that govern that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apps need some sort of UI. This is how the data will be presented to the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well designed architecture should be testable. Having the business layer talking directly to the data layer would make testing very difficult, if not impossible. It really should have a data access layer.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make as much of the app testable as possible, presentation logic should be separated from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3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6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3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3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lu.stb.s-msn.com/i/FE/A31AA556A3AD65F85FBA513BD4AA5.g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Modern App Architecture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Principal Lead Consultant at </a:t>
            </a:r>
            <a:r>
              <a:rPr lang="en-US" sz="2400" b="1" dirty="0" err="1" smtClean="0">
                <a:solidFill>
                  <a:srgbClr val="FFFF00"/>
                </a:solidFill>
                <a:latin typeface="Arial" charset="0"/>
                <a:cs typeface="+mn-cs"/>
              </a:rPr>
              <a:t>Magenic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0029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Sources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 Control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5494" y="3164270"/>
            <a:ext cx="1143000" cy="859484"/>
            <a:chOff x="3810000" y="4219026"/>
            <a:chExt cx="1524000" cy="114597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6979 0.00301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17 0.00301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Presentations</a:t>
            </a:r>
            <a:endParaRPr lang="en-US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75494" y="3164270"/>
            <a:ext cx="1143000" cy="859484"/>
            <a:chOff x="3810000" y="4219026"/>
            <a:chExt cx="1524000" cy="1145979"/>
          </a:xfrm>
        </p:grpSpPr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58314" y="1783284"/>
            <a:ext cx="1143000" cy="861715"/>
            <a:chOff x="1981791" y="2377711"/>
            <a:chExt cx="1524000" cy="1148953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981791" y="299088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1981791" y="2377711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Windows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00610" y="1783283"/>
            <a:ext cx="1143000" cy="859482"/>
            <a:chOff x="2819105" y="1920808"/>
            <a:chExt cx="1524000" cy="1145976"/>
          </a:xfrm>
        </p:grpSpPr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2819105" y="253100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2819105" y="1920808"/>
              <a:ext cx="1524000" cy="537270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Mobile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17790" y="1785516"/>
            <a:ext cx="1143000" cy="859482"/>
            <a:chOff x="4648791" y="1920808"/>
            <a:chExt cx="1524000" cy="1145976"/>
          </a:xfrm>
        </p:grpSpPr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4648791" y="253100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4648791" y="1920808"/>
              <a:ext cx="1524000" cy="537270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2907" y="1783283"/>
            <a:ext cx="1143000" cy="859482"/>
            <a:chOff x="3733209" y="2377711"/>
            <a:chExt cx="1524000" cy="1145976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33209" y="2377711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Web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733209" y="2987906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92674" y="1781051"/>
            <a:ext cx="1143000" cy="861714"/>
            <a:chOff x="5562896" y="2374735"/>
            <a:chExt cx="1524000" cy="1148952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5562896" y="2374735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5562896" y="2987906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0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17066 0.00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084 0.0034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Tiers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 logical layers to physical tiers</a:t>
            </a:r>
          </a:p>
          <a:p>
            <a:endParaRPr lang="en-US" dirty="0"/>
          </a:p>
          <a:p>
            <a:r>
              <a:rPr lang="en-US" dirty="0"/>
              <a:t>Trade off between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2039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32046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1279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7722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66955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5055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2-Tier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08043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7276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73719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2952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3" name="Cloud 2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323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(client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16663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51745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45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(server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1809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16884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31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-Tier App Architecture (shared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1173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29760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98421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 (svc proxy)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5436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35756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63526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365172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315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61764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30425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2274406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202596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95530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165718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7171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Disconnected 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347" y="197184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3347" y="300253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(client)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5008" y="2658461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3347" y="1628611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002533"/>
            <a:ext cx="822960" cy="30221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63347" y="230951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29532" y="3002533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(server)</a:t>
            </a:r>
          </a:p>
        </p:txBody>
      </p:sp>
    </p:spTree>
    <p:extLst>
      <p:ext uri="{BB962C8B-B14F-4D97-AF65-F5344CB8AC3E}">
        <p14:creationId xmlns:p14="http://schemas.microsoft.com/office/powerpoint/2010/main" val="14294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Windows</a:t>
            </a:r>
            <a:r>
              <a:rPr lang="en-US" dirty="0" smtClean="0"/>
              <a:t>, iOS, Android Apps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XAML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986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572518" y="2330995"/>
            <a:ext cx="3397469" cy="2769146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Server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164343" y="1095193"/>
            <a:ext cx="3397469" cy="20500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HTML </a:t>
            </a:r>
            <a:r>
              <a:rPr lang="en-US" dirty="0" smtClean="0"/>
              <a:t>5 App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28097" y="1993330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JavaScript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9759" y="2679944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28097" y="1650095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HTML/CSS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8097" y="2330995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JSON Model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825566" y="3235113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Web API Controller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25566" y="4604760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27227" y="3921728"/>
            <a:ext cx="2869961" cy="30137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25566" y="2891878"/>
            <a:ext cx="2869961" cy="30221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JSON</a:t>
            </a:r>
          </a:p>
        </p:txBody>
      </p:sp>
      <p:sp>
        <p:nvSpPr>
          <p:cNvPr id="22" name="Cloud 21"/>
          <p:cNvSpPr/>
          <p:nvPr/>
        </p:nvSpPr>
        <p:spPr>
          <a:xfrm>
            <a:off x="2451598" y="359772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25566" y="3572778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2795256" y="3155105"/>
            <a:ext cx="135644" cy="4114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326527" y="3597723"/>
            <a:ext cx="1233752" cy="1506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849066" y="4308092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544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: 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Poll Image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all mean?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Multi-Platform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re-use is ideal</a:t>
            </a:r>
          </a:p>
          <a:p>
            <a:pPr lvl="1"/>
            <a:r>
              <a:rPr lang="en-US" dirty="0" smtClean="0"/>
              <a:t>But only an option for .NET platforms</a:t>
            </a:r>
          </a:p>
          <a:p>
            <a:endParaRPr lang="en-US" dirty="0" smtClean="0"/>
          </a:p>
          <a:p>
            <a:r>
              <a:rPr lang="en-US" dirty="0" smtClean="0"/>
              <a:t>What about the rest?</a:t>
            </a:r>
          </a:p>
          <a:p>
            <a:pPr lvl="1"/>
            <a:r>
              <a:rPr lang="en-US" dirty="0" smtClean="0"/>
              <a:t>Must duplicate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Maintain all code for all platforms?</a:t>
            </a:r>
          </a:p>
          <a:p>
            <a:r>
              <a:rPr lang="en-US" dirty="0" smtClean="0"/>
              <a:t>Generate platform-specific code based on C# code?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/>
              <a:t>C</a:t>
            </a:r>
            <a:r>
              <a:rPr lang="en-US" dirty="0" smtClean="0"/>
              <a:t>omplete code generation?</a:t>
            </a:r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Some sort of meta language?</a:t>
            </a:r>
          </a:p>
          <a:p>
            <a:pPr lvl="1"/>
            <a:r>
              <a:rPr lang="en-US" dirty="0" smtClean="0"/>
              <a:t>What tool do you use?</a:t>
            </a:r>
          </a:p>
          <a:p>
            <a:r>
              <a:rPr lang="en-US" dirty="0" smtClean="0"/>
              <a:t>Use Mono/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309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afford multiple </a:t>
            </a:r>
            <a:r>
              <a:rPr lang="en-US" dirty="0" err="1"/>
              <a:t>dev</a:t>
            </a:r>
            <a:r>
              <a:rPr lang="en-US" dirty="0"/>
              <a:t> teams?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so…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platforms do you target?</a:t>
            </a:r>
          </a:p>
          <a:p>
            <a:pPr lvl="1"/>
            <a:r>
              <a:rPr lang="en-US" dirty="0" smtClean="0"/>
              <a:t>How many should you target?</a:t>
            </a:r>
          </a:p>
          <a:p>
            <a:pPr lvl="1"/>
            <a:endParaRPr lang="en-US" dirty="0"/>
          </a:p>
          <a:p>
            <a:r>
              <a:rPr lang="en-US" dirty="0" smtClean="0"/>
              <a:t>If not…</a:t>
            </a:r>
          </a:p>
          <a:p>
            <a:pPr lvl="1"/>
            <a:r>
              <a:rPr lang="en-US" dirty="0" smtClean="0"/>
              <a:t>Do you choose some platforms?</a:t>
            </a:r>
          </a:p>
          <a:p>
            <a:pPr lvl="2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Do you choose a cross-platform solution?</a:t>
            </a:r>
          </a:p>
          <a:p>
            <a:pPr lvl="2"/>
            <a:r>
              <a:rPr lang="en-US" dirty="0" smtClean="0"/>
              <a:t>Which one?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9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versioning?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3" y="98823"/>
            <a:ext cx="5526881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MyVote</a:t>
            </a:r>
            <a:r>
              <a:rPr lang="en-US" dirty="0" smtClean="0">
                <a:solidFill>
                  <a:schemeClr val="bg1"/>
                </a:solidFill>
              </a:rPr>
              <a:t> App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059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059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588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3588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prstClr val="white"/>
                </a:solidFill>
              </a:rPr>
              <a:t>WinPhone</a:t>
            </a:r>
            <a:r>
              <a:rPr lang="en-US" sz="130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276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276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WinRT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3588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5276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6059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258196" y="2087419"/>
            <a:ext cx="1603297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50375" y="2087420"/>
            <a:ext cx="294729" cy="877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47450" y="2087419"/>
            <a:ext cx="652106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8651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8651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8651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193224" y="2096685"/>
            <a:ext cx="1640073" cy="87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1140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1140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1140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407377" y="2087419"/>
            <a:ext cx="1239060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188864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337848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464679" y="812522"/>
            <a:ext cx="414872" cy="380000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62586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79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new versions come additional maintenance</a:t>
            </a:r>
          </a:p>
          <a:p>
            <a:endParaRPr lang="en-US" dirty="0"/>
          </a:p>
          <a:p>
            <a:r>
              <a:rPr lang="en-US" dirty="0" smtClean="0"/>
              <a:t>Client and Server can get out of sync</a:t>
            </a:r>
          </a:p>
          <a:p>
            <a:endParaRPr lang="en-US" dirty="0"/>
          </a:p>
          <a:p>
            <a:r>
              <a:rPr lang="en-US" dirty="0" smtClean="0"/>
              <a:t>Likely leads to maintaining multiple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Maintain different REST API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As clients update, they get the new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Double (or more!) maintenance</a:t>
            </a:r>
          </a:p>
          <a:p>
            <a:pPr lvl="1"/>
            <a:r>
              <a:rPr lang="en-US" dirty="0" smtClean="0"/>
              <a:t>Might be ok for short-term situations (days/weeks)</a:t>
            </a:r>
          </a:p>
          <a:p>
            <a:pPr lvl="2"/>
            <a:r>
              <a:rPr lang="en-US" dirty="0" smtClean="0"/>
              <a:t>Long-term nightmare</a:t>
            </a:r>
          </a:p>
          <a:p>
            <a:pPr lvl="1"/>
            <a:endParaRPr lang="en-US" dirty="0"/>
          </a:p>
          <a:p>
            <a:r>
              <a:rPr lang="en-US" dirty="0" smtClean="0"/>
              <a:t>Make Smart Service</a:t>
            </a:r>
          </a:p>
          <a:p>
            <a:pPr lvl="1"/>
            <a:r>
              <a:rPr lang="en-US" dirty="0" smtClean="0"/>
              <a:t>Parse doc and determine version</a:t>
            </a:r>
          </a:p>
          <a:p>
            <a:pPr lvl="1"/>
            <a:r>
              <a:rPr lang="en-US" dirty="0" smtClean="0"/>
              <a:t>More work, but not multiple maintenance</a:t>
            </a:r>
          </a:p>
          <a:p>
            <a:pPr lvl="1"/>
            <a:r>
              <a:rPr lang="en-US" dirty="0" smtClean="0"/>
              <a:t>Can be used for months or years</a:t>
            </a:r>
          </a:p>
        </p:txBody>
      </p:sp>
    </p:spTree>
    <p:extLst>
      <p:ext uri="{BB962C8B-B14F-4D97-AF65-F5344CB8AC3E}">
        <p14:creationId xmlns:p14="http://schemas.microsoft.com/office/powerpoint/2010/main" val="24899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2012157"/>
            <a:ext cx="58293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081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hard!</a:t>
            </a:r>
            <a:endParaRPr lang="en-US" dirty="0"/>
          </a:p>
        </p:txBody>
      </p:sp>
      <p:pic>
        <p:nvPicPr>
          <p:cNvPr id="1026" name="Picture 2" descr="http://blu.stb.s-msn.com/i/FE/A31AA556A3AD65F85FBA513BD4AA5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778000"/>
            <a:ext cx="3048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8725" y="4564855"/>
            <a:ext cx="6700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Source: </a:t>
            </a:r>
            <a:r>
              <a:rPr lang="en-US" sz="600" dirty="0">
                <a:hlinkClick r:id="rId4"/>
              </a:rPr>
              <a:t>http://blu.stb.s-msn.com/i/FE/A31AA556A3AD65F85FBA513BD4AA5.gif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6347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: An Example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3" y="98823"/>
            <a:ext cx="5526881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MyVote</a:t>
            </a:r>
            <a:r>
              <a:rPr lang="en-US" dirty="0" smtClean="0">
                <a:solidFill>
                  <a:schemeClr val="bg1"/>
                </a:solidFill>
              </a:rPr>
              <a:t> App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059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059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588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3588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prstClr val="white"/>
                </a:solidFill>
              </a:rPr>
              <a:t>WinPhone</a:t>
            </a:r>
            <a:r>
              <a:rPr lang="en-US" sz="130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276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276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WinRT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3588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5276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6059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258196" y="2087419"/>
            <a:ext cx="1603297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50375" y="2087420"/>
            <a:ext cx="294729" cy="877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47450" y="2087419"/>
            <a:ext cx="652106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8651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8651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8651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193224" y="2096685"/>
            <a:ext cx="1640073" cy="87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1140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1140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1140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407377" y="2087419"/>
            <a:ext cx="1239060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188864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337848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464679" y="812522"/>
            <a:ext cx="414872" cy="380000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62586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79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8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37" y="3030443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38434" y="3433323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030368" y="1986458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960586" y="2171706"/>
            <a:ext cx="414872" cy="380000"/>
            <a:chOff x="10552655" y="3795352"/>
            <a:chExt cx="1080338" cy="931326"/>
          </a:xfrm>
        </p:grpSpPr>
        <p:sp>
          <p:nvSpPr>
            <p:cNvPr id="13" name="Hexagon 1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915297" y="3445597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33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 8.1/Windows Phone 8.1</a:t>
            </a:r>
          </a:p>
          <a:p>
            <a:pPr lvl="1"/>
            <a:r>
              <a:rPr lang="en-US" dirty="0" smtClean="0"/>
              <a:t>Almost all code shared</a:t>
            </a:r>
          </a:p>
          <a:p>
            <a:pPr lvl="2"/>
            <a:r>
              <a:rPr lang="en-US" dirty="0" smtClean="0"/>
              <a:t>Even UI possible</a:t>
            </a:r>
          </a:p>
          <a:p>
            <a:r>
              <a:rPr lang="en-US" dirty="0" smtClean="0"/>
              <a:t>Android/iOS</a:t>
            </a:r>
          </a:p>
          <a:p>
            <a:pPr lvl="1"/>
            <a:r>
              <a:rPr lang="en-US" dirty="0" smtClean="0"/>
              <a:t>Most code shared</a:t>
            </a:r>
          </a:p>
          <a:p>
            <a:pPr lvl="2"/>
            <a:r>
              <a:rPr lang="en-US" dirty="0" smtClean="0"/>
              <a:t>Except for UI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No code shared</a:t>
            </a:r>
          </a:p>
          <a:p>
            <a:pPr lvl="2"/>
            <a:r>
              <a:rPr lang="en-US" dirty="0" smtClean="0"/>
              <a:t>Island of its 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Mobile Platforms Tech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Windows Native</a:t>
            </a:r>
          </a:p>
          <a:p>
            <a:pPr lvl="0"/>
            <a:r>
              <a:rPr lang="en-US" dirty="0" err="1"/>
              <a:t>Xamarin.Forms</a:t>
            </a:r>
            <a:endParaRPr lang="en-US" dirty="0"/>
          </a:p>
          <a:p>
            <a:pPr lvl="0"/>
            <a:r>
              <a:rPr lang="en-US" dirty="0" err="1"/>
              <a:t>MvvmCross</a:t>
            </a:r>
            <a:endParaRPr lang="en-US" dirty="0"/>
          </a:p>
          <a:p>
            <a:pPr lvl="0"/>
            <a:r>
              <a:rPr lang="en-US" dirty="0"/>
              <a:t>CSLA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Web Platform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/JavaScript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48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Business Object Framework</a:t>
            </a:r>
          </a:p>
          <a:p>
            <a:r>
              <a:rPr lang="en-US" dirty="0" smtClean="0"/>
              <a:t>Same code runs on client and server</a:t>
            </a:r>
          </a:p>
          <a:p>
            <a:pPr lvl="1"/>
            <a:r>
              <a:rPr lang="en-US" dirty="0" smtClean="0"/>
              <a:t>Kind of…</a:t>
            </a:r>
          </a:p>
          <a:p>
            <a:pPr lvl="2"/>
            <a:r>
              <a:rPr lang="en-US" dirty="0" smtClean="0"/>
              <a:t>Same class files</a:t>
            </a:r>
          </a:p>
          <a:p>
            <a:pPr lvl="3"/>
            <a:r>
              <a:rPr lang="en-US" dirty="0" smtClean="0"/>
              <a:t>“Server” code interacts with database</a:t>
            </a:r>
          </a:p>
          <a:p>
            <a:pPr lvl="3"/>
            <a:r>
              <a:rPr lang="en-US" dirty="0" smtClean="0"/>
              <a:t>“Client” code can’t (and shouldn’t) interact with database</a:t>
            </a:r>
          </a:p>
        </p:txBody>
      </p:sp>
    </p:spTree>
    <p:extLst>
      <p:ext uri="{BB962C8B-B14F-4D97-AF65-F5344CB8AC3E}">
        <p14:creationId xmlns:p14="http://schemas.microsoft.com/office/powerpoint/2010/main" val="30469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CSLA </a:t>
            </a:r>
            <a:r>
              <a:rPr lang="en-US" dirty="0" err="1" smtClean="0"/>
              <a:t>DataPortal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</a:p>
          <a:p>
            <a:pPr lvl="1"/>
            <a:r>
              <a:rPr lang="en-US" dirty="0"/>
              <a:t>Store Poll Images as Blobs</a:t>
            </a:r>
          </a:p>
          <a:p>
            <a:pPr lvl="1"/>
            <a:r>
              <a:rPr lang="en-US" dirty="0"/>
              <a:t>Give upload access on-demand</a:t>
            </a:r>
          </a:p>
          <a:p>
            <a:pPr lvl="2"/>
            <a:r>
              <a:rPr lang="en-US" dirty="0"/>
              <a:t>Generate Storage Access Security (SAS) Key</a:t>
            </a:r>
          </a:p>
        </p:txBody>
      </p:sp>
    </p:spTree>
    <p:extLst>
      <p:ext uri="{BB962C8B-B14F-4D97-AF65-F5344CB8AC3E}">
        <p14:creationId xmlns:p14="http://schemas.microsoft.com/office/powerpoint/2010/main" val="3966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Visual </a:t>
            </a:r>
            <a:r>
              <a:rPr lang="en-US" dirty="0" smtClean="0"/>
              <a:t>Studio Database Project</a:t>
            </a:r>
          </a:p>
          <a:p>
            <a:r>
              <a:rPr lang="en-US" dirty="0" smtClean="0"/>
              <a:t>Entity Framework for interaction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Layered Architecture</a:t>
            </a:r>
          </a:p>
          <a:p>
            <a:r>
              <a:rPr lang="en-US" dirty="0" smtClean="0"/>
              <a:t>Spread layers across tiers</a:t>
            </a:r>
          </a:p>
          <a:p>
            <a:r>
              <a:rPr lang="en-US" dirty="0" smtClean="0"/>
              <a:t>Be prepared for logic duplication</a:t>
            </a:r>
          </a:p>
          <a:p>
            <a:r>
              <a:rPr lang="en-US" dirty="0" smtClean="0"/>
              <a:t>Remember to KISS</a:t>
            </a:r>
          </a:p>
          <a:p>
            <a:pPr lvl="1"/>
            <a:r>
              <a:rPr lang="en-US" dirty="0" smtClean="0"/>
              <a:t>Keep It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Development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09402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2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47050"/>
              </p:ext>
            </p:extLst>
          </p:nvPr>
        </p:nvGraphicFramePr>
        <p:xfrm>
          <a:off x="1485900" y="1200151"/>
          <a:ext cx="6172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7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Layers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Breaks application into logical layers</a:t>
            </a:r>
          </a:p>
          <a:p>
            <a:pPr lvl="1"/>
            <a:r>
              <a:rPr lang="en-US" dirty="0"/>
              <a:t>Layers may all run on machine</a:t>
            </a:r>
          </a:p>
          <a:p>
            <a:pPr lvl="1"/>
            <a:r>
              <a:rPr lang="en-US" dirty="0"/>
              <a:t>Layers may run on separate machines</a:t>
            </a:r>
          </a:p>
          <a:p>
            <a:endParaRPr lang="en-US" dirty="0"/>
          </a:p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Flexibility </a:t>
            </a:r>
          </a:p>
          <a:p>
            <a:pPr lvl="1"/>
            <a:r>
              <a:rPr lang="en-US" dirty="0"/>
              <a:t>Reuse</a:t>
            </a:r>
          </a:p>
          <a:p>
            <a:pPr lvl="1"/>
            <a:r>
              <a:rPr lang="en-US" dirty="0"/>
              <a:t>Lower development/maintenance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41990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Modern App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9343" y="2235582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29343" y="3158688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44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0.0893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-0.0888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</TotalTime>
  <Words>2046</Words>
  <Application>Microsoft Office PowerPoint</Application>
  <PresentationFormat>On-screen Show (16:9)</PresentationFormat>
  <Paragraphs>518</Paragraphs>
  <Slides>49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Lucida Console</vt:lpstr>
      <vt:lpstr>Times New Roman</vt:lpstr>
      <vt:lpstr>Visual Studio Live! Redmond 2014</vt:lpstr>
      <vt:lpstr>1_Visual Studio Live! Redmond 2014</vt:lpstr>
      <vt:lpstr>PowerPoint Presentation</vt:lpstr>
      <vt:lpstr>Brent Edwards</vt:lpstr>
      <vt:lpstr>MyVote App Architecture</vt:lpstr>
      <vt:lpstr>Putting it together</vt:lpstr>
      <vt:lpstr>MyVote Development Goals</vt:lpstr>
      <vt:lpstr>The foundation</vt:lpstr>
      <vt:lpstr>Layered Architecture</vt:lpstr>
      <vt:lpstr>Logical Layers</vt:lpstr>
      <vt:lpstr>Anatomy of a Modern App</vt:lpstr>
      <vt:lpstr>N-Layer</vt:lpstr>
      <vt:lpstr>Multiple Data Sources</vt:lpstr>
      <vt:lpstr>Multiple Presentations</vt:lpstr>
      <vt:lpstr>Physical Tiers</vt:lpstr>
      <vt:lpstr>N-Layer App Architecture</vt:lpstr>
      <vt:lpstr>2-Tier App Architecture</vt:lpstr>
      <vt:lpstr>3-Tier App Architecture (client logic)</vt:lpstr>
      <vt:lpstr>3-Tier App Architecture (server logic)</vt:lpstr>
      <vt:lpstr>3-Tier App Architecture (shared logic)</vt:lpstr>
      <vt:lpstr>Edge App Architecture</vt:lpstr>
      <vt:lpstr>Service Architecture</vt:lpstr>
      <vt:lpstr>Disconnected Edge App Architecture</vt:lpstr>
      <vt:lpstr>MyVote Windows, iOS, Android Apps</vt:lpstr>
      <vt:lpstr>MyVote HTML 5 App</vt:lpstr>
      <vt:lpstr>MyVote: Other Concerns</vt:lpstr>
      <vt:lpstr>what does it all mean?</vt:lpstr>
      <vt:lpstr>The Multi-Platform Conundrum</vt:lpstr>
      <vt:lpstr>Combat Code Duplication</vt:lpstr>
      <vt:lpstr>Can you afford multiple dev teams?</vt:lpstr>
      <vt:lpstr>What about versioning?</vt:lpstr>
      <vt:lpstr>Versioning</vt:lpstr>
      <vt:lpstr>Versioning Options</vt:lpstr>
      <vt:lpstr>What’s the right answer?</vt:lpstr>
      <vt:lpstr>42</vt:lpstr>
      <vt:lpstr>Architecture is hard!</vt:lpstr>
      <vt:lpstr>MyVote: An Example Architecture</vt:lpstr>
      <vt:lpstr>MyVote App Architecture</vt:lpstr>
      <vt:lpstr>MyVote Client Platforms</vt:lpstr>
      <vt:lpstr>MyVote Client Platforms</vt:lpstr>
      <vt:lpstr>MyVote Mobile Platforms Tech</vt:lpstr>
      <vt:lpstr>MyVote Web Platform Tech</vt:lpstr>
      <vt:lpstr>MyVote Server Technologies</vt:lpstr>
      <vt:lpstr>CSLA</vt:lpstr>
      <vt:lpstr>ASP.NET MVC</vt:lpstr>
      <vt:lpstr>Authentication</vt:lpstr>
      <vt:lpstr>Storage</vt:lpstr>
      <vt:lpstr>Azure SQL Server</vt:lpstr>
      <vt:lpstr>Parting Thoughts</vt:lpstr>
      <vt:lpstr>Parting Thoughts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218</cp:revision>
  <dcterms:created xsi:type="dcterms:W3CDTF">2012-12-07T00:48:42Z</dcterms:created>
  <dcterms:modified xsi:type="dcterms:W3CDTF">2015-03-17T17:03:19Z</dcterms:modified>
</cp:coreProperties>
</file>