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handoutMasterIdLst>
    <p:handoutMasterId r:id="rId100"/>
  </p:handoutMasterIdLst>
  <p:sldIdLst>
    <p:sldId id="258" r:id="rId2"/>
    <p:sldId id="265" r:id="rId3"/>
    <p:sldId id="259" r:id="rId4"/>
    <p:sldId id="260" r:id="rId5"/>
    <p:sldId id="356" r:id="rId6"/>
    <p:sldId id="357" r:id="rId7"/>
    <p:sldId id="266" r:id="rId8"/>
    <p:sldId id="267" r:id="rId9"/>
    <p:sldId id="271" r:id="rId10"/>
    <p:sldId id="268" r:id="rId11"/>
    <p:sldId id="269" r:id="rId12"/>
    <p:sldId id="278" r:id="rId13"/>
    <p:sldId id="272" r:id="rId14"/>
    <p:sldId id="270" r:id="rId15"/>
    <p:sldId id="273" r:id="rId16"/>
    <p:sldId id="279" r:id="rId17"/>
    <p:sldId id="274" r:id="rId18"/>
    <p:sldId id="275" r:id="rId19"/>
    <p:sldId id="276" r:id="rId20"/>
    <p:sldId id="277" r:id="rId21"/>
    <p:sldId id="280" r:id="rId22"/>
    <p:sldId id="282" r:id="rId23"/>
    <p:sldId id="283" r:id="rId24"/>
    <p:sldId id="284" r:id="rId25"/>
    <p:sldId id="285" r:id="rId26"/>
    <p:sldId id="288" r:id="rId27"/>
    <p:sldId id="287" r:id="rId28"/>
    <p:sldId id="289" r:id="rId29"/>
    <p:sldId id="290" r:id="rId30"/>
    <p:sldId id="286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68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301" r:id="rId73"/>
    <p:sldId id="302" r:id="rId74"/>
    <p:sldId id="304" r:id="rId75"/>
    <p:sldId id="303" r:id="rId76"/>
    <p:sldId id="319" r:id="rId77"/>
    <p:sldId id="320" r:id="rId78"/>
    <p:sldId id="321" r:id="rId79"/>
    <p:sldId id="322" r:id="rId80"/>
    <p:sldId id="312" r:id="rId81"/>
    <p:sldId id="324" r:id="rId82"/>
    <p:sldId id="314" r:id="rId83"/>
    <p:sldId id="316" r:id="rId84"/>
    <p:sldId id="317" r:id="rId85"/>
    <p:sldId id="325" r:id="rId86"/>
    <p:sldId id="333" r:id="rId87"/>
    <p:sldId id="334" r:id="rId88"/>
    <p:sldId id="335" r:id="rId89"/>
    <p:sldId id="352" r:id="rId90"/>
    <p:sldId id="353" r:id="rId91"/>
    <p:sldId id="354" r:id="rId92"/>
    <p:sldId id="347" r:id="rId93"/>
    <p:sldId id="336" r:id="rId94"/>
    <p:sldId id="383" r:id="rId95"/>
    <p:sldId id="382" r:id="rId96"/>
    <p:sldId id="384" r:id="rId97"/>
    <p:sldId id="264" r:id="rId9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1481" autoAdjust="0"/>
  </p:normalViewPr>
  <p:slideViewPr>
    <p:cSldViewPr>
      <p:cViewPr varScale="1">
        <p:scale>
          <a:sx n="76" d="100"/>
          <a:sy n="76" d="100"/>
        </p:scale>
        <p:origin x="62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018E2-8CDD-44C3-AFF3-DB20EBE09DD2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04C36C-0475-49F6-BFB1-379C049298B3}">
      <dgm:prSet/>
      <dgm:spPr/>
      <dgm:t>
        <a:bodyPr/>
        <a:lstStyle/>
        <a:p>
          <a:pPr rtl="0"/>
          <a:r>
            <a:rPr lang="en-US" b="1" dirty="0" smtClean="0"/>
            <a:t>Windows 8.1</a:t>
          </a:r>
          <a:endParaRPr lang="en-US" dirty="0"/>
        </a:p>
      </dgm:t>
    </dgm:pt>
    <dgm:pt modelId="{83FE5F2C-DF36-49A1-A346-158F876F592C}" type="parTrans" cxnId="{E01E8093-A6A5-45AD-9149-7A516230EEAB}">
      <dgm:prSet/>
      <dgm:spPr/>
      <dgm:t>
        <a:bodyPr/>
        <a:lstStyle/>
        <a:p>
          <a:endParaRPr lang="en-US"/>
        </a:p>
      </dgm:t>
    </dgm:pt>
    <dgm:pt modelId="{BD13988A-DCC6-4DCF-BE85-2109D8A8E567}" type="sibTrans" cxnId="{E01E8093-A6A5-45AD-9149-7A516230EEAB}">
      <dgm:prSet/>
      <dgm:spPr/>
      <dgm:t>
        <a:bodyPr/>
        <a:lstStyle/>
        <a:p>
          <a:endParaRPr lang="en-US"/>
        </a:p>
      </dgm:t>
    </dgm:pt>
    <dgm:pt modelId="{DF2DCA2A-702D-40BC-9251-0A97FC04C127}">
      <dgm:prSet/>
      <dgm:spPr/>
      <dgm:t>
        <a:bodyPr/>
        <a:lstStyle/>
        <a:p>
          <a:pPr rtl="0"/>
          <a:r>
            <a:rPr lang="en-US" b="1" dirty="0" smtClean="0"/>
            <a:t>Windows Phone 8.1</a:t>
          </a:r>
          <a:endParaRPr lang="en-US" dirty="0"/>
        </a:p>
      </dgm:t>
    </dgm:pt>
    <dgm:pt modelId="{B4767762-76C5-470F-BFA8-675FEFAD2708}" type="parTrans" cxnId="{460829F2-D4A6-462A-B8B4-A90382B95EC3}">
      <dgm:prSet/>
      <dgm:spPr/>
      <dgm:t>
        <a:bodyPr/>
        <a:lstStyle/>
        <a:p>
          <a:endParaRPr lang="en-US"/>
        </a:p>
      </dgm:t>
    </dgm:pt>
    <dgm:pt modelId="{58731CCB-2591-4F0D-BC9E-0B2B9EFEFD66}" type="sibTrans" cxnId="{460829F2-D4A6-462A-B8B4-A90382B95EC3}">
      <dgm:prSet/>
      <dgm:spPr/>
      <dgm:t>
        <a:bodyPr/>
        <a:lstStyle/>
        <a:p>
          <a:endParaRPr lang="en-US"/>
        </a:p>
      </dgm:t>
    </dgm:pt>
    <dgm:pt modelId="{E97A8FEE-FB8A-4402-913F-B2B3A2C9B7F9}">
      <dgm:prSet/>
      <dgm:spPr/>
      <dgm:t>
        <a:bodyPr/>
        <a:lstStyle/>
        <a:p>
          <a:pPr rtl="0"/>
          <a:r>
            <a:rPr lang="en-US" b="1" dirty="0" smtClean="0"/>
            <a:t>iPad</a:t>
          </a:r>
          <a:endParaRPr lang="en-US" dirty="0"/>
        </a:p>
      </dgm:t>
    </dgm:pt>
    <dgm:pt modelId="{920FB79A-BBCD-4390-9724-6324B7E6E03F}" type="parTrans" cxnId="{D73B55C0-7130-49D5-9C63-0315ED20A40C}">
      <dgm:prSet/>
      <dgm:spPr/>
      <dgm:t>
        <a:bodyPr/>
        <a:lstStyle/>
        <a:p>
          <a:endParaRPr lang="en-US"/>
        </a:p>
      </dgm:t>
    </dgm:pt>
    <dgm:pt modelId="{2B82D412-0D4D-4764-91E0-34D17D1B7653}" type="sibTrans" cxnId="{D73B55C0-7130-49D5-9C63-0315ED20A40C}">
      <dgm:prSet/>
      <dgm:spPr/>
      <dgm:t>
        <a:bodyPr/>
        <a:lstStyle/>
        <a:p>
          <a:endParaRPr lang="en-US"/>
        </a:p>
      </dgm:t>
    </dgm:pt>
    <dgm:pt modelId="{839B06DC-45C1-42DE-86C6-138603DAB971}">
      <dgm:prSet/>
      <dgm:spPr/>
      <dgm:t>
        <a:bodyPr/>
        <a:lstStyle/>
        <a:p>
          <a:pPr rtl="0"/>
          <a:r>
            <a:rPr lang="en-US" b="1" smtClean="0"/>
            <a:t>Android</a:t>
          </a:r>
          <a:endParaRPr lang="en-US"/>
        </a:p>
      </dgm:t>
    </dgm:pt>
    <dgm:pt modelId="{8397F7C1-C4C1-41A5-9C64-6F116C44830A}" type="parTrans" cxnId="{58428425-9D2A-4145-ABFF-9A4EA9DE1B48}">
      <dgm:prSet/>
      <dgm:spPr/>
      <dgm:t>
        <a:bodyPr/>
        <a:lstStyle/>
        <a:p>
          <a:endParaRPr lang="en-US"/>
        </a:p>
      </dgm:t>
    </dgm:pt>
    <dgm:pt modelId="{42612AD4-64F9-4E70-AB04-B77BD03A36B0}" type="sibTrans" cxnId="{58428425-9D2A-4145-ABFF-9A4EA9DE1B48}">
      <dgm:prSet/>
      <dgm:spPr/>
      <dgm:t>
        <a:bodyPr/>
        <a:lstStyle/>
        <a:p>
          <a:endParaRPr lang="en-US"/>
        </a:p>
      </dgm:t>
    </dgm:pt>
    <dgm:pt modelId="{454FEC1E-FE52-4CE2-A790-7F7CA54886FC}">
      <dgm:prSet/>
      <dgm:spPr/>
      <dgm:t>
        <a:bodyPr/>
        <a:lstStyle/>
        <a:p>
          <a:pPr rtl="0"/>
          <a:r>
            <a:rPr lang="en-US" b="1" smtClean="0"/>
            <a:t>Web</a:t>
          </a:r>
          <a:endParaRPr lang="en-US"/>
        </a:p>
      </dgm:t>
    </dgm:pt>
    <dgm:pt modelId="{C5E33955-B37D-44C6-8B02-562598E19C9C}" type="parTrans" cxnId="{E2A0CAB1-D5C3-4427-8F4F-DDBC4FF57299}">
      <dgm:prSet/>
      <dgm:spPr/>
      <dgm:t>
        <a:bodyPr/>
        <a:lstStyle/>
        <a:p>
          <a:endParaRPr lang="en-US"/>
        </a:p>
      </dgm:t>
    </dgm:pt>
    <dgm:pt modelId="{2663EFD7-4B74-42E1-A785-8AFB389680D3}" type="sibTrans" cxnId="{E2A0CAB1-D5C3-4427-8F4F-DDBC4FF57299}">
      <dgm:prSet/>
      <dgm:spPr/>
      <dgm:t>
        <a:bodyPr/>
        <a:lstStyle/>
        <a:p>
          <a:endParaRPr lang="en-US"/>
        </a:p>
      </dgm:t>
    </dgm:pt>
    <dgm:pt modelId="{9ECA7F73-B23E-4862-988F-37A166B4CB8D}" type="pres">
      <dgm:prSet presAssocID="{217018E2-8CDD-44C3-AFF3-DB20EBE09D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3148B-614D-4664-AFCD-5A70EBB1F228}" type="pres">
      <dgm:prSet presAssocID="{CF04C36C-0475-49F6-BFB1-379C049298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5F22-5B69-41FE-9989-068A0D756AF1}" type="pres">
      <dgm:prSet presAssocID="{CF04C36C-0475-49F6-BFB1-379C049298B3}" presName="spNode" presStyleCnt="0"/>
      <dgm:spPr/>
      <dgm:t>
        <a:bodyPr/>
        <a:lstStyle/>
        <a:p>
          <a:endParaRPr lang="en-US"/>
        </a:p>
      </dgm:t>
    </dgm:pt>
    <dgm:pt modelId="{D1DBFF9C-C8DA-4164-A099-1AF4AFCC83B0}" type="pres">
      <dgm:prSet presAssocID="{BD13988A-DCC6-4DCF-BE85-2109D8A8E56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A6C4021-F50F-4356-9EE3-9DC45974C80A}" type="pres">
      <dgm:prSet presAssocID="{DF2DCA2A-702D-40BC-9251-0A97FC04C1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C2B04-6553-4703-AD06-2AC8155F63B3}" type="pres">
      <dgm:prSet presAssocID="{DF2DCA2A-702D-40BC-9251-0A97FC04C127}" presName="spNode" presStyleCnt="0"/>
      <dgm:spPr/>
      <dgm:t>
        <a:bodyPr/>
        <a:lstStyle/>
        <a:p>
          <a:endParaRPr lang="en-US"/>
        </a:p>
      </dgm:t>
    </dgm:pt>
    <dgm:pt modelId="{934490A7-0D1F-4E82-A742-0EDA103BBBE8}" type="pres">
      <dgm:prSet presAssocID="{58731CCB-2591-4F0D-BC9E-0B2B9EFEFD6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47E2DCE-7322-4998-B05C-2526453FBE2C}" type="pres">
      <dgm:prSet presAssocID="{E97A8FEE-FB8A-4402-913F-B2B3A2C9B7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8028-CD67-438E-8706-4E738CA59845}" type="pres">
      <dgm:prSet presAssocID="{E97A8FEE-FB8A-4402-913F-B2B3A2C9B7F9}" presName="spNode" presStyleCnt="0"/>
      <dgm:spPr/>
      <dgm:t>
        <a:bodyPr/>
        <a:lstStyle/>
        <a:p>
          <a:endParaRPr lang="en-US"/>
        </a:p>
      </dgm:t>
    </dgm:pt>
    <dgm:pt modelId="{CB6BF98B-102A-4754-BCC0-4298643A3C51}" type="pres">
      <dgm:prSet presAssocID="{2B82D412-0D4D-4764-91E0-34D17D1B765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484B27B-6F09-44BE-BEC2-E0651F89703F}" type="pres">
      <dgm:prSet presAssocID="{839B06DC-45C1-42DE-86C6-138603DAB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8EA2-37CD-4056-A04F-1D4F8A3CC3EC}" type="pres">
      <dgm:prSet presAssocID="{839B06DC-45C1-42DE-86C6-138603DAB971}" presName="spNode" presStyleCnt="0"/>
      <dgm:spPr/>
      <dgm:t>
        <a:bodyPr/>
        <a:lstStyle/>
        <a:p>
          <a:endParaRPr lang="en-US"/>
        </a:p>
      </dgm:t>
    </dgm:pt>
    <dgm:pt modelId="{115F2A18-912C-4933-A5B8-C908F5EB8A0A}" type="pres">
      <dgm:prSet presAssocID="{42612AD4-64F9-4E70-AB04-B77BD03A36B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895EBC6-C279-4740-AC8F-0058ACD7FD4A}" type="pres">
      <dgm:prSet presAssocID="{454FEC1E-FE52-4CE2-A790-7F7CA54886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0746-3148-466C-AD57-099B1B008DC1}" type="pres">
      <dgm:prSet presAssocID="{454FEC1E-FE52-4CE2-A790-7F7CA54886FC}" presName="spNode" presStyleCnt="0"/>
      <dgm:spPr/>
      <dgm:t>
        <a:bodyPr/>
        <a:lstStyle/>
        <a:p>
          <a:endParaRPr lang="en-US"/>
        </a:p>
      </dgm:t>
    </dgm:pt>
    <dgm:pt modelId="{C7223497-03F1-4F92-8A8F-44BCBFB3D581}" type="pres">
      <dgm:prSet presAssocID="{2663EFD7-4B74-42E1-A785-8AFB389680D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D73B55C0-7130-49D5-9C63-0315ED20A40C}" srcId="{217018E2-8CDD-44C3-AFF3-DB20EBE09DD2}" destId="{E97A8FEE-FB8A-4402-913F-B2B3A2C9B7F9}" srcOrd="2" destOrd="0" parTransId="{920FB79A-BBCD-4390-9724-6324B7E6E03F}" sibTransId="{2B82D412-0D4D-4764-91E0-34D17D1B7653}"/>
    <dgm:cxn modelId="{773540E5-FD91-4AC2-83B6-4B821265C86A}" type="presOf" srcId="{BD13988A-DCC6-4DCF-BE85-2109D8A8E567}" destId="{D1DBFF9C-C8DA-4164-A099-1AF4AFCC83B0}" srcOrd="0" destOrd="0" presId="urn:microsoft.com/office/officeart/2005/8/layout/cycle6"/>
    <dgm:cxn modelId="{C5E31F5D-633A-443E-B1BC-E2578B931A49}" type="presOf" srcId="{CF04C36C-0475-49F6-BFB1-379C049298B3}" destId="{45E3148B-614D-4664-AFCD-5A70EBB1F228}" srcOrd="0" destOrd="0" presId="urn:microsoft.com/office/officeart/2005/8/layout/cycle6"/>
    <dgm:cxn modelId="{48B673B0-C6F8-4156-85B3-3015F6898F24}" type="presOf" srcId="{2B82D412-0D4D-4764-91E0-34D17D1B7653}" destId="{CB6BF98B-102A-4754-BCC0-4298643A3C51}" srcOrd="0" destOrd="0" presId="urn:microsoft.com/office/officeart/2005/8/layout/cycle6"/>
    <dgm:cxn modelId="{E1726D20-4442-4F5E-809D-24CC59ACA818}" type="presOf" srcId="{454FEC1E-FE52-4CE2-A790-7F7CA54886FC}" destId="{6895EBC6-C279-4740-AC8F-0058ACD7FD4A}" srcOrd="0" destOrd="0" presId="urn:microsoft.com/office/officeart/2005/8/layout/cycle6"/>
    <dgm:cxn modelId="{460829F2-D4A6-462A-B8B4-A90382B95EC3}" srcId="{217018E2-8CDD-44C3-AFF3-DB20EBE09DD2}" destId="{DF2DCA2A-702D-40BC-9251-0A97FC04C127}" srcOrd="1" destOrd="0" parTransId="{B4767762-76C5-470F-BFA8-675FEFAD2708}" sibTransId="{58731CCB-2591-4F0D-BC9E-0B2B9EFEFD66}"/>
    <dgm:cxn modelId="{58428425-9D2A-4145-ABFF-9A4EA9DE1B48}" srcId="{217018E2-8CDD-44C3-AFF3-DB20EBE09DD2}" destId="{839B06DC-45C1-42DE-86C6-138603DAB971}" srcOrd="3" destOrd="0" parTransId="{8397F7C1-C4C1-41A5-9C64-6F116C44830A}" sibTransId="{42612AD4-64F9-4E70-AB04-B77BD03A36B0}"/>
    <dgm:cxn modelId="{31A337D8-CBCC-4477-9206-96354D04981B}" type="presOf" srcId="{2663EFD7-4B74-42E1-A785-8AFB389680D3}" destId="{C7223497-03F1-4F92-8A8F-44BCBFB3D581}" srcOrd="0" destOrd="0" presId="urn:microsoft.com/office/officeart/2005/8/layout/cycle6"/>
    <dgm:cxn modelId="{E2A0CAB1-D5C3-4427-8F4F-DDBC4FF57299}" srcId="{217018E2-8CDD-44C3-AFF3-DB20EBE09DD2}" destId="{454FEC1E-FE52-4CE2-A790-7F7CA54886FC}" srcOrd="4" destOrd="0" parTransId="{C5E33955-B37D-44C6-8B02-562598E19C9C}" sibTransId="{2663EFD7-4B74-42E1-A785-8AFB389680D3}"/>
    <dgm:cxn modelId="{F10C6831-B459-421E-9A68-D9495ABF9BBC}" type="presOf" srcId="{58731CCB-2591-4F0D-BC9E-0B2B9EFEFD66}" destId="{934490A7-0D1F-4E82-A742-0EDA103BBBE8}" srcOrd="0" destOrd="0" presId="urn:microsoft.com/office/officeart/2005/8/layout/cycle6"/>
    <dgm:cxn modelId="{E01E8093-A6A5-45AD-9149-7A516230EEAB}" srcId="{217018E2-8CDD-44C3-AFF3-DB20EBE09DD2}" destId="{CF04C36C-0475-49F6-BFB1-379C049298B3}" srcOrd="0" destOrd="0" parTransId="{83FE5F2C-DF36-49A1-A346-158F876F592C}" sibTransId="{BD13988A-DCC6-4DCF-BE85-2109D8A8E567}"/>
    <dgm:cxn modelId="{847703E2-856E-4CC5-B369-64CEE2BAFDC3}" type="presOf" srcId="{E97A8FEE-FB8A-4402-913F-B2B3A2C9B7F9}" destId="{747E2DCE-7322-4998-B05C-2526453FBE2C}" srcOrd="0" destOrd="0" presId="urn:microsoft.com/office/officeart/2005/8/layout/cycle6"/>
    <dgm:cxn modelId="{DE0DBC6F-CE37-4316-9528-1588A63BFDAD}" type="presOf" srcId="{839B06DC-45C1-42DE-86C6-138603DAB971}" destId="{9484B27B-6F09-44BE-BEC2-E0651F89703F}" srcOrd="0" destOrd="0" presId="urn:microsoft.com/office/officeart/2005/8/layout/cycle6"/>
    <dgm:cxn modelId="{D6C83B50-ABC8-4814-B590-140BCF2A0D7A}" type="presOf" srcId="{217018E2-8CDD-44C3-AFF3-DB20EBE09DD2}" destId="{9ECA7F73-B23E-4862-988F-37A166B4CB8D}" srcOrd="0" destOrd="0" presId="urn:microsoft.com/office/officeart/2005/8/layout/cycle6"/>
    <dgm:cxn modelId="{499FCDE3-5563-447E-9D7E-E79A1753FE63}" type="presOf" srcId="{42612AD4-64F9-4E70-AB04-B77BD03A36B0}" destId="{115F2A18-912C-4933-A5B8-C908F5EB8A0A}" srcOrd="0" destOrd="0" presId="urn:microsoft.com/office/officeart/2005/8/layout/cycle6"/>
    <dgm:cxn modelId="{3C535A45-2E05-4685-9F7D-F4BC05BF76E5}" type="presOf" srcId="{DF2DCA2A-702D-40BC-9251-0A97FC04C127}" destId="{3A6C4021-F50F-4356-9EE3-9DC45974C80A}" srcOrd="0" destOrd="0" presId="urn:microsoft.com/office/officeart/2005/8/layout/cycle6"/>
    <dgm:cxn modelId="{ACA830E6-78D0-4494-BEEE-F7DE68A32632}" type="presParOf" srcId="{9ECA7F73-B23E-4862-988F-37A166B4CB8D}" destId="{45E3148B-614D-4664-AFCD-5A70EBB1F228}" srcOrd="0" destOrd="0" presId="urn:microsoft.com/office/officeart/2005/8/layout/cycle6"/>
    <dgm:cxn modelId="{07E5B8E8-3767-456E-98CB-433F49E82CC8}" type="presParOf" srcId="{9ECA7F73-B23E-4862-988F-37A166B4CB8D}" destId="{8B395F22-5B69-41FE-9989-068A0D756AF1}" srcOrd="1" destOrd="0" presId="urn:microsoft.com/office/officeart/2005/8/layout/cycle6"/>
    <dgm:cxn modelId="{4022E318-170D-49D8-B087-878187F3EABD}" type="presParOf" srcId="{9ECA7F73-B23E-4862-988F-37A166B4CB8D}" destId="{D1DBFF9C-C8DA-4164-A099-1AF4AFCC83B0}" srcOrd="2" destOrd="0" presId="urn:microsoft.com/office/officeart/2005/8/layout/cycle6"/>
    <dgm:cxn modelId="{EA4A0697-84EC-437A-9501-F612EF89D746}" type="presParOf" srcId="{9ECA7F73-B23E-4862-988F-37A166B4CB8D}" destId="{3A6C4021-F50F-4356-9EE3-9DC45974C80A}" srcOrd="3" destOrd="0" presId="urn:microsoft.com/office/officeart/2005/8/layout/cycle6"/>
    <dgm:cxn modelId="{577856B6-1609-4A2E-A749-029A6A30740C}" type="presParOf" srcId="{9ECA7F73-B23E-4862-988F-37A166B4CB8D}" destId="{4EFC2B04-6553-4703-AD06-2AC8155F63B3}" srcOrd="4" destOrd="0" presId="urn:microsoft.com/office/officeart/2005/8/layout/cycle6"/>
    <dgm:cxn modelId="{6188D5FD-65E4-4146-9EC5-021AE7448A2D}" type="presParOf" srcId="{9ECA7F73-B23E-4862-988F-37A166B4CB8D}" destId="{934490A7-0D1F-4E82-A742-0EDA103BBBE8}" srcOrd="5" destOrd="0" presId="urn:microsoft.com/office/officeart/2005/8/layout/cycle6"/>
    <dgm:cxn modelId="{29F73906-C6C9-49FF-A5D2-0C28CA9C579F}" type="presParOf" srcId="{9ECA7F73-B23E-4862-988F-37A166B4CB8D}" destId="{747E2DCE-7322-4998-B05C-2526453FBE2C}" srcOrd="6" destOrd="0" presId="urn:microsoft.com/office/officeart/2005/8/layout/cycle6"/>
    <dgm:cxn modelId="{15E3293E-3E45-4C51-98D8-212632B4B063}" type="presParOf" srcId="{9ECA7F73-B23E-4862-988F-37A166B4CB8D}" destId="{3B988028-CD67-438E-8706-4E738CA59845}" srcOrd="7" destOrd="0" presId="urn:microsoft.com/office/officeart/2005/8/layout/cycle6"/>
    <dgm:cxn modelId="{B0777DBC-D711-4095-8E14-479609EDAF34}" type="presParOf" srcId="{9ECA7F73-B23E-4862-988F-37A166B4CB8D}" destId="{CB6BF98B-102A-4754-BCC0-4298643A3C51}" srcOrd="8" destOrd="0" presId="urn:microsoft.com/office/officeart/2005/8/layout/cycle6"/>
    <dgm:cxn modelId="{925ED72D-8057-4EA3-B19A-BDD5EAE97B97}" type="presParOf" srcId="{9ECA7F73-B23E-4862-988F-37A166B4CB8D}" destId="{9484B27B-6F09-44BE-BEC2-E0651F89703F}" srcOrd="9" destOrd="0" presId="urn:microsoft.com/office/officeart/2005/8/layout/cycle6"/>
    <dgm:cxn modelId="{2DF9137A-8C9E-45F1-82ED-FCD97496850D}" type="presParOf" srcId="{9ECA7F73-B23E-4862-988F-37A166B4CB8D}" destId="{ECA68EA2-37CD-4056-A04F-1D4F8A3CC3EC}" srcOrd="10" destOrd="0" presId="urn:microsoft.com/office/officeart/2005/8/layout/cycle6"/>
    <dgm:cxn modelId="{0EE06A2E-C311-4586-A59B-02B3039BFC6F}" type="presParOf" srcId="{9ECA7F73-B23E-4862-988F-37A166B4CB8D}" destId="{115F2A18-912C-4933-A5B8-C908F5EB8A0A}" srcOrd="11" destOrd="0" presId="urn:microsoft.com/office/officeart/2005/8/layout/cycle6"/>
    <dgm:cxn modelId="{E5108CF5-855C-4876-8F6E-E138FA072103}" type="presParOf" srcId="{9ECA7F73-B23E-4862-988F-37A166B4CB8D}" destId="{6895EBC6-C279-4740-AC8F-0058ACD7FD4A}" srcOrd="12" destOrd="0" presId="urn:microsoft.com/office/officeart/2005/8/layout/cycle6"/>
    <dgm:cxn modelId="{541710B4-A1F7-4188-A2FA-33C73FE46956}" type="presParOf" srcId="{9ECA7F73-B23E-4862-988F-37A166B4CB8D}" destId="{ADD30746-3148-466C-AD57-099B1B008DC1}" srcOrd="13" destOrd="0" presId="urn:microsoft.com/office/officeart/2005/8/layout/cycle6"/>
    <dgm:cxn modelId="{EE04F7B1-489C-4BB2-987D-041CA6B78DE6}" type="presParOf" srcId="{9ECA7F73-B23E-4862-988F-37A166B4CB8D}" destId="{C7223497-03F1-4F92-8A8F-44BCBFB3D58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7AC22-0D67-4D6D-B982-E7E964E687B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81F7F5-C358-4A51-BF0C-916D137A82A2}">
      <dgm:prSet/>
      <dgm:spPr/>
      <dgm:t>
        <a:bodyPr/>
        <a:lstStyle/>
        <a:p>
          <a:pPr rtl="0"/>
          <a:r>
            <a:rPr lang="en-US" b="1" dirty="0" smtClean="0"/>
            <a:t>ASP.NET MVC</a:t>
          </a:r>
          <a:endParaRPr lang="en-US" dirty="0"/>
        </a:p>
      </dgm:t>
    </dgm:pt>
    <dgm:pt modelId="{0E428A25-C965-456B-86C5-C00000455EB1}" type="parTrans" cxnId="{22461FB6-E598-4950-8A47-7FB48110F668}">
      <dgm:prSet/>
      <dgm:spPr/>
      <dgm:t>
        <a:bodyPr/>
        <a:lstStyle/>
        <a:p>
          <a:endParaRPr lang="en-US"/>
        </a:p>
      </dgm:t>
    </dgm:pt>
    <dgm:pt modelId="{2DA582A0-A5DC-420B-BE49-B990FB7AE662}" type="sibTrans" cxnId="{22461FB6-E598-4950-8A47-7FB48110F668}">
      <dgm:prSet/>
      <dgm:spPr/>
      <dgm:t>
        <a:bodyPr/>
        <a:lstStyle/>
        <a:p>
          <a:endParaRPr lang="en-US"/>
        </a:p>
      </dgm:t>
    </dgm:pt>
    <dgm:pt modelId="{D5FD07D4-5CF2-4576-BAA0-15DADE52A7EA}">
      <dgm:prSet/>
      <dgm:spPr/>
      <dgm:t>
        <a:bodyPr/>
        <a:lstStyle/>
        <a:p>
          <a:pPr rtl="0"/>
          <a:r>
            <a:rPr lang="en-US" b="1" dirty="0" smtClean="0"/>
            <a:t>Azure</a:t>
          </a:r>
          <a:endParaRPr lang="en-US" dirty="0"/>
        </a:p>
      </dgm:t>
    </dgm:pt>
    <dgm:pt modelId="{253F8B89-B675-4DBA-8139-F5E5FC36CDC9}" type="parTrans" cxnId="{EAD38216-4ED8-4925-A8F9-6969324D3455}">
      <dgm:prSet/>
      <dgm:spPr/>
      <dgm:t>
        <a:bodyPr/>
        <a:lstStyle/>
        <a:p>
          <a:endParaRPr lang="en-US"/>
        </a:p>
      </dgm:t>
    </dgm:pt>
    <dgm:pt modelId="{84FCE124-2AB3-4696-965E-0740AE295F8A}" type="sibTrans" cxnId="{EAD38216-4ED8-4925-A8F9-6969324D3455}">
      <dgm:prSet/>
      <dgm:spPr/>
      <dgm:t>
        <a:bodyPr/>
        <a:lstStyle/>
        <a:p>
          <a:endParaRPr lang="en-US"/>
        </a:p>
      </dgm:t>
    </dgm:pt>
    <dgm:pt modelId="{627F8687-5DCC-47B3-B2BF-A03BDCC62C46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D540A86D-77FB-4ED3-805A-B9EA9C389CE0}" type="parTrans" cxnId="{5F6A7DAB-E44C-42D1-88CF-A0B2F4C2A188}">
      <dgm:prSet/>
      <dgm:spPr/>
      <dgm:t>
        <a:bodyPr/>
        <a:lstStyle/>
        <a:p>
          <a:endParaRPr lang="en-US"/>
        </a:p>
      </dgm:t>
    </dgm:pt>
    <dgm:pt modelId="{BBD8584F-A135-4FF1-A99E-98D1E0639350}" type="sibTrans" cxnId="{5F6A7DAB-E44C-42D1-88CF-A0B2F4C2A188}">
      <dgm:prSet/>
      <dgm:spPr/>
      <dgm:t>
        <a:bodyPr/>
        <a:lstStyle/>
        <a:p>
          <a:endParaRPr lang="en-US"/>
        </a:p>
      </dgm:t>
    </dgm:pt>
    <dgm:pt modelId="{1F4DAC4C-FDF9-45EF-A7A5-C0F4BB09106F}">
      <dgm:prSet/>
      <dgm:spPr/>
      <dgm:t>
        <a:bodyPr/>
        <a:lstStyle/>
        <a:p>
          <a:pPr rtl="0"/>
          <a:r>
            <a:rPr lang="en-US" b="1" dirty="0" smtClean="0"/>
            <a:t>CSLA</a:t>
          </a:r>
          <a:endParaRPr lang="en-US" dirty="0"/>
        </a:p>
      </dgm:t>
    </dgm:pt>
    <dgm:pt modelId="{3AC4D232-126A-4A92-BA21-7431846A184F}" type="parTrans" cxnId="{90784911-8687-4137-A03E-EB87D88503FE}">
      <dgm:prSet/>
      <dgm:spPr/>
      <dgm:t>
        <a:bodyPr/>
        <a:lstStyle/>
        <a:p>
          <a:endParaRPr lang="en-US"/>
        </a:p>
      </dgm:t>
    </dgm:pt>
    <dgm:pt modelId="{D68F4478-0F14-4E72-8C7B-977263F9E794}" type="sibTrans" cxnId="{90784911-8687-4137-A03E-EB87D88503FE}">
      <dgm:prSet/>
      <dgm:spPr/>
      <dgm:t>
        <a:bodyPr/>
        <a:lstStyle/>
        <a:p>
          <a:endParaRPr lang="en-US"/>
        </a:p>
      </dgm:t>
    </dgm:pt>
    <dgm:pt modelId="{C5DCFA45-E528-4026-8E8E-4C15283C7B09}" type="pres">
      <dgm:prSet presAssocID="{8F17AC22-0D67-4D6D-B982-E7E964E687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08C4A-BD57-4247-A4D1-6ABC97D5214B}" type="pres">
      <dgm:prSet presAssocID="{8F17AC22-0D67-4D6D-B982-E7E964E687B9}" presName="diamond" presStyleLbl="bgShp" presStyleIdx="0" presStyleCnt="1"/>
      <dgm:spPr/>
      <dgm:t>
        <a:bodyPr/>
        <a:lstStyle/>
        <a:p>
          <a:endParaRPr lang="en-US"/>
        </a:p>
      </dgm:t>
    </dgm:pt>
    <dgm:pt modelId="{BBDE7BAA-AC01-419C-890A-46E3A078F2D0}" type="pres">
      <dgm:prSet presAssocID="{8F17AC22-0D67-4D6D-B982-E7E964E687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235-2F6A-4B33-B695-10D15CF9CE3C}" type="pres">
      <dgm:prSet presAssocID="{8F17AC22-0D67-4D6D-B982-E7E964E687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5B09-DE12-49F4-9FEA-2B7563E4F6D7}" type="pres">
      <dgm:prSet presAssocID="{8F17AC22-0D67-4D6D-B982-E7E964E687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1223-1A61-48F6-A4D5-EE72C4D2AE5D}" type="pres">
      <dgm:prSet presAssocID="{8F17AC22-0D67-4D6D-B982-E7E964E687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71678B-60FC-4A29-8897-FD01E531BC80}" type="presOf" srcId="{627F8687-5DCC-47B3-B2BF-A03BDCC62C46}" destId="{5B9F1223-1A61-48F6-A4D5-EE72C4D2AE5D}" srcOrd="0" destOrd="0" presId="urn:microsoft.com/office/officeart/2005/8/layout/matrix3"/>
    <dgm:cxn modelId="{3A8B2D93-FC4A-433F-9554-BBE1873CA15A}" type="presOf" srcId="{1F4DAC4C-FDF9-45EF-A7A5-C0F4BB09106F}" destId="{BF86F235-2F6A-4B33-B695-10D15CF9CE3C}" srcOrd="0" destOrd="0" presId="urn:microsoft.com/office/officeart/2005/8/layout/matrix3"/>
    <dgm:cxn modelId="{A0A479F1-324D-40C0-A673-A1E37D0A3122}" type="presOf" srcId="{8F17AC22-0D67-4D6D-B982-E7E964E687B9}" destId="{C5DCFA45-E528-4026-8E8E-4C15283C7B09}" srcOrd="0" destOrd="0" presId="urn:microsoft.com/office/officeart/2005/8/layout/matrix3"/>
    <dgm:cxn modelId="{5F6A7DAB-E44C-42D1-88CF-A0B2F4C2A188}" srcId="{8F17AC22-0D67-4D6D-B982-E7E964E687B9}" destId="{627F8687-5DCC-47B3-B2BF-A03BDCC62C46}" srcOrd="3" destOrd="0" parTransId="{D540A86D-77FB-4ED3-805A-B9EA9C389CE0}" sibTransId="{BBD8584F-A135-4FF1-A99E-98D1E0639350}"/>
    <dgm:cxn modelId="{EAD38216-4ED8-4925-A8F9-6969324D3455}" srcId="{8F17AC22-0D67-4D6D-B982-E7E964E687B9}" destId="{D5FD07D4-5CF2-4576-BAA0-15DADE52A7EA}" srcOrd="2" destOrd="0" parTransId="{253F8B89-B675-4DBA-8139-F5E5FC36CDC9}" sibTransId="{84FCE124-2AB3-4696-965E-0740AE295F8A}"/>
    <dgm:cxn modelId="{22461FB6-E598-4950-8A47-7FB48110F668}" srcId="{8F17AC22-0D67-4D6D-B982-E7E964E687B9}" destId="{1281F7F5-C358-4A51-BF0C-916D137A82A2}" srcOrd="0" destOrd="0" parTransId="{0E428A25-C965-456B-86C5-C00000455EB1}" sibTransId="{2DA582A0-A5DC-420B-BE49-B990FB7AE662}"/>
    <dgm:cxn modelId="{23827DB0-26B3-40B8-95E9-5B7AE1A3E29E}" type="presOf" srcId="{D5FD07D4-5CF2-4576-BAA0-15DADE52A7EA}" destId="{817F5B09-DE12-49F4-9FEA-2B7563E4F6D7}" srcOrd="0" destOrd="0" presId="urn:microsoft.com/office/officeart/2005/8/layout/matrix3"/>
    <dgm:cxn modelId="{90784911-8687-4137-A03E-EB87D88503FE}" srcId="{8F17AC22-0D67-4D6D-B982-E7E964E687B9}" destId="{1F4DAC4C-FDF9-45EF-A7A5-C0F4BB09106F}" srcOrd="1" destOrd="0" parTransId="{3AC4D232-126A-4A92-BA21-7431846A184F}" sibTransId="{D68F4478-0F14-4E72-8C7B-977263F9E794}"/>
    <dgm:cxn modelId="{4112277C-D283-4590-8860-55C976CF5778}" type="presOf" srcId="{1281F7F5-C358-4A51-BF0C-916D137A82A2}" destId="{BBDE7BAA-AC01-419C-890A-46E3A078F2D0}" srcOrd="0" destOrd="0" presId="urn:microsoft.com/office/officeart/2005/8/layout/matrix3"/>
    <dgm:cxn modelId="{7096D9FD-9379-476D-9340-AF4D0466D4E0}" type="presParOf" srcId="{C5DCFA45-E528-4026-8E8E-4C15283C7B09}" destId="{C0308C4A-BD57-4247-A4D1-6ABC97D5214B}" srcOrd="0" destOrd="0" presId="urn:microsoft.com/office/officeart/2005/8/layout/matrix3"/>
    <dgm:cxn modelId="{67439D43-137C-4413-9057-F486B46285EA}" type="presParOf" srcId="{C5DCFA45-E528-4026-8E8E-4C15283C7B09}" destId="{BBDE7BAA-AC01-419C-890A-46E3A078F2D0}" srcOrd="1" destOrd="0" presId="urn:microsoft.com/office/officeart/2005/8/layout/matrix3"/>
    <dgm:cxn modelId="{F4E15BEC-CA5C-4326-A4A2-174FA6435D00}" type="presParOf" srcId="{C5DCFA45-E528-4026-8E8E-4C15283C7B09}" destId="{BF86F235-2F6A-4B33-B695-10D15CF9CE3C}" srcOrd="2" destOrd="0" presId="urn:microsoft.com/office/officeart/2005/8/layout/matrix3"/>
    <dgm:cxn modelId="{EF400FE7-F462-4D60-8E6D-7833CB5E7038}" type="presParOf" srcId="{C5DCFA45-E528-4026-8E8E-4C15283C7B09}" destId="{817F5B09-DE12-49F4-9FEA-2B7563E4F6D7}" srcOrd="3" destOrd="0" presId="urn:microsoft.com/office/officeart/2005/8/layout/matrix3"/>
    <dgm:cxn modelId="{5470E974-5BD3-4557-804C-CEB95D2AF912}" type="presParOf" srcId="{C5DCFA45-E528-4026-8E8E-4C15283C7B09}" destId="{5B9F1223-1A61-48F6-A4D5-EE72C4D2AE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Windows Phone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 Phone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827335CA-7916-40DE-B6E4-81375C639D47}" type="presOf" srcId="{F7BAE835-353C-4ECD-B8D1-B8E58C4733E3}" destId="{98E1CD5A-E02C-4BE6-945D-307910BF8DC4}" srcOrd="0" destOrd="0" presId="urn:microsoft.com/office/officeart/2005/8/layout/hierarchy2"/>
    <dgm:cxn modelId="{96266039-F00A-432C-B5F8-A3EE8E3EE1A7}" type="presOf" srcId="{8EE03163-DFE6-4501-84EF-66368550E3DB}" destId="{4FE9AE57-C038-48AD-A69E-8CBB9D8D8A6A}" srcOrd="0" destOrd="0" presId="urn:microsoft.com/office/officeart/2005/8/layout/hierarchy2"/>
    <dgm:cxn modelId="{CC09D786-3541-49F6-88C2-6B611044CF50}" type="presOf" srcId="{73480187-6DDC-4545-8F76-367554945888}" destId="{DD1641BD-4EB1-4467-BE8E-5BEF0497AD9C}" srcOrd="0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DEA80C26-641D-4083-BB10-5D2A1E39E427}" type="presOf" srcId="{E96D02D4-E2D3-4336-A1E9-973389D438C0}" destId="{4022D85D-C5C4-42B8-B251-EEF77A3C3488}" srcOrd="0" destOrd="0" presId="urn:microsoft.com/office/officeart/2005/8/layout/hierarchy2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6FEBC826-5CF1-4F8C-8FC0-ED20F51BEBB5}" type="presOf" srcId="{4F2020D7-516D-4BEA-930A-CA5A5759C0F7}" destId="{61E5ACEF-BABE-42B3-B775-3A810E48346A}" srcOrd="0" destOrd="0" presId="urn:microsoft.com/office/officeart/2005/8/layout/hierarchy2"/>
    <dgm:cxn modelId="{FF818D58-1993-4A86-972A-FA077DB6CB48}" type="presOf" srcId="{5447559E-B8A0-4D0C-86F5-68831641D690}" destId="{BD159EF6-7390-4055-A31C-A2B082C8CA33}" srcOrd="0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E8151A5C-CE26-49BC-AA68-2D86769963D8}" type="presOf" srcId="{F7BAE835-353C-4ECD-B8D1-B8E58C4733E3}" destId="{D62CD387-E774-4A8C-BD22-C91D95E91609}" srcOrd="1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606879F3-1D5B-4A0D-8CEE-5BCC1B414783}" type="presOf" srcId="{B5E46783-2905-4BF9-8940-3E4F595C82CF}" destId="{9D3A4D6E-A3AA-40E9-83E5-5D8B68DA84E8}" srcOrd="0" destOrd="0" presId="urn:microsoft.com/office/officeart/2005/8/layout/hierarchy2"/>
    <dgm:cxn modelId="{84FF2071-2544-49E0-80A2-6D4D003D04BF}" type="presOf" srcId="{849747FF-CC8C-4577-9552-5A79D6BF00E9}" destId="{C85A7070-47E7-4EDE-A372-8CCEACCC6651}" srcOrd="0" destOrd="0" presId="urn:microsoft.com/office/officeart/2005/8/layout/hierarchy2"/>
    <dgm:cxn modelId="{45E43E91-7F64-44F9-9545-DDCDCDBBA8EF}" type="presOf" srcId="{1BD2EB04-9E4C-4E41-85B8-458353CE5618}" destId="{E808B955-5D5B-4A29-A6F1-8993A75D1849}" srcOrd="1" destOrd="0" presId="urn:microsoft.com/office/officeart/2005/8/layout/hierarchy2"/>
    <dgm:cxn modelId="{B5C53795-D09F-4E4F-ADEC-E4439713629E}" type="presOf" srcId="{1BD2EB04-9E4C-4E41-85B8-458353CE5618}" destId="{D2D017CF-682D-4EC1-B5AF-C441F7B52421}" srcOrd="0" destOrd="0" presId="urn:microsoft.com/office/officeart/2005/8/layout/hierarchy2"/>
    <dgm:cxn modelId="{BBED38CF-7A46-4CFF-8409-8B2A6083B2BD}" type="presOf" srcId="{B5E46783-2905-4BF9-8940-3E4F595C82CF}" destId="{C36B983C-E9FF-494C-971F-FE12653887D3}" srcOrd="1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8AA47EBD-8BF2-4115-8D2A-DEA207C9BDE3}" type="presOf" srcId="{2805D8B0-8044-455A-A9A9-13BCF6F0E437}" destId="{F09571A7-4D45-4809-9AF9-B0DFA9A8F1BA}" srcOrd="1" destOrd="0" presId="urn:microsoft.com/office/officeart/2005/8/layout/hierarchy2"/>
    <dgm:cxn modelId="{200C09B6-7322-425A-9929-AAC0701C5315}" type="presOf" srcId="{90CB22E6-C4A5-4AAE-9725-1AFD090C8753}" destId="{CA3F486E-8B34-40BC-8A15-C29093560472}" srcOrd="0" destOrd="0" presId="urn:microsoft.com/office/officeart/2005/8/layout/hierarchy2"/>
    <dgm:cxn modelId="{5243FC16-19A0-4944-8720-9E360BDDBC76}" type="presOf" srcId="{39971BD1-E8DE-4B43-B415-F237D66B3B32}" destId="{15B8AD97-0F56-4C4B-838B-A8C87FEF68D8}" srcOrd="0" destOrd="0" presId="urn:microsoft.com/office/officeart/2005/8/layout/hierarchy2"/>
    <dgm:cxn modelId="{8427EA6F-48CF-4B4C-8927-91AB03EE30CC}" type="presOf" srcId="{E96D02D4-E2D3-4336-A1E9-973389D438C0}" destId="{4DA7FA67-6A1F-4631-BA9C-8B14A1650B44}" srcOrd="1" destOrd="0" presId="urn:microsoft.com/office/officeart/2005/8/layout/hierarchy2"/>
    <dgm:cxn modelId="{9BD2ECEF-6180-4462-8CD9-20CDAD1E5754}" type="presOf" srcId="{39971BD1-E8DE-4B43-B415-F237D66B3B32}" destId="{8E906CD8-CB77-4229-9BBC-649FF443D17C}" srcOrd="1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2DFE4EDB-8E08-4AD0-8C5D-8CB87086B73F}" type="presOf" srcId="{2805D8B0-8044-455A-A9A9-13BCF6F0E437}" destId="{AAAA23B8-5C0D-4758-809B-75AE1823D4F5}" srcOrd="0" destOrd="0" presId="urn:microsoft.com/office/officeart/2005/8/layout/hierarchy2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2BDC1153-FB66-4FE7-8B0D-AFA01CFEC412}" type="presOf" srcId="{F45BBD49-9331-4B57-A2F8-0783C3CB2F43}" destId="{2A5CD9D7-2D27-4EB2-825D-8FE27F9DC6A5}" srcOrd="0" destOrd="0" presId="urn:microsoft.com/office/officeart/2005/8/layout/hierarchy2"/>
    <dgm:cxn modelId="{4D4EC1CB-D05D-4DD1-974B-8BA36DE1A2F6}" type="presOf" srcId="{5B72355E-DA0B-47F5-9D44-C4AB14F9F542}" destId="{D8268A4E-8F1D-463E-BA02-9831D58F5A1A}" srcOrd="0" destOrd="0" presId="urn:microsoft.com/office/officeart/2005/8/layout/hierarchy2"/>
    <dgm:cxn modelId="{A182C33E-E880-479C-89B3-C8416057DCFC}" type="presParOf" srcId="{61E5ACEF-BABE-42B3-B775-3A810E48346A}" destId="{3915B1A2-3741-49CF-9559-8B09968DEEB9}" srcOrd="0" destOrd="0" presId="urn:microsoft.com/office/officeart/2005/8/layout/hierarchy2"/>
    <dgm:cxn modelId="{C5C14C68-8851-4A97-A713-CCAF4CDEACC7}" type="presParOf" srcId="{3915B1A2-3741-49CF-9559-8B09968DEEB9}" destId="{4FE9AE57-C038-48AD-A69E-8CBB9D8D8A6A}" srcOrd="0" destOrd="0" presId="urn:microsoft.com/office/officeart/2005/8/layout/hierarchy2"/>
    <dgm:cxn modelId="{608CB0C5-3929-4BB3-8EE3-227423E1189D}" type="presParOf" srcId="{3915B1A2-3741-49CF-9559-8B09968DEEB9}" destId="{42FC1228-1A9A-4C00-8CEE-F631FCF5F1A9}" srcOrd="1" destOrd="0" presId="urn:microsoft.com/office/officeart/2005/8/layout/hierarchy2"/>
    <dgm:cxn modelId="{80FB927B-0BB2-4053-B5F3-2DBDBE4799DB}" type="presParOf" srcId="{42FC1228-1A9A-4C00-8CEE-F631FCF5F1A9}" destId="{AAAA23B8-5C0D-4758-809B-75AE1823D4F5}" srcOrd="0" destOrd="0" presId="urn:microsoft.com/office/officeart/2005/8/layout/hierarchy2"/>
    <dgm:cxn modelId="{AB4DCBA1-4F8B-4F71-93E9-415907CE6552}" type="presParOf" srcId="{AAAA23B8-5C0D-4758-809B-75AE1823D4F5}" destId="{F09571A7-4D45-4809-9AF9-B0DFA9A8F1BA}" srcOrd="0" destOrd="0" presId="urn:microsoft.com/office/officeart/2005/8/layout/hierarchy2"/>
    <dgm:cxn modelId="{BA2ACB0D-7C98-4E37-817C-2A89B83F3BE5}" type="presParOf" srcId="{42FC1228-1A9A-4C00-8CEE-F631FCF5F1A9}" destId="{2C3B3D43-89F9-48FF-93FB-76D06F1D381B}" srcOrd="1" destOrd="0" presId="urn:microsoft.com/office/officeart/2005/8/layout/hierarchy2"/>
    <dgm:cxn modelId="{8A9DF55A-EF13-46FF-946D-25A7898F13D8}" type="presParOf" srcId="{2C3B3D43-89F9-48FF-93FB-76D06F1D381B}" destId="{BD159EF6-7390-4055-A31C-A2B082C8CA33}" srcOrd="0" destOrd="0" presId="urn:microsoft.com/office/officeart/2005/8/layout/hierarchy2"/>
    <dgm:cxn modelId="{33646ECC-ED47-44D5-BF23-1B3CAA7C310A}" type="presParOf" srcId="{2C3B3D43-89F9-48FF-93FB-76D06F1D381B}" destId="{DF20C954-2964-4AF2-9F11-ECA6800E8D44}" srcOrd="1" destOrd="0" presId="urn:microsoft.com/office/officeart/2005/8/layout/hierarchy2"/>
    <dgm:cxn modelId="{09148901-77A5-4386-B52E-748DCE57C48C}" type="presParOf" srcId="{DF20C954-2964-4AF2-9F11-ECA6800E8D44}" destId="{98E1CD5A-E02C-4BE6-945D-307910BF8DC4}" srcOrd="0" destOrd="0" presId="urn:microsoft.com/office/officeart/2005/8/layout/hierarchy2"/>
    <dgm:cxn modelId="{EE65D146-E5A6-43AF-8A25-309741790CC8}" type="presParOf" srcId="{98E1CD5A-E02C-4BE6-945D-307910BF8DC4}" destId="{D62CD387-E774-4A8C-BD22-C91D95E91609}" srcOrd="0" destOrd="0" presId="urn:microsoft.com/office/officeart/2005/8/layout/hierarchy2"/>
    <dgm:cxn modelId="{46807CCE-E632-4FEA-A72F-55BCFF7723C5}" type="presParOf" srcId="{DF20C954-2964-4AF2-9F11-ECA6800E8D44}" destId="{CD9C6926-F53B-4265-ACD8-54FD710B79FB}" srcOrd="1" destOrd="0" presId="urn:microsoft.com/office/officeart/2005/8/layout/hierarchy2"/>
    <dgm:cxn modelId="{24A47DBA-D4D2-469B-94BA-76B1287DABA0}" type="presParOf" srcId="{CD9C6926-F53B-4265-ACD8-54FD710B79FB}" destId="{DD1641BD-4EB1-4467-BE8E-5BEF0497AD9C}" srcOrd="0" destOrd="0" presId="urn:microsoft.com/office/officeart/2005/8/layout/hierarchy2"/>
    <dgm:cxn modelId="{6A77CAE3-245B-45A4-B12D-85219DC0F9AF}" type="presParOf" srcId="{CD9C6926-F53B-4265-ACD8-54FD710B79FB}" destId="{45E8F35B-ABCA-4891-AC3D-E05256C062F5}" srcOrd="1" destOrd="0" presId="urn:microsoft.com/office/officeart/2005/8/layout/hierarchy2"/>
    <dgm:cxn modelId="{F26CAAAD-C286-43D6-873C-B9B53F5EEE44}" type="presParOf" srcId="{42FC1228-1A9A-4C00-8CEE-F631FCF5F1A9}" destId="{4022D85D-C5C4-42B8-B251-EEF77A3C3488}" srcOrd="2" destOrd="0" presId="urn:microsoft.com/office/officeart/2005/8/layout/hierarchy2"/>
    <dgm:cxn modelId="{5DBB84E2-527C-4F17-B3A0-16FFF052A8EA}" type="presParOf" srcId="{4022D85D-C5C4-42B8-B251-EEF77A3C3488}" destId="{4DA7FA67-6A1F-4631-BA9C-8B14A1650B44}" srcOrd="0" destOrd="0" presId="urn:microsoft.com/office/officeart/2005/8/layout/hierarchy2"/>
    <dgm:cxn modelId="{D8AD68BC-4F5B-40DD-AF93-9035993F676B}" type="presParOf" srcId="{42FC1228-1A9A-4C00-8CEE-F631FCF5F1A9}" destId="{C0CFB090-A2A4-4815-AA48-B406911276E5}" srcOrd="3" destOrd="0" presId="urn:microsoft.com/office/officeart/2005/8/layout/hierarchy2"/>
    <dgm:cxn modelId="{F896DE65-28DA-4C1A-83B3-C8DF8AABF825}" type="presParOf" srcId="{C0CFB090-A2A4-4815-AA48-B406911276E5}" destId="{CA3F486E-8B34-40BC-8A15-C29093560472}" srcOrd="0" destOrd="0" presId="urn:microsoft.com/office/officeart/2005/8/layout/hierarchy2"/>
    <dgm:cxn modelId="{4ADCC7C8-9C2F-46B4-B77C-DA3ED0249F81}" type="presParOf" srcId="{C0CFB090-A2A4-4815-AA48-B406911276E5}" destId="{3D6DE0DB-AD1F-4806-AF7C-E0F43ABD43E1}" srcOrd="1" destOrd="0" presId="urn:microsoft.com/office/officeart/2005/8/layout/hierarchy2"/>
    <dgm:cxn modelId="{4C4B7FEB-83CF-4372-B860-E5B2B5B376C4}" type="presParOf" srcId="{3D6DE0DB-AD1F-4806-AF7C-E0F43ABD43E1}" destId="{D2D017CF-682D-4EC1-B5AF-C441F7B52421}" srcOrd="0" destOrd="0" presId="urn:microsoft.com/office/officeart/2005/8/layout/hierarchy2"/>
    <dgm:cxn modelId="{04B8B235-0BED-4EFB-A9B5-D1D603811561}" type="presParOf" srcId="{D2D017CF-682D-4EC1-B5AF-C441F7B52421}" destId="{E808B955-5D5B-4A29-A6F1-8993A75D1849}" srcOrd="0" destOrd="0" presId="urn:microsoft.com/office/officeart/2005/8/layout/hierarchy2"/>
    <dgm:cxn modelId="{9AC65A20-A41C-4111-95D2-E477A3685A90}" type="presParOf" srcId="{3D6DE0DB-AD1F-4806-AF7C-E0F43ABD43E1}" destId="{2367D96D-D3FA-4624-A3B7-5DE9C1668405}" srcOrd="1" destOrd="0" presId="urn:microsoft.com/office/officeart/2005/8/layout/hierarchy2"/>
    <dgm:cxn modelId="{9159F4CF-CDE7-48B3-81CF-883E0FAA5168}" type="presParOf" srcId="{2367D96D-D3FA-4624-A3B7-5DE9C1668405}" destId="{2A5CD9D7-2D27-4EB2-825D-8FE27F9DC6A5}" srcOrd="0" destOrd="0" presId="urn:microsoft.com/office/officeart/2005/8/layout/hierarchy2"/>
    <dgm:cxn modelId="{CAECCA39-0ED9-40E2-A89C-465143319CEE}" type="presParOf" srcId="{2367D96D-D3FA-4624-A3B7-5DE9C1668405}" destId="{D3D24E33-1E9F-4CA9-B566-128DA69CF367}" srcOrd="1" destOrd="0" presId="urn:microsoft.com/office/officeart/2005/8/layout/hierarchy2"/>
    <dgm:cxn modelId="{53A6D00A-79E8-423C-BAF9-182AC825D0BE}" type="presParOf" srcId="{42FC1228-1A9A-4C00-8CEE-F631FCF5F1A9}" destId="{9D3A4D6E-A3AA-40E9-83E5-5D8B68DA84E8}" srcOrd="4" destOrd="0" presId="urn:microsoft.com/office/officeart/2005/8/layout/hierarchy2"/>
    <dgm:cxn modelId="{F2856DC8-0433-46B9-B0D1-F8E7F9EE57A8}" type="presParOf" srcId="{9D3A4D6E-A3AA-40E9-83E5-5D8B68DA84E8}" destId="{C36B983C-E9FF-494C-971F-FE12653887D3}" srcOrd="0" destOrd="0" presId="urn:microsoft.com/office/officeart/2005/8/layout/hierarchy2"/>
    <dgm:cxn modelId="{FFEC7625-4ABB-45DA-9EE4-1190EAAD9C5E}" type="presParOf" srcId="{42FC1228-1A9A-4C00-8CEE-F631FCF5F1A9}" destId="{E5D3F579-2099-4F4B-B2FB-0878AC71244A}" srcOrd="5" destOrd="0" presId="urn:microsoft.com/office/officeart/2005/8/layout/hierarchy2"/>
    <dgm:cxn modelId="{6DDF2687-A08D-4583-8501-521B7160A8B7}" type="presParOf" srcId="{E5D3F579-2099-4F4B-B2FB-0878AC71244A}" destId="{C85A7070-47E7-4EDE-A372-8CCEACCC6651}" srcOrd="0" destOrd="0" presId="urn:microsoft.com/office/officeart/2005/8/layout/hierarchy2"/>
    <dgm:cxn modelId="{D923ABF9-A61C-4D95-97DF-1572297D91A9}" type="presParOf" srcId="{E5D3F579-2099-4F4B-B2FB-0878AC71244A}" destId="{994FC76F-7898-45D3-BA5F-506E0307FFDC}" srcOrd="1" destOrd="0" presId="urn:microsoft.com/office/officeart/2005/8/layout/hierarchy2"/>
    <dgm:cxn modelId="{3D3A9FF9-2845-4F9B-9AD7-D3F0928D8C91}" type="presParOf" srcId="{994FC76F-7898-45D3-BA5F-506E0307FFDC}" destId="{15B8AD97-0F56-4C4B-838B-A8C87FEF68D8}" srcOrd="0" destOrd="0" presId="urn:microsoft.com/office/officeart/2005/8/layout/hierarchy2"/>
    <dgm:cxn modelId="{7B579314-1883-4A41-88D0-B54461357387}" type="presParOf" srcId="{15B8AD97-0F56-4C4B-838B-A8C87FEF68D8}" destId="{8E906CD8-CB77-4229-9BBC-649FF443D17C}" srcOrd="0" destOrd="0" presId="urn:microsoft.com/office/officeart/2005/8/layout/hierarchy2"/>
    <dgm:cxn modelId="{5A6E15D0-B4BA-4D24-A272-0ADA8A028ADB}" type="presParOf" srcId="{994FC76F-7898-45D3-BA5F-506E0307FFDC}" destId="{5BE1AD65-3C93-4568-B493-C5E3A14CC699}" srcOrd="1" destOrd="0" presId="urn:microsoft.com/office/officeart/2005/8/layout/hierarchy2"/>
    <dgm:cxn modelId="{75492703-DA0C-49F5-B2B6-15DB33FD71E0}" type="presParOf" srcId="{5BE1AD65-3C93-4568-B493-C5E3A14CC699}" destId="{D8268A4E-8F1D-463E-BA02-9831D58F5A1A}" srcOrd="0" destOrd="0" presId="urn:microsoft.com/office/officeart/2005/8/layout/hierarchy2"/>
    <dgm:cxn modelId="{4B3F6BCD-D21C-43F6-BBD5-426FE4177D57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148B-614D-4664-AFCD-5A70EBB1F228}">
      <dsp:nvSpPr>
        <dsp:cNvPr id="0" name=""/>
        <dsp:cNvSpPr/>
      </dsp:nvSpPr>
      <dsp:spPr>
        <a:xfrm>
          <a:off x="2176479" y="2529"/>
          <a:ext cx="1173922" cy="7630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Windows 8.1</a:t>
          </a:r>
          <a:endParaRPr lang="en-US" sz="1800" kern="1200" dirty="0"/>
        </a:p>
      </dsp:txBody>
      <dsp:txXfrm>
        <a:off x="2213728" y="39778"/>
        <a:ext cx="1099424" cy="688551"/>
      </dsp:txXfrm>
    </dsp:sp>
    <dsp:sp modelId="{D1DBFF9C-C8DA-4164-A099-1AF4AFCC83B0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120220" y="120861"/>
              </a:moveTo>
              <a:arcTo wR="1525186" hR="1525186" stAng="17577788" swAng="196258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C4021-F50F-4356-9EE3-9DC45974C80A}">
      <dsp:nvSpPr>
        <dsp:cNvPr id="0" name=""/>
        <dsp:cNvSpPr/>
      </dsp:nvSpPr>
      <dsp:spPr>
        <a:xfrm>
          <a:off x="3627017" y="1056407"/>
          <a:ext cx="1173922" cy="7630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Windows Phone 8.1</a:t>
          </a:r>
          <a:endParaRPr lang="en-US" sz="1800" kern="1200" dirty="0"/>
        </a:p>
      </dsp:txBody>
      <dsp:txXfrm>
        <a:off x="3664266" y="1093656"/>
        <a:ext cx="1099424" cy="688551"/>
      </dsp:txXfrm>
    </dsp:sp>
    <dsp:sp modelId="{934490A7-0D1F-4E82-A742-0EDA103BBBE8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3048271" y="1445155"/>
              </a:moveTo>
              <a:arcTo wR="1525186" hR="1525186" stAng="21419528" swAng="2197105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DCE-7322-4998-B05C-2526453FBE2C}">
      <dsp:nvSpPr>
        <dsp:cNvPr id="0" name=""/>
        <dsp:cNvSpPr/>
      </dsp:nvSpPr>
      <dsp:spPr>
        <a:xfrm>
          <a:off x="3072961" y="2761617"/>
          <a:ext cx="1173922" cy="7630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iPad</a:t>
          </a:r>
          <a:endParaRPr lang="en-US" sz="1800" kern="1200" dirty="0"/>
        </a:p>
      </dsp:txBody>
      <dsp:txXfrm>
        <a:off x="3110210" y="2798866"/>
        <a:ext cx="1099424" cy="688551"/>
      </dsp:txXfrm>
    </dsp:sp>
    <dsp:sp modelId="{CB6BF98B-102A-4754-BCC0-4298643A3C51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1828643" y="3019879"/>
              </a:moveTo>
              <a:arcTo wR="1525186" hR="1525186" stAng="4711418" swAng="137716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B27B-6F09-44BE-BEC2-E0651F89703F}">
      <dsp:nvSpPr>
        <dsp:cNvPr id="0" name=""/>
        <dsp:cNvSpPr/>
      </dsp:nvSpPr>
      <dsp:spPr>
        <a:xfrm>
          <a:off x="1279997" y="2761617"/>
          <a:ext cx="1173922" cy="7630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Android</a:t>
          </a:r>
          <a:endParaRPr lang="en-US" sz="1800" kern="1200"/>
        </a:p>
      </dsp:txBody>
      <dsp:txXfrm>
        <a:off x="1317246" y="2798866"/>
        <a:ext cx="1099424" cy="688551"/>
      </dsp:txXfrm>
    </dsp:sp>
    <dsp:sp modelId="{115F2A18-912C-4933-A5B8-C908F5EB8A0A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54981" y="2369445"/>
              </a:moveTo>
              <a:arcTo wR="1525186" hR="1525186" stAng="8783366" swAng="219710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BC6-C279-4740-AC8F-0058ACD7FD4A}">
      <dsp:nvSpPr>
        <dsp:cNvPr id="0" name=""/>
        <dsp:cNvSpPr/>
      </dsp:nvSpPr>
      <dsp:spPr>
        <a:xfrm>
          <a:off x="725940" y="1056407"/>
          <a:ext cx="1173922" cy="7630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Web</a:t>
          </a:r>
          <a:endParaRPr lang="en-US" sz="1800" kern="1200"/>
        </a:p>
      </dsp:txBody>
      <dsp:txXfrm>
        <a:off x="763189" y="1093656"/>
        <a:ext cx="1099424" cy="688551"/>
      </dsp:txXfrm>
    </dsp:sp>
    <dsp:sp modelId="{C7223497-03F1-4F92-8A8F-44BCBFB3D581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65640" y="665106"/>
              </a:moveTo>
              <a:arcTo wR="1525186" hR="1525186" stAng="12859630" swAng="1962582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8C4A-BD57-4247-A4D1-6ABC97D5214B}">
      <dsp:nvSpPr>
        <dsp:cNvPr id="0" name=""/>
        <dsp:cNvSpPr/>
      </dsp:nvSpPr>
      <dsp:spPr>
        <a:xfrm>
          <a:off x="974526" y="0"/>
          <a:ext cx="3577828" cy="35778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E7BAA-AC01-419C-890A-46E3A078F2D0}">
      <dsp:nvSpPr>
        <dsp:cNvPr id="0" name=""/>
        <dsp:cNvSpPr/>
      </dsp:nvSpPr>
      <dsp:spPr>
        <a:xfrm>
          <a:off x="1314420" y="339893"/>
          <a:ext cx="1395352" cy="13953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ASP.NET MVC</a:t>
          </a:r>
          <a:endParaRPr lang="en-US" sz="2400" kern="1200" dirty="0"/>
        </a:p>
      </dsp:txBody>
      <dsp:txXfrm>
        <a:off x="1382535" y="408008"/>
        <a:ext cx="1259122" cy="1259122"/>
      </dsp:txXfrm>
    </dsp:sp>
    <dsp:sp modelId="{BF86F235-2F6A-4B33-B695-10D15CF9CE3C}">
      <dsp:nvSpPr>
        <dsp:cNvPr id="0" name=""/>
        <dsp:cNvSpPr/>
      </dsp:nvSpPr>
      <dsp:spPr>
        <a:xfrm>
          <a:off x="2817107" y="339893"/>
          <a:ext cx="1395352" cy="13953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CSLA</a:t>
          </a:r>
          <a:endParaRPr lang="en-US" sz="2400" kern="1200" dirty="0"/>
        </a:p>
      </dsp:txBody>
      <dsp:txXfrm>
        <a:off x="2885222" y="408008"/>
        <a:ext cx="1259122" cy="1259122"/>
      </dsp:txXfrm>
    </dsp:sp>
    <dsp:sp modelId="{817F5B09-DE12-49F4-9FEA-2B7563E4F6D7}">
      <dsp:nvSpPr>
        <dsp:cNvPr id="0" name=""/>
        <dsp:cNvSpPr/>
      </dsp:nvSpPr>
      <dsp:spPr>
        <a:xfrm>
          <a:off x="1314420" y="1842581"/>
          <a:ext cx="1395352" cy="13953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Azure</a:t>
          </a:r>
          <a:endParaRPr lang="en-US" sz="2400" kern="1200" dirty="0"/>
        </a:p>
      </dsp:txBody>
      <dsp:txXfrm>
        <a:off x="1382535" y="1910696"/>
        <a:ext cx="1259122" cy="1259122"/>
      </dsp:txXfrm>
    </dsp:sp>
    <dsp:sp modelId="{5B9F1223-1A61-48F6-A4D5-EE72C4D2AE5D}">
      <dsp:nvSpPr>
        <dsp:cNvPr id="0" name=""/>
        <dsp:cNvSpPr/>
      </dsp:nvSpPr>
      <dsp:spPr>
        <a:xfrm>
          <a:off x="2817107" y="1842581"/>
          <a:ext cx="1395352" cy="13953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SQL Server</a:t>
          </a:r>
          <a:endParaRPr lang="en-US" sz="2400" kern="1200" dirty="0"/>
        </a:p>
      </dsp:txBody>
      <dsp:txXfrm>
        <a:off x="2885222" y="1910696"/>
        <a:ext cx="1259122" cy="1259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AE57-C038-48AD-A69E-8CBB9D8D8A6A}">
      <dsp:nvSpPr>
        <dsp:cNvPr id="0" name=""/>
        <dsp:cNvSpPr/>
      </dsp:nvSpPr>
      <dsp:spPr>
        <a:xfrm>
          <a:off x="6633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Xamarin.Forms</a:t>
          </a:r>
          <a:r>
            <a:rPr lang="en-US" sz="2100" kern="1200" dirty="0" smtClean="0"/>
            <a:t> Solution</a:t>
          </a:r>
          <a:endParaRPr lang="en-US" sz="2100" kern="1200" dirty="0"/>
        </a:p>
      </dsp:txBody>
      <dsp:txXfrm>
        <a:off x="34980" y="1333345"/>
        <a:ext cx="1878966" cy="911136"/>
      </dsp:txXfrm>
    </dsp:sp>
    <dsp:sp modelId="{AAAA23B8-5C0D-4758-809B-75AE1823D4F5}">
      <dsp:nvSpPr>
        <dsp:cNvPr id="0" name=""/>
        <dsp:cNvSpPr/>
      </dsp:nvSpPr>
      <dsp:spPr>
        <a:xfrm rot="18289469">
          <a:off x="1651513" y="1208065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1198515"/>
        <a:ext cx="67791" cy="67791"/>
      </dsp:txXfrm>
    </dsp:sp>
    <dsp:sp modelId="{BD159EF6-7390-4055-A31C-A2B082C8CA33}">
      <dsp:nvSpPr>
        <dsp:cNvPr id="0" name=""/>
        <dsp:cNvSpPr/>
      </dsp:nvSpPr>
      <dsp:spPr>
        <a:xfrm>
          <a:off x="2716559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Xamarin.Android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220340"/>
        <a:ext cx="1878966" cy="911136"/>
      </dsp:txXfrm>
    </dsp:sp>
    <dsp:sp modelId="{98E1CD5A-E02C-4BE6-945D-307910BF8DC4}">
      <dsp:nvSpPr>
        <dsp:cNvPr id="0" name=""/>
        <dsp:cNvSpPr/>
      </dsp:nvSpPr>
      <dsp:spPr>
        <a:xfrm>
          <a:off x="4652219" y="65156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656552"/>
        <a:ext cx="38713" cy="38713"/>
      </dsp:txXfrm>
    </dsp:sp>
    <dsp:sp modelId="{DD1641BD-4EB1-4467-BE8E-5BEF0497AD9C}">
      <dsp:nvSpPr>
        <dsp:cNvPr id="0" name=""/>
        <dsp:cNvSpPr/>
      </dsp:nvSpPr>
      <dsp:spPr>
        <a:xfrm>
          <a:off x="5426484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Android</a:t>
          </a:r>
          <a:endParaRPr lang="en-US" sz="2100" kern="1200" dirty="0"/>
        </a:p>
      </dsp:txBody>
      <dsp:txXfrm>
        <a:off x="5454831" y="220340"/>
        <a:ext cx="1878966" cy="911136"/>
      </dsp:txXfrm>
    </dsp:sp>
    <dsp:sp modelId="{4022D85D-C5C4-42B8-B251-EEF77A3C3488}">
      <dsp:nvSpPr>
        <dsp:cNvPr id="0" name=""/>
        <dsp:cNvSpPr/>
      </dsp:nvSpPr>
      <dsp:spPr>
        <a:xfrm>
          <a:off x="1942294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0070" y="1769557"/>
        <a:ext cx="38713" cy="38713"/>
      </dsp:txXfrm>
    </dsp:sp>
    <dsp:sp modelId="{CA3F486E-8B34-40BC-8A15-C29093560472}">
      <dsp:nvSpPr>
        <dsp:cNvPr id="0" name=""/>
        <dsp:cNvSpPr/>
      </dsp:nvSpPr>
      <dsp:spPr>
        <a:xfrm>
          <a:off x="2716559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Xamarin.iOS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1333345"/>
        <a:ext cx="1878966" cy="911136"/>
      </dsp:txXfrm>
    </dsp:sp>
    <dsp:sp modelId="{D2D017CF-682D-4EC1-B5AF-C441F7B52421}">
      <dsp:nvSpPr>
        <dsp:cNvPr id="0" name=""/>
        <dsp:cNvSpPr/>
      </dsp:nvSpPr>
      <dsp:spPr>
        <a:xfrm>
          <a:off x="4652219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1769557"/>
        <a:ext cx="38713" cy="38713"/>
      </dsp:txXfrm>
    </dsp:sp>
    <dsp:sp modelId="{2A5CD9D7-2D27-4EB2-825D-8FE27F9DC6A5}">
      <dsp:nvSpPr>
        <dsp:cNvPr id="0" name=""/>
        <dsp:cNvSpPr/>
      </dsp:nvSpPr>
      <dsp:spPr>
        <a:xfrm>
          <a:off x="5426484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iOS</a:t>
          </a:r>
          <a:endParaRPr lang="en-US" sz="2100" kern="1200" dirty="0"/>
        </a:p>
      </dsp:txBody>
      <dsp:txXfrm>
        <a:off x="5454831" y="1333345"/>
        <a:ext cx="1878966" cy="911136"/>
      </dsp:txXfrm>
    </dsp:sp>
    <dsp:sp modelId="{9D3A4D6E-A3AA-40E9-83E5-5D8B68DA84E8}">
      <dsp:nvSpPr>
        <dsp:cNvPr id="0" name=""/>
        <dsp:cNvSpPr/>
      </dsp:nvSpPr>
      <dsp:spPr>
        <a:xfrm rot="3310531">
          <a:off x="1651513" y="2321070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2311520"/>
        <a:ext cx="67791" cy="67791"/>
      </dsp:txXfrm>
    </dsp:sp>
    <dsp:sp modelId="{C85A7070-47E7-4EDE-A372-8CCEACCC6651}">
      <dsp:nvSpPr>
        <dsp:cNvPr id="0" name=""/>
        <dsp:cNvSpPr/>
      </dsp:nvSpPr>
      <dsp:spPr>
        <a:xfrm>
          <a:off x="2716559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Windows Phone Project</a:t>
          </a:r>
          <a:endParaRPr lang="en-US" sz="2100" kern="1200" dirty="0"/>
        </a:p>
      </dsp:txBody>
      <dsp:txXfrm>
        <a:off x="2744906" y="2446350"/>
        <a:ext cx="1878966" cy="911136"/>
      </dsp:txXfrm>
    </dsp:sp>
    <dsp:sp modelId="{15B8AD97-0F56-4C4B-838B-A8C87FEF68D8}">
      <dsp:nvSpPr>
        <dsp:cNvPr id="0" name=""/>
        <dsp:cNvSpPr/>
      </dsp:nvSpPr>
      <dsp:spPr>
        <a:xfrm>
          <a:off x="4652219" y="287757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2882562"/>
        <a:ext cx="38713" cy="38713"/>
      </dsp:txXfrm>
    </dsp:sp>
    <dsp:sp modelId="{D8268A4E-8F1D-463E-BA02-9831D58F5A1A}">
      <dsp:nvSpPr>
        <dsp:cNvPr id="0" name=""/>
        <dsp:cNvSpPr/>
      </dsp:nvSpPr>
      <dsp:spPr>
        <a:xfrm>
          <a:off x="5426484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Windows Phone</a:t>
          </a:r>
          <a:endParaRPr lang="en-US" sz="2100" kern="1200" dirty="0"/>
        </a:p>
      </dsp:txBody>
      <dsp:txXfrm>
        <a:off x="5454831" y="2446350"/>
        <a:ext cx="1878966" cy="91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</a:p>
          <a:p>
            <a:r>
              <a:rPr lang="en-US" dirty="0" err="1" smtClean="0"/>
              <a:t>MyVote</a:t>
            </a:r>
            <a:r>
              <a:rPr lang="en-US" baseline="0" dirty="0" smtClean="0"/>
              <a:t> is a multi-platform voting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create a poll, take a poll, and see the results of polls.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Polls can have images and they are stored in Azure Blob Storage.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signs up, they fill out some basic info. This allows us to do some demographic data mining.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MVC4 drives the REST API and the Web</a:t>
            </a:r>
            <a:r>
              <a:rPr lang="en-US" baseline="0" dirty="0" smtClean="0"/>
              <a:t>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CSLA is the business object framework we use for the business logic.</a:t>
            </a:r>
          </a:p>
          <a:p>
            <a:endParaRPr lang="en-US" baseline="0" dirty="0" smtClean="0"/>
          </a:p>
          <a:p>
            <a:r>
              <a:rPr lang="en-US" dirty="0" smtClean="0"/>
              <a:t>Azure for</a:t>
            </a:r>
            <a:r>
              <a:rPr lang="en-US" baseline="0" dirty="0" smtClean="0"/>
              <a:t> web hosting as well as blob 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 2012 for the database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6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baseline="0" dirty="0" smtClean="0"/>
              <a:t> type was too restrictive for our code. We got errors as soon as we deployed. Seemed to have been centered around logging and diagnostics.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team members may be</a:t>
            </a:r>
            <a:r>
              <a:rPr lang="en-US" baseline="0" dirty="0" smtClean="0"/>
              <a:t> working on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. Do them a favor and keep the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stuff </a:t>
            </a:r>
            <a:r>
              <a:rPr lang="en-US" baseline="0" dirty="0" err="1" smtClean="0"/>
              <a:t>seperate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0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ev.windows.com/en-us/develop/building-universal-Windows-apps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15c13a7-2787-4f57-bdf7-adae6ed5445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895350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 smtClean="0">
                <a:solidFill>
                  <a:srgbClr val="FFFF00"/>
                </a:solidFill>
              </a:rPr>
              <a:t>Modern App Deep Dive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70400" y="1809750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+mn-cs"/>
              </a:rPr>
              <a:t>Principal Lead Consultant</a:t>
            </a:r>
          </a:p>
          <a:p>
            <a:pPr algn="r" eaLnBrk="1" hangingPunct="1">
              <a:defRPr/>
            </a:pPr>
            <a:endParaRPr lang="en-US" sz="2400" b="1" dirty="0">
              <a:solidFill>
                <a:srgbClr val="FFFF00"/>
              </a:solidFill>
              <a:latin typeface="Arial" charset="0"/>
            </a:endParaRPr>
          </a:p>
          <a:p>
            <a:pPr algn="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Allen Conway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</a:rPr>
              <a:t>Senior </a:t>
            </a:r>
            <a:r>
              <a:rPr lang="en-US" sz="2400" b="1" dirty="0">
                <a:solidFill>
                  <a:srgbClr val="FFFF00"/>
                </a:solidFill>
                <a:latin typeface="Arial" charset="0"/>
              </a:rPr>
              <a:t>Consultant</a:t>
            </a:r>
          </a:p>
          <a:p>
            <a:pPr algn="r" eaLnBrk="1" hangingPunct="1">
              <a:defRPr/>
            </a:pP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1809750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Anthony Handley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+mn-cs"/>
              </a:rPr>
              <a:t>UX Practice Lead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Data Tools (SSDT)</a:t>
            </a:r>
          </a:p>
          <a:p>
            <a:pPr lvl="1"/>
            <a:r>
              <a:rPr lang="en-US" dirty="0" smtClean="0"/>
              <a:t>Create Visual Studio Database Project</a:t>
            </a:r>
          </a:p>
          <a:p>
            <a:pPr lvl="2"/>
            <a:r>
              <a:rPr lang="en-US" dirty="0" smtClean="0"/>
              <a:t>Can check into source control</a:t>
            </a:r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devs</a:t>
            </a:r>
            <a:r>
              <a:rPr lang="en-US" dirty="0" smtClean="0"/>
              <a:t> have access</a:t>
            </a:r>
          </a:p>
          <a:p>
            <a:pPr lvl="2"/>
            <a:r>
              <a:rPr lang="en-US" dirty="0" smtClean="0"/>
              <a:t>Can publish right from Visual Studio</a:t>
            </a:r>
          </a:p>
          <a:p>
            <a:pPr lvl="3"/>
            <a:r>
              <a:rPr lang="en-US" dirty="0" smtClean="0"/>
              <a:t>One catch: Basic Edition times out. Need to have Standard Edition at a minimum</a:t>
            </a:r>
          </a:p>
        </p:txBody>
      </p:sp>
    </p:spTree>
    <p:extLst>
      <p:ext uri="{BB962C8B-B14F-4D97-AF65-F5344CB8AC3E}">
        <p14:creationId xmlns:p14="http://schemas.microsoft.com/office/powerpoint/2010/main" val="10542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/>
              <a:t>Target Platform: Microsoft Azure SQL </a:t>
            </a: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962150"/>
            <a:ext cx="8048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Server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6588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Poll Images as Blobs</a:t>
            </a:r>
          </a:p>
          <a:p>
            <a:r>
              <a:rPr lang="en-US" dirty="0" smtClean="0"/>
              <a:t>Give upload access on-demand</a:t>
            </a:r>
          </a:p>
          <a:p>
            <a:pPr lvl="1"/>
            <a:r>
              <a:rPr lang="en-US" dirty="0" smtClean="0"/>
              <a:t>Generate Storage Access Security (SAS)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access as Public Blob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25" y="1826025"/>
            <a:ext cx="5717549" cy="29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</a:t>
            </a:r>
            <a:r>
              <a:rPr lang="en-US" dirty="0" smtClean="0"/>
              <a:t>Options For Apps</a:t>
            </a:r>
            <a:endParaRPr lang="en-US" dirty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3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>
                <a:solidFill>
                  <a:srgbClr val="FF6600"/>
                </a:solidFill>
              </a:rPr>
              <a:t>@</a:t>
            </a:r>
            <a:r>
              <a:rPr lang="en-US" dirty="0" err="1">
                <a:solidFill>
                  <a:srgbClr val="FF6600"/>
                </a:solidFill>
              </a:rPr>
              <a:t>brentledwards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>
                <a:solidFill>
                  <a:srgbClr val="FF6600"/>
                </a:solidFill>
              </a:rPr>
              <a:t>https://</a:t>
            </a:r>
            <a:r>
              <a:rPr lang="en-US" dirty="0" smtClean="0">
                <a:solidFill>
                  <a:srgbClr val="FF6600"/>
                </a:solidFill>
              </a:rPr>
              <a:t>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6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738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create project in Visual Studio</a:t>
            </a:r>
          </a:p>
          <a:p>
            <a:pPr lvl="1"/>
            <a:r>
              <a:rPr lang="en-US" dirty="0" smtClean="0"/>
              <a:t>Add SAS key generation code</a:t>
            </a:r>
          </a:p>
          <a:p>
            <a:pPr lvl="1"/>
            <a:r>
              <a:rPr lang="en-US" dirty="0" smtClean="0"/>
              <a:t>Check into source control</a:t>
            </a:r>
          </a:p>
          <a:p>
            <a:pPr lvl="1"/>
            <a:r>
              <a:rPr lang="en-US" dirty="0" smtClean="0"/>
              <a:t>Can remotely debug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5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668" y="1200150"/>
            <a:ext cx="5940664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7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2635"/>
            <a:ext cx="8229600" cy="33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353" y="1200150"/>
            <a:ext cx="524129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Modern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092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website, but more control</a:t>
            </a:r>
          </a:p>
          <a:p>
            <a:r>
              <a:rPr lang="en-US" dirty="0" smtClean="0"/>
              <a:t>Hosts </a:t>
            </a:r>
            <a:r>
              <a:rPr lang="en-US" dirty="0" err="1" smtClean="0"/>
              <a:t>MyVote</a:t>
            </a:r>
            <a:r>
              <a:rPr lang="en-US" dirty="0" smtClean="0"/>
              <a:t> web services</a:t>
            </a:r>
          </a:p>
          <a:p>
            <a:pPr lvl="1"/>
            <a:r>
              <a:rPr lang="en-US" dirty="0" smtClean="0"/>
              <a:t>We couldn’t use a website (we tried)</a:t>
            </a:r>
          </a:p>
          <a:p>
            <a:r>
              <a:rPr lang="en-US" dirty="0" smtClean="0"/>
              <a:t>Cloud Service project wraps a web project</a:t>
            </a:r>
          </a:p>
          <a:p>
            <a:pPr lvl="1"/>
            <a:r>
              <a:rPr lang="en-US" dirty="0" smtClean="0"/>
              <a:t>Can deploy from Visual Studio</a:t>
            </a:r>
          </a:p>
        </p:txBody>
      </p:sp>
    </p:spTree>
    <p:extLst>
      <p:ext uri="{BB962C8B-B14F-4D97-AF65-F5344CB8AC3E}">
        <p14:creationId xmlns:p14="http://schemas.microsoft.com/office/powerpoint/2010/main" val="507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329" y="1200150"/>
            <a:ext cx="3305341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965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</a:t>
            </a:r>
            <a:r>
              <a:rPr lang="en-US" dirty="0" err="1" smtClean="0"/>
              <a:t>MyVote</a:t>
            </a:r>
            <a:r>
              <a:rPr lang="en-US" dirty="0" smtClean="0"/>
              <a:t> web client</a:t>
            </a:r>
          </a:p>
          <a:p>
            <a:pPr lvl="1"/>
            <a:r>
              <a:rPr lang="en-US" dirty="0" smtClean="0"/>
              <a:t>Allen will cover this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7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800264" y="2876550"/>
            <a:ext cx="437024" cy="381934"/>
            <a:chOff x="9604388" y="4349919"/>
            <a:chExt cx="1080338" cy="931326"/>
          </a:xfrm>
        </p:grpSpPr>
        <p:sp>
          <p:nvSpPr>
            <p:cNvPr id="26" name="Hexagon 2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878860" y="2877517"/>
            <a:ext cx="414872" cy="380000"/>
            <a:chOff x="10552655" y="3795352"/>
            <a:chExt cx="1080338" cy="931326"/>
          </a:xfrm>
        </p:grpSpPr>
        <p:sp>
          <p:nvSpPr>
            <p:cNvPr id="29" name="Hexagon 2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3935304" y="2877517"/>
            <a:ext cx="414872" cy="380000"/>
            <a:chOff x="10552655" y="3795352"/>
            <a:chExt cx="1080338" cy="931326"/>
          </a:xfrm>
        </p:grpSpPr>
        <p:sp>
          <p:nvSpPr>
            <p:cNvPr id="32" name="Hexagon 31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4991748" y="2881030"/>
            <a:ext cx="414872" cy="372974"/>
            <a:chOff x="10550539" y="4872736"/>
            <a:chExt cx="1080338" cy="931326"/>
          </a:xfrm>
        </p:grpSpPr>
        <p:sp>
          <p:nvSpPr>
            <p:cNvPr id="35" name="Hexagon 34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5" y="2877329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As many platforms as possible (for us)</a:t>
            </a:r>
          </a:p>
          <a:p>
            <a:pPr lvl="1"/>
            <a:r>
              <a:rPr lang="en-US" dirty="0" smtClean="0"/>
              <a:t>Match </a:t>
            </a:r>
            <a:r>
              <a:rPr lang="en-US" dirty="0"/>
              <a:t>platform look-and-feel</a:t>
            </a:r>
          </a:p>
          <a:p>
            <a:pPr lvl="1"/>
            <a:r>
              <a:rPr lang="en-US" dirty="0" smtClean="0"/>
              <a:t>Maximize code re-use</a:t>
            </a:r>
          </a:p>
        </p:txBody>
      </p:sp>
    </p:spTree>
    <p:extLst>
      <p:ext uri="{BB962C8B-B14F-4D97-AF65-F5344CB8AC3E}">
        <p14:creationId xmlns:p14="http://schemas.microsoft.com/office/powerpoint/2010/main" val="413239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Options</a:t>
            </a:r>
          </a:p>
          <a:p>
            <a:pPr lvl="1"/>
            <a:r>
              <a:rPr lang="en-US" dirty="0" smtClean="0"/>
              <a:t>Fully Native</a:t>
            </a:r>
          </a:p>
          <a:p>
            <a:pPr lvl="2"/>
            <a:r>
              <a:rPr lang="en-US" dirty="0" smtClean="0"/>
              <a:t>No code re-use</a:t>
            </a:r>
          </a:p>
          <a:p>
            <a:pPr lvl="1"/>
            <a:r>
              <a:rPr lang="en-US" dirty="0" smtClean="0"/>
              <a:t>Cross-platform solution</a:t>
            </a:r>
          </a:p>
          <a:p>
            <a:pPr lvl="2"/>
            <a:r>
              <a:rPr lang="en-US" dirty="0" err="1" smtClean="0"/>
              <a:t>Xamarin</a:t>
            </a:r>
            <a:endParaRPr lang="en-US" dirty="0" smtClean="0"/>
          </a:p>
          <a:p>
            <a:pPr lvl="2"/>
            <a:r>
              <a:rPr lang="en-US" dirty="0" err="1" smtClean="0"/>
              <a:t>PhoneGap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57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23" y="98823"/>
            <a:ext cx="5526881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4236" y="3248749"/>
            <a:ext cx="1164044" cy="254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4236" y="2960535"/>
            <a:ext cx="1164043" cy="276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059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059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iOS</a:t>
            </a:r>
            <a:r>
              <a:rPr lang="en-US" sz="1200" dirty="0"/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3588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3588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WinPhone</a:t>
            </a:r>
            <a:r>
              <a:rPr lang="en-US" sz="1200" dirty="0"/>
              <a:t> UI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276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276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WinRT</a:t>
            </a:r>
            <a:r>
              <a:rPr lang="en-US" sz="1200" dirty="0"/>
              <a:t> 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3588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52769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6059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224077" y="2087419"/>
            <a:ext cx="1602181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4550375" y="2087420"/>
            <a:ext cx="294729" cy="877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47450" y="2087419"/>
            <a:ext cx="652106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9859"/>
            <a:ext cx="1260977" cy="135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PowerPivot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233016" cy="265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69717"/>
            <a:ext cx="1233016" cy="267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8651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8651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8651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Portal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5193224" y="2096685"/>
            <a:ext cx="1640073" cy="87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643171" y="1565346"/>
            <a:ext cx="1161812" cy="2564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43171" y="1290409"/>
            <a:ext cx="116181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43171" y="1831015"/>
            <a:ext cx="1161811" cy="256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407377" y="2087419"/>
            <a:ext cx="1239060" cy="87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188864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337848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5464679" y="812522"/>
            <a:ext cx="414872" cy="380000"/>
            <a:chOff x="10552655" y="3795352"/>
            <a:chExt cx="1080338" cy="931326"/>
          </a:xfrm>
        </p:grpSpPr>
        <p:sp>
          <p:nvSpPr>
            <p:cNvPr id="66" name="Hexagon 65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62586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79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Technology Decision</a:t>
            </a:r>
          </a:p>
          <a:p>
            <a:pPr lvl="1"/>
            <a:r>
              <a:rPr lang="en-US" dirty="0" smtClean="0"/>
              <a:t>Native Windows/Windows Phone</a:t>
            </a:r>
          </a:p>
          <a:p>
            <a:pPr lvl="1"/>
            <a:r>
              <a:rPr lang="en-US" dirty="0" err="1" smtClean="0"/>
              <a:t>Xamarin.Forms</a:t>
            </a:r>
            <a:r>
              <a:rPr lang="en-US" dirty="0" smtClean="0"/>
              <a:t> for Android/iOS</a:t>
            </a:r>
          </a:p>
          <a:p>
            <a:pPr lvl="1"/>
            <a:r>
              <a:rPr lang="en-US" dirty="0" smtClean="0"/>
              <a:t>JavaScript for Web</a:t>
            </a:r>
          </a:p>
          <a:p>
            <a:pPr lvl="2"/>
            <a:r>
              <a:rPr lang="en-US" dirty="0" smtClean="0"/>
              <a:t>Least ability for re-use</a:t>
            </a:r>
          </a:p>
          <a:p>
            <a:pPr lvl="2"/>
            <a:r>
              <a:rPr lang="en-US" dirty="0" smtClean="0"/>
              <a:t>Allen will cover this later</a:t>
            </a:r>
          </a:p>
        </p:txBody>
      </p:sp>
    </p:spTree>
    <p:extLst>
      <p:ext uri="{BB962C8B-B14F-4D97-AF65-F5344CB8AC3E}">
        <p14:creationId xmlns:p14="http://schemas.microsoft.com/office/powerpoint/2010/main" val="8245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build native apps for iOS and Android using C#</a:t>
            </a:r>
          </a:p>
          <a:p>
            <a:r>
              <a:rPr lang="en-US" dirty="0" smtClean="0"/>
              <a:t>Built on the Mono framework</a:t>
            </a:r>
          </a:p>
          <a:p>
            <a:endParaRPr lang="en-US" dirty="0"/>
          </a:p>
          <a:p>
            <a:r>
              <a:rPr lang="en-US" dirty="0" smtClean="0"/>
              <a:t>Still have to write different code for each platform’s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XAMARIN.FORMS?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0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Source: </a:t>
            </a:r>
            <a:r>
              <a:rPr lang="en-US" sz="900" dirty="0">
                <a:solidFill>
                  <a:srgbClr val="FF6600"/>
                </a:solidFill>
              </a:rPr>
              <a:t>http://developer.xamarin.com/guides/cross-platform/xamarin-forms/introduction-to-xamarin-forms</a:t>
            </a:r>
            <a:r>
              <a:rPr lang="en-US" sz="1200" dirty="0">
                <a:solidFill>
                  <a:srgbClr val="FF66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603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 Phone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0112" y="1113235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7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37" y="3030443"/>
            <a:ext cx="380377" cy="3803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938434" y="3433323"/>
            <a:ext cx="437024" cy="381934"/>
            <a:chOff x="9604388" y="4349919"/>
            <a:chExt cx="1080338" cy="931326"/>
          </a:xfrm>
        </p:grpSpPr>
        <p:sp>
          <p:nvSpPr>
            <p:cNvPr id="6" name="Hexagon 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030368" y="1986458"/>
            <a:ext cx="414872" cy="380000"/>
            <a:chOff x="10552655" y="3795352"/>
            <a:chExt cx="1080338" cy="931326"/>
          </a:xfrm>
        </p:grpSpPr>
        <p:sp>
          <p:nvSpPr>
            <p:cNvPr id="9" name="Hexagon 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960586" y="2171706"/>
            <a:ext cx="414872" cy="380000"/>
            <a:chOff x="10552655" y="3795352"/>
            <a:chExt cx="1080338" cy="931326"/>
          </a:xfrm>
        </p:grpSpPr>
        <p:sp>
          <p:nvSpPr>
            <p:cNvPr id="13" name="Hexagon 1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915297" y="3445597"/>
            <a:ext cx="414872" cy="372974"/>
            <a:chOff x="10550539" y="4872736"/>
            <a:chExt cx="1080338" cy="931326"/>
          </a:xfrm>
        </p:grpSpPr>
        <p:sp>
          <p:nvSpPr>
            <p:cNvPr id="16" name="Hexagon 15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6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29" y="2131307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4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2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2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8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82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3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4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537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348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4" y="2129719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19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0" y="2129716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6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err="1" smtClean="0"/>
              <a:t>.Forms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Technologies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37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2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63575" indent="-457200"/>
            <a:r>
              <a:rPr lang="en-US" dirty="0" smtClean="0"/>
              <a:t>How to do it</a:t>
            </a:r>
          </a:p>
          <a:p>
            <a:pPr marL="995363" lvl="1" indent="-457200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63" lvl="1" indent="-457200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63" lvl="1" indent="-457200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149462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1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Universal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Sharing the 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7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One codebase to rule them all (on Windows, anyway)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3" y="4257421"/>
            <a:ext cx="8867771" cy="914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https://dev.windows.com/en-us/develop/building-universal-Windows-apps</a:t>
            </a:r>
            <a:endParaRPr lang="en-US" sz="825" dirty="0"/>
          </a:p>
        </p:txBody>
      </p:sp>
      <p:pic>
        <p:nvPicPr>
          <p:cNvPr id="5" name="Picture 2" descr="Universa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00" y="2476726"/>
            <a:ext cx="4383400" cy="189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9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type that came with Visual Studio 2013 Update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61" y="2218232"/>
            <a:ext cx="4473639" cy="25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8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concept of Universal Shared Project type</a:t>
            </a:r>
          </a:p>
          <a:p>
            <a:pPr lvl="1"/>
            <a:r>
              <a:rPr lang="en-US" dirty="0" smtClean="0"/>
              <a:t>Essentially a code placeholder project</a:t>
            </a:r>
          </a:p>
          <a:p>
            <a:pPr lvl="2"/>
            <a:r>
              <a:rPr lang="en-US" dirty="0" smtClean="0"/>
              <a:t>Does not compile on its 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53" y="3181350"/>
            <a:ext cx="3546547" cy="16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5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Put common code in universal shared project</a:t>
            </a:r>
          </a:p>
          <a:p>
            <a:pPr lvl="1"/>
            <a:r>
              <a:rPr lang="en-US" dirty="0" smtClean="0"/>
              <a:t>Platform-specific code in platform-specific projects</a:t>
            </a:r>
          </a:p>
          <a:p>
            <a:pPr lvl="1"/>
            <a:endParaRPr lang="en-US" dirty="0"/>
          </a:p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Converters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views?</a:t>
            </a:r>
          </a:p>
          <a:p>
            <a:pPr lvl="1"/>
            <a:r>
              <a:rPr lang="en-US" dirty="0" smtClean="0"/>
              <a:t>That depends…</a:t>
            </a:r>
          </a:p>
        </p:txBody>
      </p:sp>
    </p:spTree>
    <p:extLst>
      <p:ext uri="{BB962C8B-B14F-4D97-AF65-F5344CB8AC3E}">
        <p14:creationId xmlns:p14="http://schemas.microsoft.com/office/powerpoint/2010/main" val="57940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From the ground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Portable Class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PCL?</a:t>
            </a:r>
          </a:p>
          <a:p>
            <a:pPr lvl="1"/>
            <a:r>
              <a:rPr lang="en-US" dirty="0" smtClean="0"/>
              <a:t>Single project that compiles for multiple platforms</a:t>
            </a:r>
          </a:p>
          <a:p>
            <a:pPr lvl="1"/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Lowest common denominator between platforms</a:t>
            </a:r>
          </a:p>
          <a:p>
            <a:pPr lvl="1"/>
            <a:r>
              <a:rPr lang="en-US" dirty="0" smtClean="0"/>
              <a:t>Referenced assemblies must be PCL also</a:t>
            </a:r>
          </a:p>
          <a:p>
            <a:pPr lvl="1"/>
            <a:r>
              <a:rPr lang="en-US" dirty="0" smtClean="0"/>
              <a:t>CSLA doesn’t support PCL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helpful Visual Studio extension</a:t>
            </a:r>
          </a:p>
          <a:p>
            <a:pPr lvl="1"/>
            <a:r>
              <a:rPr lang="en-US" dirty="0" smtClean="0"/>
              <a:t>Shared Project Reference Manager</a:t>
            </a:r>
          </a:p>
          <a:p>
            <a:pPr lvl="2"/>
            <a:r>
              <a:rPr lang="en-US" dirty="0">
                <a:hlinkClick r:id="rId2"/>
              </a:rPr>
              <a:t>http://visualstudiogallery.msdn.microsoft.com/315c13a7-2787-4f57-bdf7-adae6ed54450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09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</a:t>
            </a:r>
            <a:r>
              <a:rPr lang="en-US" dirty="0" err="1" smtClean="0"/>
              <a:t>Xamarin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and </a:t>
            </a:r>
            <a:r>
              <a:rPr lang="en-US" dirty="0" err="1" smtClean="0"/>
              <a:t>Xamarin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re-used?</a:t>
            </a:r>
          </a:p>
          <a:p>
            <a:pPr lvl="1"/>
            <a:r>
              <a:rPr lang="en-US" dirty="0" smtClean="0"/>
              <a:t>Core functionality</a:t>
            </a:r>
          </a:p>
          <a:p>
            <a:pPr lvl="1"/>
            <a:r>
              <a:rPr lang="en-US" dirty="0" smtClean="0"/>
              <a:t>Business objects</a:t>
            </a:r>
          </a:p>
          <a:p>
            <a:pPr lvl="1"/>
            <a:r>
              <a:rPr lang="en-US" dirty="0" smtClean="0"/>
              <a:t>View Models</a:t>
            </a:r>
          </a:p>
          <a:p>
            <a:pPr lvl="2"/>
            <a:r>
              <a:rPr lang="en-US" dirty="0" smtClean="0"/>
              <a:t>Wait… What? How?</a:t>
            </a:r>
          </a:p>
          <a:p>
            <a:pPr lvl="3"/>
            <a:r>
              <a:rPr lang="en-US" dirty="0" smtClean="0"/>
              <a:t>We’ll get to that shortly…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and </a:t>
            </a:r>
            <a:r>
              <a:rPr lang="en-US" dirty="0" err="1" smtClean="0"/>
              <a:t>Xamarin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can’t be re-used?</a:t>
            </a:r>
          </a:p>
          <a:p>
            <a:pPr lvl="1"/>
            <a:r>
              <a:rPr lang="en-US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00250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Solutions</a:t>
            </a:r>
          </a:p>
          <a:p>
            <a:pPr lvl="1"/>
            <a:r>
              <a:rPr lang="en-US" dirty="0" smtClean="0"/>
              <a:t>Windows/Server</a:t>
            </a:r>
          </a:p>
          <a:p>
            <a:pPr lvl="1"/>
            <a:r>
              <a:rPr lang="en-US" dirty="0" err="1" smtClean="0"/>
              <a:t>Xamarin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312055"/>
            <a:ext cx="1741753" cy="3170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312055"/>
            <a:ext cx="2590800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Code Re-Use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Code Re-Use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7" y="2078037"/>
            <a:ext cx="5724525" cy="1638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2343150"/>
            <a:ext cx="2895600" cy="304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953000" y="2305050"/>
            <a:ext cx="1295400" cy="381000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2897187"/>
            <a:ext cx="5410200" cy="51276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7477217" y="2963068"/>
            <a:ext cx="1295400" cy="381000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1200" y="3445276"/>
            <a:ext cx="3124200" cy="23018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04863" y="3368531"/>
            <a:ext cx="1100137" cy="38298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43549" y="1352550"/>
            <a:ext cx="5395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Universal Shared Projects FTW!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</a:p>
          <a:p>
            <a:pPr lvl="1"/>
            <a:r>
              <a:rPr lang="en-US" dirty="0" smtClean="0"/>
              <a:t>Common code in Universal Shared Projects</a:t>
            </a:r>
          </a:p>
          <a:p>
            <a:pPr lvl="1"/>
            <a:r>
              <a:rPr lang="en-US" dirty="0" smtClean="0"/>
              <a:t>Platform-specific projects for each client</a:t>
            </a:r>
          </a:p>
          <a:p>
            <a:r>
              <a:rPr lang="en-US" dirty="0" smtClean="0"/>
              <a:t>Can use</a:t>
            </a:r>
          </a:p>
          <a:p>
            <a:pPr lvl="1"/>
            <a:r>
              <a:rPr lang="en-US" dirty="0" smtClean="0"/>
              <a:t>Compiler Directives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 smtClean="0"/>
          </a:p>
          <a:p>
            <a:pPr lvl="1"/>
            <a:r>
              <a:rPr lang="en-US" dirty="0" smtClean="0"/>
              <a:t>      SQL Server Database</a:t>
            </a:r>
          </a:p>
          <a:p>
            <a:pPr lvl="1"/>
            <a:r>
              <a:rPr lang="en-US" dirty="0" smtClean="0"/>
              <a:t>      Blob Storage</a:t>
            </a:r>
          </a:p>
          <a:p>
            <a:pPr lvl="1"/>
            <a:r>
              <a:rPr lang="en-US" dirty="0" smtClean="0"/>
              <a:t>      Mobile Services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Cloud Services</a:t>
            </a:r>
          </a:p>
          <a:p>
            <a:pPr lvl="1"/>
            <a:r>
              <a:rPr lang="en-US" dirty="0" smtClean="0"/>
              <a:t>      Website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59462"/>
            <a:ext cx="444523" cy="444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3879827"/>
            <a:ext cx="444523" cy="444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9" y="3369644"/>
            <a:ext cx="444523" cy="444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398" y="1852904"/>
            <a:ext cx="444523" cy="4445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397" y="2356183"/>
            <a:ext cx="44452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0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View</a:t>
            </a:r>
          </a:p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View Model</a:t>
            </a:r>
          </a:p>
          <a:p>
            <a:pPr algn="ctr"/>
            <a:r>
              <a:rPr lang="en-US" dirty="0" smtClean="0"/>
              <a:t>Presentation Logic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</a:t>
            </a:r>
          </a:p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1028" name="Picture 4" descr="http://twincoders.com/blog/wp-content/uploads/2013/06/2bf0648c70764ad5a6085f51b2f69e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937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Xamarin.iOS</a:t>
            </a:r>
            <a:r>
              <a:rPr lang="en-US" dirty="0" smtClean="0"/>
              <a:t>, </a:t>
            </a:r>
            <a:r>
              <a:rPr lang="en-US" dirty="0" err="1" smtClean="0"/>
              <a:t>Xamarin.Android</a:t>
            </a:r>
            <a:r>
              <a:rPr lang="en-US" dirty="0" smtClean="0"/>
              <a:t>, </a:t>
            </a:r>
            <a:r>
              <a:rPr lang="en-US" dirty="0" err="1" smtClean="0"/>
              <a:t>WinRT</a:t>
            </a:r>
            <a:r>
              <a:rPr lang="en-US" dirty="0" smtClean="0"/>
              <a:t> (Windows 8.1/Windows Phone 8.1)</a:t>
            </a:r>
          </a:p>
          <a:p>
            <a:r>
              <a:rPr lang="en-US" dirty="0" smtClean="0"/>
              <a:t>Write view model layer once for all platforms</a:t>
            </a:r>
          </a:p>
        </p:txBody>
      </p:sp>
    </p:spTree>
    <p:extLst>
      <p:ext uri="{BB962C8B-B14F-4D97-AF65-F5344CB8AC3E}">
        <p14:creationId xmlns:p14="http://schemas.microsoft.com/office/powerpoint/2010/main" val="42686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Stuff</a:t>
            </a:r>
          </a:p>
          <a:p>
            <a:pPr lvl="1"/>
            <a:r>
              <a:rPr lang="en-US" dirty="0" smtClean="0"/>
              <a:t>Inherit </a:t>
            </a:r>
            <a:r>
              <a:rPr lang="en-US" dirty="0" err="1" smtClean="0"/>
              <a:t>MvxApplication</a:t>
            </a:r>
            <a:endParaRPr lang="en-US" dirty="0" smtClean="0"/>
          </a:p>
          <a:p>
            <a:pPr lvl="2"/>
            <a:r>
              <a:rPr lang="en-US" dirty="0" smtClean="0"/>
              <a:t>Set first View Model or an </a:t>
            </a:r>
            <a:r>
              <a:rPr lang="en-US" dirty="0" err="1" smtClean="0"/>
              <a:t>AppStart</a:t>
            </a:r>
            <a:endParaRPr lang="en-US" dirty="0" smtClean="0"/>
          </a:p>
          <a:p>
            <a:pPr lvl="1"/>
            <a:r>
              <a:rPr lang="en-US" dirty="0" smtClean="0"/>
              <a:t>View Models inherit </a:t>
            </a:r>
            <a:r>
              <a:rPr lang="en-US" dirty="0" err="1" smtClean="0"/>
              <a:t>MvxViewModel</a:t>
            </a:r>
            <a:endParaRPr lang="en-US" dirty="0" smtClean="0"/>
          </a:p>
          <a:p>
            <a:pPr lvl="2"/>
            <a:r>
              <a:rPr lang="en-US" dirty="0" smtClean="0"/>
              <a:t>Better yet, implement a base </a:t>
            </a:r>
            <a:r>
              <a:rPr lang="en-US" dirty="0" err="1" smtClean="0"/>
              <a:t>ViewModel</a:t>
            </a:r>
            <a:r>
              <a:rPr lang="en-US" dirty="0" smtClean="0"/>
              <a:t> of your own</a:t>
            </a:r>
          </a:p>
          <a:p>
            <a:pPr lvl="1"/>
            <a:r>
              <a:rPr lang="en-US" dirty="0" err="1"/>
              <a:t>Xamarin.iOS</a:t>
            </a:r>
            <a:endParaRPr lang="en-US" dirty="0"/>
          </a:p>
          <a:p>
            <a:pPr lvl="2"/>
            <a:r>
              <a:rPr lang="en-US" dirty="0"/>
              <a:t>Inherit </a:t>
            </a:r>
            <a:r>
              <a:rPr lang="en-US" dirty="0" err="1"/>
              <a:t>MvxSetup</a:t>
            </a:r>
            <a:endParaRPr lang="en-US" dirty="0"/>
          </a:p>
          <a:p>
            <a:pPr lvl="1"/>
            <a:r>
              <a:rPr lang="en-US" dirty="0" err="1" smtClean="0"/>
              <a:t>Xamarin.Android</a:t>
            </a:r>
            <a:endParaRPr lang="en-US" dirty="0" smtClean="0"/>
          </a:p>
          <a:p>
            <a:pPr lvl="2"/>
            <a:r>
              <a:rPr lang="en-US" dirty="0" smtClean="0"/>
              <a:t>Inherit </a:t>
            </a:r>
            <a:r>
              <a:rPr lang="en-US" dirty="0" err="1" smtClean="0"/>
              <a:t>MvxAndroidSetup</a:t>
            </a:r>
            <a:r>
              <a:rPr lang="en-US" dirty="0" smtClean="0"/>
              <a:t> (which inherits </a:t>
            </a:r>
            <a:r>
              <a:rPr lang="en-US" dirty="0" err="1" smtClean="0"/>
              <a:t>MvxSetup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on Multiple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on Multiple Platforms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have to be different</a:t>
            </a:r>
          </a:p>
          <a:p>
            <a:pPr lvl="1"/>
            <a:r>
              <a:rPr lang="en-US" dirty="0" smtClean="0"/>
              <a:t>XAML can keep things similar</a:t>
            </a:r>
          </a:p>
          <a:p>
            <a:r>
              <a:rPr lang="en-US" dirty="0" smtClean="0"/>
              <a:t>Windows and Windows Phone can share</a:t>
            </a:r>
          </a:p>
          <a:p>
            <a:pPr lvl="1"/>
            <a:r>
              <a:rPr lang="en-US" dirty="0" smtClean="0"/>
              <a:t>But, WP experience may not be ideal</a:t>
            </a:r>
          </a:p>
          <a:p>
            <a:r>
              <a:rPr lang="en-US" dirty="0" err="1"/>
              <a:t>Xamarin.Forms</a:t>
            </a:r>
            <a:r>
              <a:rPr lang="en-US" dirty="0"/>
              <a:t> supports their own XAML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9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" y="2925176"/>
            <a:ext cx="414872" cy="380000"/>
            <a:chOff x="10552655" y="3795352"/>
            <a:chExt cx="1080338" cy="931326"/>
          </a:xfrm>
        </p:grpSpPr>
        <p:sp>
          <p:nvSpPr>
            <p:cNvPr id="7" name="Hexagon 6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96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r>
              <a:rPr lang="en-US" dirty="0" smtClean="0"/>
              <a:t> server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not as full featured as WPF</a:t>
            </a:r>
          </a:p>
          <a:p>
            <a:r>
              <a:rPr lang="en-US" dirty="0" smtClean="0"/>
              <a:t>Lots of controls to choose from</a:t>
            </a:r>
          </a:p>
          <a:p>
            <a:pPr lvl="1"/>
            <a:r>
              <a:rPr lang="en-US" dirty="0" smtClean="0"/>
              <a:t>Too many to list</a:t>
            </a:r>
          </a:p>
          <a:p>
            <a:r>
              <a:rPr lang="en-US" dirty="0" smtClean="0"/>
              <a:t>Support for styling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vs Windows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the same views</a:t>
            </a:r>
          </a:p>
          <a:p>
            <a:r>
              <a:rPr lang="en-US" dirty="0" smtClean="0"/>
              <a:t>Any custom UI should probably be separated</a:t>
            </a:r>
          </a:p>
          <a:p>
            <a:pPr lvl="1"/>
            <a:r>
              <a:rPr lang="en-US" dirty="0" smtClean="0"/>
              <a:t>Windows controls may get scaled down to fit phone</a:t>
            </a:r>
          </a:p>
          <a:p>
            <a:pPr lvl="1"/>
            <a:r>
              <a:rPr lang="en-US" dirty="0" smtClean="0"/>
              <a:t>Avoid the “it’s a Windows app on a phone”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62258"/>
            <a:ext cx="381020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Visual Designer</a:t>
            </a:r>
          </a:p>
          <a:p>
            <a:r>
              <a:rPr lang="en-US" dirty="0"/>
              <a:t>No </a:t>
            </a:r>
            <a:r>
              <a:rPr lang="en-US" dirty="0" err="1"/>
              <a:t>Intellisense</a:t>
            </a:r>
            <a:r>
              <a:rPr lang="en-US" dirty="0"/>
              <a:t> for XAML in Visual Studio</a:t>
            </a:r>
          </a:p>
          <a:p>
            <a:r>
              <a:rPr lang="en-US" dirty="0" err="1"/>
              <a:t>Xamarin</a:t>
            </a:r>
            <a:r>
              <a:rPr lang="en-US" dirty="0"/>
              <a:t> Studio Windows Doesn’t do </a:t>
            </a:r>
            <a:r>
              <a:rPr lang="en-US" dirty="0" smtClean="0"/>
              <a:t>iOS</a:t>
            </a:r>
          </a:p>
          <a:p>
            <a:r>
              <a:rPr lang="en-US" dirty="0" smtClean="0"/>
              <a:t>Way fewer controls than Windows out of the box</a:t>
            </a:r>
          </a:p>
          <a:p>
            <a:pPr lvl="1"/>
            <a:r>
              <a:rPr lang="en-US" dirty="0" smtClean="0"/>
              <a:t>Up to you to add what you need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thought into solution structure and architecture first</a:t>
            </a:r>
          </a:p>
          <a:p>
            <a:r>
              <a:rPr lang="en-US" dirty="0"/>
              <a:t>Check out </a:t>
            </a:r>
            <a:r>
              <a:rPr lang="en-US" dirty="0" err="1" smtClean="0"/>
              <a:t>MvvmCross</a:t>
            </a:r>
            <a:endParaRPr lang="en-US" dirty="0" smtClean="0"/>
          </a:p>
          <a:p>
            <a:r>
              <a:rPr lang="en-US" dirty="0" smtClean="0"/>
              <a:t>Focus on one platform at a time</a:t>
            </a:r>
          </a:p>
          <a:p>
            <a:pPr lvl="1"/>
            <a:r>
              <a:rPr lang="en-US" dirty="0" smtClean="0"/>
              <a:t>Reduce context switching</a:t>
            </a:r>
          </a:p>
          <a:p>
            <a:r>
              <a:rPr lang="en-US" dirty="0" smtClean="0"/>
              <a:t>Don’t let one platform get too far ahead</a:t>
            </a:r>
          </a:p>
        </p:txBody>
      </p:sp>
    </p:spTree>
    <p:extLst>
      <p:ext uri="{BB962C8B-B14F-4D97-AF65-F5344CB8AC3E}">
        <p14:creationId xmlns:p14="http://schemas.microsoft.com/office/powerpoint/2010/main" val="11933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VSLLV15_Speaker Slide Template_WS_myvote_version</Template>
  <TotalTime>6602</TotalTime>
  <Words>1632</Words>
  <Application>Microsoft Office PowerPoint</Application>
  <PresentationFormat>On-screen Show (16:9)</PresentationFormat>
  <Paragraphs>459</Paragraphs>
  <Slides>97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1" baseType="lpstr">
      <vt:lpstr>Arial</vt:lpstr>
      <vt:lpstr>Calibri</vt:lpstr>
      <vt:lpstr>Times New Roman</vt:lpstr>
      <vt:lpstr>Visual Studio Live! Redmond 2014</vt:lpstr>
      <vt:lpstr>PowerPoint Presentation</vt:lpstr>
      <vt:lpstr>Brent Edwards</vt:lpstr>
      <vt:lpstr>MyVote</vt:lpstr>
      <vt:lpstr>MyVote App Architecture</vt:lpstr>
      <vt:lpstr>MyVote Client Platforms</vt:lpstr>
      <vt:lpstr>MyVote Server Technologies</vt:lpstr>
      <vt:lpstr>Myvote From the ground up</vt:lpstr>
      <vt:lpstr>Azure</vt:lpstr>
      <vt:lpstr>Azure sql server database</vt:lpstr>
      <vt:lpstr>Azure SQL Server</vt:lpstr>
      <vt:lpstr>Azure SQL Server</vt:lpstr>
      <vt:lpstr>Azure SQL Server Database</vt:lpstr>
      <vt:lpstr>Azure blob storage</vt:lpstr>
      <vt:lpstr>Azure Blob Storage</vt:lpstr>
      <vt:lpstr>Storage Access Security (SAS)</vt:lpstr>
      <vt:lpstr>Azure Blob Storage</vt:lpstr>
      <vt:lpstr>Azure Blob Storage</vt:lpstr>
      <vt:lpstr>Windows Azure Storage Library</vt:lpstr>
      <vt:lpstr>REST API</vt:lpstr>
      <vt:lpstr>Azure blob storage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Azure Mobile Services</vt:lpstr>
      <vt:lpstr>Azure Mobile Services</vt:lpstr>
      <vt:lpstr>Azure Mobile Services</vt:lpstr>
      <vt:lpstr>Azure Mobile Services</vt:lpstr>
      <vt:lpstr>Azure Cloud Services</vt:lpstr>
      <vt:lpstr>Azure Cloud Services</vt:lpstr>
      <vt:lpstr>Azure Cloud Services</vt:lpstr>
      <vt:lpstr>Azure Cloud Services</vt:lpstr>
      <vt:lpstr>Azure Websites</vt:lpstr>
      <vt:lpstr>Azure Websites</vt:lpstr>
      <vt:lpstr>MyVote Client Apps</vt:lpstr>
      <vt:lpstr>MyVote Client Apps</vt:lpstr>
      <vt:lpstr>MyVote Client Apps</vt:lpstr>
      <vt:lpstr>MyVote Client Apps</vt:lpstr>
      <vt:lpstr>What is Xamarin?</vt:lpstr>
      <vt:lpstr>What is Xamarin?</vt:lpstr>
      <vt:lpstr>What is XAMARIN.FORMS?</vt:lpstr>
      <vt:lpstr>What is Xamarin.Forms?</vt:lpstr>
      <vt:lpstr>What is Xamarin.Forms?</vt:lpstr>
      <vt:lpstr>What is Xamarin.Forms?</vt:lpstr>
      <vt:lpstr>How does it work?</vt:lpstr>
      <vt:lpstr>Foundation</vt:lpstr>
      <vt:lpstr>Xamarin.Forms 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Xamarin.Forms UI</vt:lpstr>
      <vt:lpstr>Going Custom</vt:lpstr>
      <vt:lpstr>Going Custom</vt:lpstr>
      <vt:lpstr>Custom Renderers</vt:lpstr>
      <vt:lpstr>Custom Renderers</vt:lpstr>
      <vt:lpstr>Custom Renderers</vt:lpstr>
      <vt:lpstr>Windows Universal Apps</vt:lpstr>
      <vt:lpstr>Universal Apps</vt:lpstr>
      <vt:lpstr>Universal Apps</vt:lpstr>
      <vt:lpstr>Universal Apps</vt:lpstr>
      <vt:lpstr>Universal Shared Projects</vt:lpstr>
      <vt:lpstr>What about Portable Class Library?</vt:lpstr>
      <vt:lpstr>Universal Shared Projects</vt:lpstr>
      <vt:lpstr>Windows and Xamarin Apps</vt:lpstr>
      <vt:lpstr>Windows and Xamarin Apps</vt:lpstr>
      <vt:lpstr>Windows and Xamarin Apps</vt:lpstr>
      <vt:lpstr>Solution Structure</vt:lpstr>
      <vt:lpstr>Maximizing Code Re-Use</vt:lpstr>
      <vt:lpstr>Maximizing Code Re-Use</vt:lpstr>
      <vt:lpstr>Re-Using Code</vt:lpstr>
      <vt:lpstr>Re-Using Code</vt:lpstr>
      <vt:lpstr>MVVM</vt:lpstr>
      <vt:lpstr>MVVM</vt:lpstr>
      <vt:lpstr>Why is MVVM Cool?</vt:lpstr>
      <vt:lpstr>MvvmCross</vt:lpstr>
      <vt:lpstr>MvvmCross</vt:lpstr>
      <vt:lpstr>MvvmCross Foundation</vt:lpstr>
      <vt:lpstr>MvvmCross Foundation</vt:lpstr>
      <vt:lpstr>UI on Multiple Platforms</vt:lpstr>
      <vt:lpstr>UI on Multiple Platforms</vt:lpstr>
      <vt:lpstr>Windows</vt:lpstr>
      <vt:lpstr>Windows</vt:lpstr>
      <vt:lpstr>Windows vs Windows phone</vt:lpstr>
      <vt:lpstr>Xamarin.Forms</vt:lpstr>
      <vt:lpstr>Xamarin.Forms</vt:lpstr>
      <vt:lpstr>UI</vt:lpstr>
      <vt:lpstr>Parting Thoughts</vt:lpstr>
      <vt:lpstr>Parting Thoughts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427</cp:revision>
  <dcterms:created xsi:type="dcterms:W3CDTF">2012-12-07T00:48:42Z</dcterms:created>
  <dcterms:modified xsi:type="dcterms:W3CDTF">2015-03-20T05:53:52Z</dcterms:modified>
</cp:coreProperties>
</file>