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5"/>
  </p:notesMasterIdLst>
  <p:handoutMasterIdLst>
    <p:handoutMasterId r:id="rId56"/>
  </p:handoutMasterIdLst>
  <p:sldIdLst>
    <p:sldId id="324" r:id="rId2"/>
    <p:sldId id="325" r:id="rId3"/>
    <p:sldId id="326" r:id="rId4"/>
    <p:sldId id="327" r:id="rId5"/>
    <p:sldId id="331" r:id="rId6"/>
    <p:sldId id="332" r:id="rId7"/>
    <p:sldId id="333" r:id="rId8"/>
    <p:sldId id="334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88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62" autoAdjust="0"/>
  </p:normalViewPr>
  <p:slideViewPr>
    <p:cSldViewPr snapToGrid="0">
      <p:cViewPr varScale="1">
        <p:scale>
          <a:sx n="73" d="100"/>
          <a:sy n="73" d="100"/>
        </p:scale>
        <p:origin x="64" y="1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19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Live! 360 Orlando 2014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2014 Live! 360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Visual Studio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Visual Studio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98823"/>
            <a:ext cx="1843088" cy="4592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4" y="98823"/>
            <a:ext cx="5380037" cy="4592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4" y="1113235"/>
            <a:ext cx="3608387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13235"/>
            <a:ext cx="3608388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4" y="98823"/>
            <a:ext cx="7369175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4" y="1113235"/>
            <a:ext cx="7369175" cy="357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.windows.com/en-us/develop/building-universal-Windows-app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315c13a7-2787-4f57-bdf7-adae6ed5445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52576" y="1010842"/>
            <a:ext cx="7343775" cy="73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dirty="0" smtClean="0"/>
              <a:t>Building a Windows App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13300" y="1778794"/>
            <a:ext cx="3987800" cy="75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Brent Edwards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rgbClr val="00B0EB"/>
                </a:solidFill>
                <a:latin typeface="Arial" charset="0"/>
                <a:cs typeface="+mn-cs"/>
              </a:rPr>
              <a:t>Principal Lead Consultant</a:t>
            </a: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70701" y="2377679"/>
            <a:ext cx="193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dirty="0">
                <a:latin typeface="Arial" charset="0"/>
              </a:rPr>
              <a:t>Level: </a:t>
            </a:r>
            <a:r>
              <a:rPr lang="en-US" dirty="0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 dirty="0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85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</a:p>
          <a:p>
            <a:pPr lvl="1"/>
            <a:r>
              <a:rPr lang="en-US" dirty="0" smtClean="0"/>
              <a:t>One codebase to rule them all (on Windows, anyway)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3" y="4257421"/>
            <a:ext cx="8867771" cy="914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hlinkClick r:id="rId2"/>
              </a:rPr>
              <a:t>https://dev.windows.com/en-us/develop/building-universal-Windows-apps</a:t>
            </a:r>
            <a:endParaRPr lang="en-US" sz="825" dirty="0"/>
          </a:p>
        </p:txBody>
      </p:sp>
      <p:pic>
        <p:nvPicPr>
          <p:cNvPr id="5" name="Picture 2" descr="Universa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56" y="2293244"/>
            <a:ext cx="4807744" cy="20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392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type that came with Visual Studio 2013 Update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63" y="2105884"/>
            <a:ext cx="4667376" cy="270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2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concept of Universal Shared Project type</a:t>
            </a:r>
          </a:p>
          <a:p>
            <a:pPr lvl="1"/>
            <a:r>
              <a:rPr lang="en-US" dirty="0" smtClean="0"/>
              <a:t>Essentially a code placeholder project</a:t>
            </a:r>
          </a:p>
          <a:p>
            <a:pPr lvl="2"/>
            <a:r>
              <a:rPr lang="en-US" dirty="0" smtClean="0"/>
              <a:t>Does not compile on its 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54" y="2803940"/>
            <a:ext cx="4324493" cy="20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95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common code in universal shared project</a:t>
            </a:r>
          </a:p>
          <a:p>
            <a:pPr lvl="1"/>
            <a:r>
              <a:rPr lang="en-US" dirty="0" smtClean="0"/>
              <a:t>Platform-specific code in platform-specific projects</a:t>
            </a:r>
          </a:p>
          <a:p>
            <a:pPr lvl="1"/>
            <a:endParaRPr lang="en-US" dirty="0"/>
          </a:p>
          <a:p>
            <a:r>
              <a:rPr lang="en-US" dirty="0" smtClean="0"/>
              <a:t>What is common?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 smtClean="0"/>
              <a:t>Converters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endParaRPr lang="en-US" dirty="0"/>
          </a:p>
          <a:p>
            <a:r>
              <a:rPr lang="en-US" dirty="0" smtClean="0"/>
              <a:t>What about views?</a:t>
            </a:r>
          </a:p>
          <a:p>
            <a:pPr lvl="1"/>
            <a:r>
              <a:rPr lang="en-US" dirty="0" smtClean="0"/>
              <a:t>That depends…</a:t>
            </a:r>
          </a:p>
        </p:txBody>
      </p:sp>
    </p:spTree>
    <p:extLst>
      <p:ext uri="{BB962C8B-B14F-4D97-AF65-F5344CB8AC3E}">
        <p14:creationId xmlns:p14="http://schemas.microsoft.com/office/powerpoint/2010/main" val="271674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helpful Visual Studio extension</a:t>
            </a:r>
          </a:p>
          <a:p>
            <a:pPr lvl="1"/>
            <a:r>
              <a:rPr lang="en-US" dirty="0" smtClean="0"/>
              <a:t>Shared Project Reference Manager</a:t>
            </a:r>
          </a:p>
          <a:p>
            <a:pPr lvl="2"/>
            <a:r>
              <a:rPr lang="en-US" dirty="0">
                <a:hlinkClick r:id="rId2"/>
              </a:rPr>
              <a:t>http://visualstudiogallery.msdn.microsoft.com/315c13a7-2787-4f57-bdf7-adae6ed54450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88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1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Much simpler with Universal Apps!</a:t>
            </a:r>
          </a:p>
          <a:p>
            <a:pPr lvl="1"/>
            <a:r>
              <a:rPr lang="en-US" dirty="0" smtClean="0"/>
              <a:t>Approach is now unified</a:t>
            </a:r>
          </a:p>
          <a:p>
            <a:endParaRPr lang="en-US" dirty="0"/>
          </a:p>
          <a:p>
            <a:r>
              <a:rPr lang="en-US" dirty="0" smtClean="0"/>
              <a:t>View-driven with 1 optional parameter</a:t>
            </a:r>
          </a:p>
          <a:p>
            <a:pPr lvl="1"/>
            <a:r>
              <a:rPr lang="en-US" dirty="0" smtClean="0"/>
              <a:t>Parameter can be anything</a:t>
            </a:r>
          </a:p>
          <a:p>
            <a:pPr lvl="1"/>
            <a:endParaRPr lang="en-US" dirty="0"/>
          </a:p>
          <a:p>
            <a:r>
              <a:rPr lang="en-US" dirty="0" smtClean="0"/>
              <a:t>2 Problems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Logic for navigation is generally in </a:t>
            </a:r>
            <a:r>
              <a:rPr lang="en-US" dirty="0" err="1" smtClean="0"/>
              <a:t>ViewModel</a:t>
            </a:r>
            <a:endParaRPr lang="en-US" dirty="0" smtClean="0"/>
          </a:p>
          <a:p>
            <a:pPr marL="822960" lvl="2" indent="-342900"/>
            <a:r>
              <a:rPr lang="en-US" dirty="0" err="1" smtClean="0"/>
              <a:t>ViewModels</a:t>
            </a:r>
            <a:r>
              <a:rPr lang="en-US" dirty="0" smtClean="0"/>
              <a:t> have to know about Views?!?!</a:t>
            </a:r>
          </a:p>
          <a:p>
            <a:pPr marL="822960" lvl="2" indent="-342900"/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Not easily mocked in unit testing</a:t>
            </a:r>
          </a:p>
        </p:txBody>
      </p:sp>
    </p:spTree>
    <p:extLst>
      <p:ext uri="{BB962C8B-B14F-4D97-AF65-F5344CB8AC3E}">
        <p14:creationId xmlns:p14="http://schemas.microsoft.com/office/powerpoint/2010/main" val="1458072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Provide abstraction layer for view model driven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14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[DEMO]</a:t>
            </a:r>
          </a:p>
        </p:txBody>
      </p:sp>
    </p:spTree>
    <p:extLst>
      <p:ext uri="{BB962C8B-B14F-4D97-AF65-F5344CB8AC3E}">
        <p14:creationId xmlns:p14="http://schemas.microsoft.com/office/powerpoint/2010/main" val="622730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1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BrentE@magenic.com</a:t>
            </a:r>
          </a:p>
          <a:p>
            <a:r>
              <a:rPr lang="en-US" dirty="0"/>
              <a:t>@</a:t>
            </a:r>
            <a:r>
              <a:rPr lang="en-US" dirty="0" err="1"/>
              <a:t>brentledwards</a:t>
            </a:r>
            <a:endParaRPr lang="en-US" dirty="0"/>
          </a:p>
          <a:p>
            <a:r>
              <a:rPr lang="en-US" dirty="0"/>
              <a:t>http://www.brentedwards.net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github.com/brentedwards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0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Features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65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oAuth</a:t>
            </a:r>
            <a:r>
              <a:rPr lang="en-US" dirty="0"/>
              <a:t> done easy</a:t>
            </a:r>
          </a:p>
          <a:p>
            <a:pPr lvl="1"/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Auth</a:t>
            </a:r>
            <a:r>
              <a:rPr lang="en-US" dirty="0"/>
              <a:t> Options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endParaRPr lang="en-US" dirty="0"/>
          </a:p>
          <a:p>
            <a:r>
              <a:rPr lang="en-US" dirty="0"/>
              <a:t>Biggest Drawback</a:t>
            </a:r>
          </a:p>
          <a:p>
            <a:pPr lvl="1"/>
            <a:r>
              <a:rPr lang="en-US" dirty="0"/>
              <a:t>Users have to remember which option they chose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8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Is your app open to anyone?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your app need domain authentication?</a:t>
            </a:r>
          </a:p>
          <a:p>
            <a:pPr lvl="2"/>
            <a:r>
              <a:rPr lang="en-US" dirty="0"/>
              <a:t>If so, Azure Mobile Services is probably not the best option for </a:t>
            </a:r>
            <a:r>
              <a:rPr lang="en-US" dirty="0" err="1"/>
              <a:t>auth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81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Deliver info to your users through notifications </a:t>
            </a:r>
          </a:p>
          <a:p>
            <a:pPr lvl="1"/>
            <a:r>
              <a:rPr lang="en-US" dirty="0"/>
              <a:t>Tile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Toast</a:t>
            </a:r>
          </a:p>
          <a:p>
            <a:pPr lvl="1"/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How can your Tile be more Live?</a:t>
            </a:r>
          </a:p>
          <a:p>
            <a:pPr lvl="1"/>
            <a:r>
              <a:rPr lang="en-US" dirty="0"/>
              <a:t>What info to show in Toasts?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33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76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the business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5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the Business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little planning goes a long way</a:t>
            </a:r>
          </a:p>
          <a:p>
            <a:endParaRPr lang="en-US" dirty="0"/>
          </a:p>
          <a:p>
            <a:r>
              <a:rPr lang="en-US" dirty="0"/>
              <a:t>The same code can be used on</a:t>
            </a:r>
          </a:p>
          <a:p>
            <a:pPr lvl="1"/>
            <a:r>
              <a:rPr lang="en-US" dirty="0"/>
              <a:t>Server (.NET)</a:t>
            </a:r>
          </a:p>
          <a:p>
            <a:pPr lvl="1"/>
            <a:r>
              <a:rPr lang="en-US" dirty="0"/>
              <a:t>Client </a:t>
            </a:r>
            <a:r>
              <a:rPr lang="en-US" dirty="0" smtClean="0"/>
              <a:t>(Windows / Windows Phone)</a:t>
            </a:r>
            <a:endParaRPr lang="en-US" dirty="0"/>
          </a:p>
          <a:p>
            <a:endParaRPr lang="en-US" dirty="0"/>
          </a:p>
          <a:p>
            <a:r>
              <a:rPr lang="en-US" dirty="0"/>
              <a:t>N-Tier business layers can leverage</a:t>
            </a:r>
          </a:p>
          <a:p>
            <a:pPr lvl="1"/>
            <a:r>
              <a:rPr lang="en-US" dirty="0"/>
              <a:t>Compiler directives</a:t>
            </a:r>
          </a:p>
          <a:p>
            <a:pPr lvl="1"/>
            <a:r>
              <a:rPr lang="en-US" dirty="0"/>
              <a:t>Different project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Universal Shared Projects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53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the business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99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Windows 8.1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1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  <a:p>
            <a:pPr lvl="1"/>
            <a:r>
              <a:rPr lang="en-US" dirty="0"/>
              <a:t>Agreements between one or more apps</a:t>
            </a:r>
          </a:p>
          <a:p>
            <a:pPr lvl="1"/>
            <a:endParaRPr lang="en-US" dirty="0"/>
          </a:p>
          <a:p>
            <a:r>
              <a:rPr lang="en-US" dirty="0"/>
              <a:t>Provide consistency across all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83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MVVM</a:t>
            </a:r>
            <a:endParaRPr lang="en-US" dirty="0"/>
          </a:p>
          <a:p>
            <a:r>
              <a:rPr lang="en-US" dirty="0" smtClean="0"/>
              <a:t>Universal Apps</a:t>
            </a:r>
            <a:endParaRPr lang="en-US" dirty="0"/>
          </a:p>
          <a:p>
            <a:r>
              <a:rPr lang="en-US" dirty="0"/>
              <a:t>Azure Mobile Services</a:t>
            </a:r>
          </a:p>
          <a:p>
            <a:r>
              <a:rPr lang="en-US" dirty="0"/>
              <a:t>Leveraging the Business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Contracts</a:t>
            </a:r>
          </a:p>
          <a:p>
            <a:r>
              <a:rPr lang="en-US" dirty="0" smtClean="0"/>
              <a:t>Azure </a:t>
            </a:r>
            <a:r>
              <a:rPr lang="en-US" dirty="0"/>
              <a:t>Blob Storage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150647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</a:t>
            </a:r>
          </a:p>
          <a:p>
            <a:r>
              <a:rPr lang="en-US" dirty="0"/>
              <a:t>Share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Play To</a:t>
            </a:r>
          </a:p>
          <a:p>
            <a:r>
              <a:rPr lang="en-US" dirty="0"/>
              <a:t>File Picker</a:t>
            </a:r>
          </a:p>
          <a:p>
            <a:r>
              <a:rPr lang="en-US" dirty="0"/>
              <a:t>Cached File Updater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86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Contracts You SHOULD Leverage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Share</a:t>
            </a:r>
          </a:p>
          <a:p>
            <a:pPr lvl="1"/>
            <a:r>
              <a:rPr lang="en-US" dirty="0"/>
              <a:t>Settings</a:t>
            </a:r>
          </a:p>
          <a:p>
            <a:pPr lvl="2"/>
            <a:r>
              <a:rPr lang="en-US" dirty="0"/>
              <a:t>You HAVE to use this one with Internet access</a:t>
            </a:r>
          </a:p>
          <a:p>
            <a:pPr lvl="2"/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Always available via Charms 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19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Charms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8086" y="1347713"/>
            <a:ext cx="5526881" cy="310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82" y="1176934"/>
            <a:ext cx="550069" cy="34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27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your app from anywhere in the OS</a:t>
            </a:r>
          </a:p>
          <a:p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What can be searched?</a:t>
            </a:r>
          </a:p>
          <a:p>
            <a:pPr lvl="1"/>
            <a:r>
              <a:rPr lang="en-US" dirty="0"/>
              <a:t>Search complexity?</a:t>
            </a:r>
          </a:p>
          <a:p>
            <a:pPr lvl="1"/>
            <a:r>
              <a:rPr lang="en-US" dirty="0"/>
              <a:t>Parsing?</a:t>
            </a:r>
          </a:p>
          <a:p>
            <a:pPr lvl="1"/>
            <a:r>
              <a:rPr lang="en-US" dirty="0"/>
              <a:t>How to display?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42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73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Share content from your app</a:t>
            </a:r>
          </a:p>
          <a:p>
            <a:endParaRPr lang="en-US" dirty="0"/>
          </a:p>
          <a:p>
            <a:r>
              <a:rPr lang="en-US" dirty="0"/>
              <a:t>Can be context specific</a:t>
            </a:r>
          </a:p>
          <a:p>
            <a:endParaRPr lang="en-US" dirty="0"/>
          </a:p>
          <a:p>
            <a:r>
              <a:rPr lang="en-US" dirty="0"/>
              <a:t>Content can be shared in many formats</a:t>
            </a:r>
          </a:p>
          <a:p>
            <a:pPr lvl="1"/>
            <a:r>
              <a:rPr lang="en-US" dirty="0"/>
              <a:t>Different apps support different formats</a:t>
            </a:r>
          </a:p>
          <a:p>
            <a:pPr lvl="1"/>
            <a:r>
              <a:rPr lang="en-US" dirty="0"/>
              <a:t>Support as many formats as possible</a:t>
            </a:r>
          </a:p>
          <a:p>
            <a:pPr lvl="1"/>
            <a:r>
              <a:rPr lang="en-US" dirty="0"/>
              <a:t>Fire and forget</a:t>
            </a:r>
          </a:p>
          <a:p>
            <a:pPr lvl="1"/>
            <a:endParaRPr lang="en-US" dirty="0"/>
          </a:p>
          <a:p>
            <a:r>
              <a:rPr lang="en-US" dirty="0"/>
              <a:t>One format: Custom URIs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88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Sharing is supported in Windows Phone 8.1</a:t>
            </a:r>
          </a:p>
          <a:p>
            <a:pPr lvl="1"/>
            <a:r>
              <a:rPr lang="en-US" dirty="0" smtClean="0"/>
              <a:t>No charms bar, so it has to be manually added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44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63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settings in your app</a:t>
            </a:r>
          </a:p>
          <a:p>
            <a:endParaRPr lang="en-US" dirty="0"/>
          </a:p>
          <a:p>
            <a:r>
              <a:rPr lang="en-US" dirty="0"/>
              <a:t>Any app-wide settings should go here</a:t>
            </a:r>
          </a:p>
          <a:p>
            <a:endParaRPr lang="en-US" dirty="0"/>
          </a:p>
          <a:p>
            <a:r>
              <a:rPr lang="en-US" dirty="0"/>
              <a:t>Users will be conditioned to use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61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What app-wide settings will you need?</a:t>
            </a:r>
          </a:p>
          <a:p>
            <a:pPr lvl="1"/>
            <a:r>
              <a:rPr lang="en-US" dirty="0"/>
              <a:t>How can they be simplified?</a:t>
            </a:r>
          </a:p>
          <a:p>
            <a:pPr lvl="1"/>
            <a:r>
              <a:rPr lang="en-US" dirty="0"/>
              <a:t>How will changing them affect the UI?</a:t>
            </a:r>
          </a:p>
          <a:p>
            <a:pPr lvl="2"/>
            <a:r>
              <a:rPr lang="en-US" dirty="0"/>
              <a:t>Changes should be reflected immediately</a:t>
            </a:r>
          </a:p>
          <a:p>
            <a:pPr lvl="1"/>
            <a:r>
              <a:rPr lang="en-US" dirty="0"/>
              <a:t>Will you use the Internet?</a:t>
            </a:r>
          </a:p>
          <a:p>
            <a:pPr lvl="2"/>
            <a:r>
              <a:rPr lang="en-US" dirty="0"/>
              <a:t>If so, you MUST provide a privacy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62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3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3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12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Couple of Options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2"/>
            <a:r>
              <a:rPr lang="en-US" dirty="0" smtClean="0"/>
              <a:t>Windows Azure Storage</a:t>
            </a:r>
            <a:endParaRPr lang="en-US" dirty="0"/>
          </a:p>
          <a:p>
            <a:pPr lvl="1"/>
            <a:r>
              <a:rPr lang="en-US" dirty="0"/>
              <a:t>REST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75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</a:t>
            </a:r>
            <a:r>
              <a:rPr lang="en-US" smtClean="0"/>
              <a:t>Storage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endParaRPr lang="en-US" dirty="0"/>
          </a:p>
          <a:p>
            <a:r>
              <a:rPr lang="en-US" dirty="0"/>
              <a:t>Gives access to containers and blobs</a:t>
            </a:r>
          </a:p>
          <a:p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/>
              <a:t>Or, better yet…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24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 Security (SAS)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Temporary key</a:t>
            </a:r>
          </a:p>
          <a:p>
            <a:pPr lvl="1"/>
            <a:r>
              <a:rPr lang="en-US" dirty="0"/>
              <a:t>Has built-in expiration</a:t>
            </a:r>
          </a:p>
          <a:p>
            <a:pPr lvl="1"/>
            <a:endParaRPr lang="en-US" dirty="0"/>
          </a:p>
          <a:p>
            <a:r>
              <a:rPr lang="en-US" dirty="0"/>
              <a:t>SAS keeps credentials out of client</a:t>
            </a:r>
          </a:p>
          <a:p>
            <a:pPr lvl="1"/>
            <a:r>
              <a:rPr lang="en-US" dirty="0"/>
              <a:t>Recommend generating on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3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all Blob Storage functionality</a:t>
            </a:r>
          </a:p>
          <a:p>
            <a:pPr lvl="1"/>
            <a:r>
              <a:rPr lang="en-US" dirty="0"/>
              <a:t>Create containers</a:t>
            </a:r>
          </a:p>
          <a:p>
            <a:pPr lvl="1"/>
            <a:r>
              <a:rPr lang="en-US" dirty="0"/>
              <a:t>Upload blobs</a:t>
            </a:r>
          </a:p>
          <a:p>
            <a:pPr lvl="1"/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 smtClean="0"/>
              <a:t>Better yet, use SAS</a:t>
            </a:r>
            <a:endParaRPr lang="en-US" dirty="0"/>
          </a:p>
          <a:p>
            <a:pPr marL="403622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95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42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2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the same as .NET</a:t>
            </a:r>
          </a:p>
          <a:p>
            <a:endParaRPr lang="en-US" dirty="0"/>
          </a:p>
          <a:p>
            <a:r>
              <a:rPr lang="en-US" dirty="0"/>
              <a:t>Runs right alongside .NET tests in </a:t>
            </a:r>
            <a:r>
              <a:rPr lang="en-US" dirty="0" err="1"/>
              <a:t>MSTest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Biggest Difference?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Reflection.Emit</a:t>
            </a:r>
            <a:r>
              <a:rPr lang="en-US" dirty="0"/>
              <a:t> namespace</a:t>
            </a:r>
          </a:p>
          <a:p>
            <a:pPr lvl="1"/>
            <a:endParaRPr lang="en-US" dirty="0"/>
          </a:p>
          <a:p>
            <a:r>
              <a:rPr lang="en-US" dirty="0"/>
              <a:t>Which means?</a:t>
            </a:r>
          </a:p>
          <a:p>
            <a:pPr lvl="1"/>
            <a:r>
              <a:rPr lang="en-US" dirty="0"/>
              <a:t>No mocking frameworks!</a:t>
            </a:r>
          </a:p>
          <a:p>
            <a:pPr lvl="1"/>
            <a:r>
              <a:rPr lang="en-US" dirty="0"/>
              <a:t>Have to hand roll all mocks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5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4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67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MVVM</a:t>
            </a:r>
            <a:endParaRPr lang="en-US" dirty="0"/>
          </a:p>
          <a:p>
            <a:r>
              <a:rPr lang="en-US" dirty="0" smtClean="0"/>
              <a:t>Universal Apps</a:t>
            </a:r>
            <a:endParaRPr lang="en-US" dirty="0"/>
          </a:p>
          <a:p>
            <a:r>
              <a:rPr lang="en-US" dirty="0"/>
              <a:t>Azure Mobile Services</a:t>
            </a:r>
          </a:p>
          <a:p>
            <a:r>
              <a:rPr lang="en-US" dirty="0"/>
              <a:t>Leveraging the Business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Contracts</a:t>
            </a:r>
          </a:p>
          <a:p>
            <a:r>
              <a:rPr lang="en-US" dirty="0" smtClean="0"/>
              <a:t>Azure </a:t>
            </a:r>
            <a:r>
              <a:rPr lang="en-US" dirty="0"/>
              <a:t>Blob Storage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707572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Azure</a:t>
            </a:r>
          </a:p>
          <a:p>
            <a:pPr lvl="1"/>
            <a:r>
              <a:rPr lang="en-US" dirty="0"/>
              <a:t>http://www.windowsazure.com/en-us/</a:t>
            </a:r>
          </a:p>
          <a:p>
            <a:endParaRPr lang="en-US" dirty="0"/>
          </a:p>
          <a:p>
            <a:r>
              <a:rPr lang="en-US" dirty="0"/>
              <a:t>Windows </a:t>
            </a:r>
            <a:r>
              <a:rPr lang="en-US" dirty="0" err="1"/>
              <a:t>Dev</a:t>
            </a:r>
            <a:r>
              <a:rPr lang="en-US" dirty="0"/>
              <a:t> Center</a:t>
            </a:r>
          </a:p>
          <a:p>
            <a:pPr lvl="1"/>
            <a:r>
              <a:rPr lang="en-US" dirty="0"/>
              <a:t>http://www.windowsstore.com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97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5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BrentE@magenic.com</a:t>
            </a:r>
          </a:p>
          <a:p>
            <a:r>
              <a:rPr lang="en-US" dirty="0"/>
              <a:t>@</a:t>
            </a:r>
            <a:r>
              <a:rPr lang="en-US" dirty="0" err="1"/>
              <a:t>brentledwards</a:t>
            </a:r>
            <a:endParaRPr lang="en-US" dirty="0"/>
          </a:p>
          <a:p>
            <a:r>
              <a:rPr lang="en-US" dirty="0"/>
              <a:t>http://www.brentedwards.net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github.com/brentedwards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5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0686" y="1176934"/>
            <a:ext cx="2021681" cy="345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471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26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frameworks support </a:t>
            </a:r>
            <a:r>
              <a:rPr lang="en-US" dirty="0" err="1"/>
              <a:t>WinRT</a:t>
            </a:r>
            <a:endParaRPr lang="en-US" dirty="0"/>
          </a:p>
          <a:p>
            <a:pPr lvl="1"/>
            <a:r>
              <a:rPr lang="en-US" dirty="0" err="1"/>
              <a:t>Caliburn.Micro</a:t>
            </a:r>
            <a:endParaRPr lang="en-US" dirty="0"/>
          </a:p>
          <a:p>
            <a:pPr lvl="1"/>
            <a:r>
              <a:rPr lang="en-US" dirty="0"/>
              <a:t>MVVM Light</a:t>
            </a:r>
          </a:p>
          <a:p>
            <a:pPr lvl="1"/>
            <a:endParaRPr lang="en-US" dirty="0"/>
          </a:p>
          <a:p>
            <a:r>
              <a:rPr lang="en-US" dirty="0"/>
              <a:t>Both support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Event Aggregation</a:t>
            </a:r>
          </a:p>
          <a:p>
            <a:pPr lvl="1"/>
            <a:r>
              <a:rPr lang="en-US" dirty="0"/>
              <a:t>Ability to bind events to view model</a:t>
            </a:r>
          </a:p>
          <a:p>
            <a:pPr lvl="1"/>
            <a:endParaRPr lang="en-US" dirty="0"/>
          </a:p>
          <a:p>
            <a:r>
              <a:rPr lang="en-US" dirty="0" err="1"/>
              <a:t>Caliburn.Micro</a:t>
            </a:r>
            <a:r>
              <a:rPr lang="en-US" dirty="0"/>
              <a:t> has more robust binding </a:t>
            </a:r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82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Sharing the love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3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3174</TotalTime>
  <Words>815</Words>
  <Application>Microsoft Office PowerPoint</Application>
  <PresentationFormat>On-screen Show (16:9)</PresentationFormat>
  <Paragraphs>265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Arial Black</vt:lpstr>
      <vt:lpstr>Calibri</vt:lpstr>
      <vt:lpstr>Franklin Gothic Medium</vt:lpstr>
      <vt:lpstr>Lucida Console</vt:lpstr>
      <vt:lpstr>Times</vt:lpstr>
      <vt:lpstr>Times New Roman</vt:lpstr>
      <vt:lpstr>Visual Studio Live! Orlando 2013</vt:lpstr>
      <vt:lpstr>PowerPoint Presentation</vt:lpstr>
      <vt:lpstr>Brent Edwards</vt:lpstr>
      <vt:lpstr>What We Will Cover</vt:lpstr>
      <vt:lpstr>MyVote</vt:lpstr>
      <vt:lpstr>MVVM</vt:lpstr>
      <vt:lpstr>MVVM</vt:lpstr>
      <vt:lpstr>Why is MVVM Cool?</vt:lpstr>
      <vt:lpstr>MVVM Frameworks</vt:lpstr>
      <vt:lpstr>Universal Apps</vt:lpstr>
      <vt:lpstr>Universal Apps</vt:lpstr>
      <vt:lpstr>Universal Apps</vt:lpstr>
      <vt:lpstr>Universal Apps</vt:lpstr>
      <vt:lpstr>Universal Shared Projects</vt:lpstr>
      <vt:lpstr>Universal Shared Projects</vt:lpstr>
      <vt:lpstr>Navigation</vt:lpstr>
      <vt:lpstr>Navigation</vt:lpstr>
      <vt:lpstr>Navigation</vt:lpstr>
      <vt:lpstr>Navigation</vt:lpstr>
      <vt:lpstr>Azure mobile services</vt:lpstr>
      <vt:lpstr>Azure Mobile Services</vt:lpstr>
      <vt:lpstr>Authentication</vt:lpstr>
      <vt:lpstr>Authentication</vt:lpstr>
      <vt:lpstr>Push Notifications</vt:lpstr>
      <vt:lpstr>Azure Mobile Services</vt:lpstr>
      <vt:lpstr>Leveraging the business layer</vt:lpstr>
      <vt:lpstr>Leveraging the Business Layer</vt:lpstr>
      <vt:lpstr>Leveraging the business layer</vt:lpstr>
      <vt:lpstr>contracts</vt:lpstr>
      <vt:lpstr>Contracts</vt:lpstr>
      <vt:lpstr>Examples of Contracts</vt:lpstr>
      <vt:lpstr>Contracts</vt:lpstr>
      <vt:lpstr>Charms Menu</vt:lpstr>
      <vt:lpstr>Search</vt:lpstr>
      <vt:lpstr>Search</vt:lpstr>
      <vt:lpstr>Share</vt:lpstr>
      <vt:lpstr>Share</vt:lpstr>
      <vt:lpstr>share</vt:lpstr>
      <vt:lpstr>Settings</vt:lpstr>
      <vt:lpstr>Settings</vt:lpstr>
      <vt:lpstr>settings</vt:lpstr>
      <vt:lpstr>Azure blob storage</vt:lpstr>
      <vt:lpstr>Azure Blob Storage</vt:lpstr>
      <vt:lpstr>Windows Azure Storage Library</vt:lpstr>
      <vt:lpstr>Storage Access Security (SAS)</vt:lpstr>
      <vt:lpstr>REST API</vt:lpstr>
      <vt:lpstr>Azure blob storage</vt:lpstr>
      <vt:lpstr>Unit testing</vt:lpstr>
      <vt:lpstr>Unit Testing</vt:lpstr>
      <vt:lpstr>Unit testing</vt:lpstr>
      <vt:lpstr>What We Covered</vt:lpstr>
      <vt:lpstr>Useful Links</vt:lpstr>
      <vt:lpstr>Questions?</vt:lpstr>
      <vt:lpstr>Brent Edwards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Brent Edwards</cp:lastModifiedBy>
  <cp:revision>82</cp:revision>
  <dcterms:created xsi:type="dcterms:W3CDTF">2004-06-15T18:50:25Z</dcterms:created>
  <dcterms:modified xsi:type="dcterms:W3CDTF">2014-11-19T18:43:12Z</dcterms:modified>
</cp:coreProperties>
</file>