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324" r:id="rId2"/>
    <p:sldId id="360" r:id="rId3"/>
    <p:sldId id="325" r:id="rId4"/>
    <p:sldId id="362" r:id="rId5"/>
    <p:sldId id="365" r:id="rId6"/>
    <p:sldId id="338" r:id="rId7"/>
    <p:sldId id="326" r:id="rId8"/>
    <p:sldId id="339" r:id="rId9"/>
    <p:sldId id="327" r:id="rId10"/>
    <p:sldId id="328" r:id="rId11"/>
    <p:sldId id="337" r:id="rId12"/>
    <p:sldId id="329" r:id="rId13"/>
    <p:sldId id="340" r:id="rId14"/>
    <p:sldId id="330" r:id="rId15"/>
    <p:sldId id="331" r:id="rId16"/>
    <p:sldId id="332" r:id="rId17"/>
    <p:sldId id="341" r:id="rId18"/>
    <p:sldId id="333" r:id="rId19"/>
    <p:sldId id="334" r:id="rId20"/>
    <p:sldId id="335" r:id="rId21"/>
    <p:sldId id="342" r:id="rId22"/>
    <p:sldId id="336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63" r:id="rId32"/>
    <p:sldId id="353" r:id="rId33"/>
    <p:sldId id="354" r:id="rId34"/>
    <p:sldId id="355" r:id="rId35"/>
    <p:sldId id="356" r:id="rId36"/>
    <p:sldId id="351" r:id="rId37"/>
    <p:sldId id="352" r:id="rId38"/>
    <p:sldId id="359" r:id="rId39"/>
    <p:sldId id="364" r:id="rId40"/>
    <p:sldId id="357" r:id="rId41"/>
    <p:sldId id="358" r:id="rId42"/>
    <p:sldId id="361" r:id="rId4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F00"/>
    <a:srgbClr val="00FF00"/>
    <a:srgbClr val="669B48"/>
    <a:srgbClr val="FFCC00"/>
    <a:srgbClr val="4682C7"/>
    <a:srgbClr val="0095D5"/>
    <a:srgbClr val="00B0E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7" autoAdjust="0"/>
    <p:restoredTop sz="94125" autoAdjust="0"/>
  </p:normalViewPr>
  <p:slideViewPr>
    <p:cSldViewPr snapToGrid="0">
      <p:cViewPr varScale="1">
        <p:scale>
          <a:sx n="88" d="100"/>
          <a:sy n="88" d="100"/>
        </p:scale>
        <p:origin x="620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4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020D7-516D-4BEA-930A-CA5A5759C0F7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E03163-DFE6-4501-84EF-66368550E3DB}">
      <dgm:prSet/>
      <dgm:spPr/>
      <dgm:t>
        <a:bodyPr/>
        <a:lstStyle/>
        <a:p>
          <a:pPr rtl="0"/>
          <a:r>
            <a:rPr lang="en-US" dirty="0" err="1" smtClean="0"/>
            <a:t>Xamarin.Forms</a:t>
          </a:r>
          <a:r>
            <a:rPr lang="en-US" dirty="0" smtClean="0"/>
            <a:t> Solution</a:t>
          </a:r>
          <a:endParaRPr lang="en-US" dirty="0"/>
        </a:p>
      </dgm:t>
    </dgm:pt>
    <dgm:pt modelId="{425E766E-9053-45E4-9211-0810D8E54A5D}" type="parTrans" cxnId="{94016CD8-50E2-4DBE-8A3F-0F95C5BB29D7}">
      <dgm:prSet/>
      <dgm:spPr/>
      <dgm:t>
        <a:bodyPr/>
        <a:lstStyle/>
        <a:p>
          <a:endParaRPr lang="en-US"/>
        </a:p>
      </dgm:t>
    </dgm:pt>
    <dgm:pt modelId="{5415EF45-303F-4EFA-B3FB-9CE98DE924AD}" type="sibTrans" cxnId="{94016CD8-50E2-4DBE-8A3F-0F95C5BB29D7}">
      <dgm:prSet/>
      <dgm:spPr/>
      <dgm:t>
        <a:bodyPr/>
        <a:lstStyle/>
        <a:p>
          <a:endParaRPr lang="en-US"/>
        </a:p>
      </dgm:t>
    </dgm:pt>
    <dgm:pt modelId="{5447559E-B8A0-4D0C-86F5-68831641D690}">
      <dgm:prSet/>
      <dgm:spPr/>
      <dgm:t>
        <a:bodyPr/>
        <a:lstStyle/>
        <a:p>
          <a:pPr rtl="0"/>
          <a:r>
            <a:rPr lang="en-US" dirty="0" err="1" smtClean="0"/>
            <a:t>Xamarin.Android</a:t>
          </a:r>
          <a:r>
            <a:rPr lang="en-US" dirty="0" smtClean="0"/>
            <a:t> Project</a:t>
          </a:r>
          <a:endParaRPr lang="en-US" dirty="0"/>
        </a:p>
      </dgm:t>
    </dgm:pt>
    <dgm:pt modelId="{2805D8B0-8044-455A-A9A9-13BCF6F0E437}" type="parTrans" cxnId="{892EFAA8-089A-464C-839A-9AAF74727AB6}">
      <dgm:prSet/>
      <dgm:spPr/>
      <dgm:t>
        <a:bodyPr/>
        <a:lstStyle/>
        <a:p>
          <a:endParaRPr lang="en-US"/>
        </a:p>
      </dgm:t>
    </dgm:pt>
    <dgm:pt modelId="{28C9A6AE-2E3B-4F5E-9AD2-0829CC36F6A4}" type="sibTrans" cxnId="{892EFAA8-089A-464C-839A-9AAF74727AB6}">
      <dgm:prSet/>
      <dgm:spPr/>
      <dgm:t>
        <a:bodyPr/>
        <a:lstStyle/>
        <a:p>
          <a:endParaRPr lang="en-US"/>
        </a:p>
      </dgm:t>
    </dgm:pt>
    <dgm:pt modelId="{73480187-6DDC-4545-8F76-367554945888}">
      <dgm:prSet/>
      <dgm:spPr/>
      <dgm:t>
        <a:bodyPr/>
        <a:lstStyle/>
        <a:p>
          <a:pPr rtl="0"/>
          <a:r>
            <a:rPr lang="en-US" dirty="0" smtClean="0"/>
            <a:t>Native Android</a:t>
          </a:r>
          <a:endParaRPr lang="en-US" dirty="0"/>
        </a:p>
      </dgm:t>
    </dgm:pt>
    <dgm:pt modelId="{F7BAE835-353C-4ECD-B8D1-B8E58C4733E3}" type="parTrans" cxnId="{92C3B5DB-B977-479A-BE6E-680416F24A72}">
      <dgm:prSet/>
      <dgm:spPr/>
      <dgm:t>
        <a:bodyPr/>
        <a:lstStyle/>
        <a:p>
          <a:endParaRPr lang="en-US"/>
        </a:p>
      </dgm:t>
    </dgm:pt>
    <dgm:pt modelId="{BAC6E43F-58B3-4B36-B9AF-639079403AE9}" type="sibTrans" cxnId="{92C3B5DB-B977-479A-BE6E-680416F24A72}">
      <dgm:prSet/>
      <dgm:spPr/>
      <dgm:t>
        <a:bodyPr/>
        <a:lstStyle/>
        <a:p>
          <a:endParaRPr lang="en-US"/>
        </a:p>
      </dgm:t>
    </dgm:pt>
    <dgm:pt modelId="{90CB22E6-C4A5-4AAE-9725-1AFD090C8753}">
      <dgm:prSet/>
      <dgm:spPr/>
      <dgm:t>
        <a:bodyPr/>
        <a:lstStyle/>
        <a:p>
          <a:pPr rtl="0"/>
          <a:r>
            <a:rPr lang="en-US" dirty="0" err="1" smtClean="0"/>
            <a:t>Xamarin.iOS</a:t>
          </a:r>
          <a:r>
            <a:rPr lang="en-US" dirty="0" smtClean="0"/>
            <a:t> Project</a:t>
          </a:r>
          <a:endParaRPr lang="en-US" dirty="0"/>
        </a:p>
      </dgm:t>
    </dgm:pt>
    <dgm:pt modelId="{E96D02D4-E2D3-4336-A1E9-973389D438C0}" type="parTrans" cxnId="{99EFF6C7-3472-4E6F-A813-852AA7550B73}">
      <dgm:prSet/>
      <dgm:spPr/>
      <dgm:t>
        <a:bodyPr/>
        <a:lstStyle/>
        <a:p>
          <a:endParaRPr lang="en-US"/>
        </a:p>
      </dgm:t>
    </dgm:pt>
    <dgm:pt modelId="{F464E36B-1008-44AD-8EA9-E0040271A652}" type="sibTrans" cxnId="{99EFF6C7-3472-4E6F-A813-852AA7550B73}">
      <dgm:prSet/>
      <dgm:spPr/>
      <dgm:t>
        <a:bodyPr/>
        <a:lstStyle/>
        <a:p>
          <a:endParaRPr lang="en-US"/>
        </a:p>
      </dgm:t>
    </dgm:pt>
    <dgm:pt modelId="{F45BBD49-9331-4B57-A2F8-0783C3CB2F43}">
      <dgm:prSet/>
      <dgm:spPr/>
      <dgm:t>
        <a:bodyPr/>
        <a:lstStyle/>
        <a:p>
          <a:pPr rtl="0"/>
          <a:r>
            <a:rPr lang="en-US" dirty="0" smtClean="0"/>
            <a:t>Native iOS</a:t>
          </a:r>
          <a:endParaRPr lang="en-US" dirty="0"/>
        </a:p>
      </dgm:t>
    </dgm:pt>
    <dgm:pt modelId="{1BD2EB04-9E4C-4E41-85B8-458353CE5618}" type="parTrans" cxnId="{1D0F1405-8A57-4B08-B969-A3EDCE3CEA51}">
      <dgm:prSet/>
      <dgm:spPr/>
      <dgm:t>
        <a:bodyPr/>
        <a:lstStyle/>
        <a:p>
          <a:endParaRPr lang="en-US"/>
        </a:p>
      </dgm:t>
    </dgm:pt>
    <dgm:pt modelId="{B17E4726-1E28-422E-84C9-4285594D4667}" type="sibTrans" cxnId="{1D0F1405-8A57-4B08-B969-A3EDCE3CEA51}">
      <dgm:prSet/>
      <dgm:spPr/>
      <dgm:t>
        <a:bodyPr/>
        <a:lstStyle/>
        <a:p>
          <a:endParaRPr lang="en-US"/>
        </a:p>
      </dgm:t>
    </dgm:pt>
    <dgm:pt modelId="{849747FF-CC8C-4577-9552-5A79D6BF00E9}">
      <dgm:prSet/>
      <dgm:spPr/>
      <dgm:t>
        <a:bodyPr/>
        <a:lstStyle/>
        <a:p>
          <a:pPr rtl="0"/>
          <a:r>
            <a:rPr lang="en-US" dirty="0" smtClean="0"/>
            <a:t>Windows Phone Project</a:t>
          </a:r>
          <a:endParaRPr lang="en-US" dirty="0"/>
        </a:p>
      </dgm:t>
    </dgm:pt>
    <dgm:pt modelId="{B5E46783-2905-4BF9-8940-3E4F595C82CF}" type="parTrans" cxnId="{0F49D2A2-1C47-45D8-92F5-904F912DE5A1}">
      <dgm:prSet/>
      <dgm:spPr/>
      <dgm:t>
        <a:bodyPr/>
        <a:lstStyle/>
        <a:p>
          <a:endParaRPr lang="en-US"/>
        </a:p>
      </dgm:t>
    </dgm:pt>
    <dgm:pt modelId="{AC4206C7-AFA8-40B0-A347-D6C30E92E1F6}" type="sibTrans" cxnId="{0F49D2A2-1C47-45D8-92F5-904F912DE5A1}">
      <dgm:prSet/>
      <dgm:spPr/>
      <dgm:t>
        <a:bodyPr/>
        <a:lstStyle/>
        <a:p>
          <a:endParaRPr lang="en-US"/>
        </a:p>
      </dgm:t>
    </dgm:pt>
    <dgm:pt modelId="{5B72355E-DA0B-47F5-9D44-C4AB14F9F542}">
      <dgm:prSet/>
      <dgm:spPr/>
      <dgm:t>
        <a:bodyPr/>
        <a:lstStyle/>
        <a:p>
          <a:pPr rtl="0"/>
          <a:r>
            <a:rPr lang="en-US" dirty="0" smtClean="0"/>
            <a:t>Native Windows Phone</a:t>
          </a:r>
          <a:endParaRPr lang="en-US" dirty="0"/>
        </a:p>
      </dgm:t>
    </dgm:pt>
    <dgm:pt modelId="{39971BD1-E8DE-4B43-B415-F237D66B3B32}" type="parTrans" cxnId="{E28BD271-7EA3-42E6-B68C-DF534D542EA6}">
      <dgm:prSet/>
      <dgm:spPr/>
      <dgm:t>
        <a:bodyPr/>
        <a:lstStyle/>
        <a:p>
          <a:endParaRPr lang="en-US"/>
        </a:p>
      </dgm:t>
    </dgm:pt>
    <dgm:pt modelId="{B6367F75-E8A7-4B2F-9D91-D2B96A8DBFA9}" type="sibTrans" cxnId="{E28BD271-7EA3-42E6-B68C-DF534D542EA6}">
      <dgm:prSet/>
      <dgm:spPr/>
      <dgm:t>
        <a:bodyPr/>
        <a:lstStyle/>
        <a:p>
          <a:endParaRPr lang="en-US"/>
        </a:p>
      </dgm:t>
    </dgm:pt>
    <dgm:pt modelId="{61E5ACEF-BABE-42B3-B775-3A810E48346A}" type="pres">
      <dgm:prSet presAssocID="{4F2020D7-516D-4BEA-930A-CA5A5759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15B1A2-3741-49CF-9559-8B09968DEEB9}" type="pres">
      <dgm:prSet presAssocID="{8EE03163-DFE6-4501-84EF-66368550E3DB}" presName="root1" presStyleCnt="0"/>
      <dgm:spPr/>
    </dgm:pt>
    <dgm:pt modelId="{4FE9AE57-C038-48AD-A69E-8CBB9D8D8A6A}" type="pres">
      <dgm:prSet presAssocID="{8EE03163-DFE6-4501-84EF-66368550E3D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C1228-1A9A-4C00-8CEE-F631FCF5F1A9}" type="pres">
      <dgm:prSet presAssocID="{8EE03163-DFE6-4501-84EF-66368550E3DB}" presName="level2hierChild" presStyleCnt="0"/>
      <dgm:spPr/>
    </dgm:pt>
    <dgm:pt modelId="{AAAA23B8-5C0D-4758-809B-75AE1823D4F5}" type="pres">
      <dgm:prSet presAssocID="{2805D8B0-8044-455A-A9A9-13BCF6F0E43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09571A7-4D45-4809-9AF9-B0DFA9A8F1BA}" type="pres">
      <dgm:prSet presAssocID="{2805D8B0-8044-455A-A9A9-13BCF6F0E43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2C3B3D43-89F9-48FF-93FB-76D06F1D381B}" type="pres">
      <dgm:prSet presAssocID="{5447559E-B8A0-4D0C-86F5-68831641D690}" presName="root2" presStyleCnt="0"/>
      <dgm:spPr/>
    </dgm:pt>
    <dgm:pt modelId="{BD159EF6-7390-4055-A31C-A2B082C8CA33}" type="pres">
      <dgm:prSet presAssocID="{5447559E-B8A0-4D0C-86F5-68831641D69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20C954-2964-4AF2-9F11-ECA6800E8D44}" type="pres">
      <dgm:prSet presAssocID="{5447559E-B8A0-4D0C-86F5-68831641D690}" presName="level3hierChild" presStyleCnt="0"/>
      <dgm:spPr/>
    </dgm:pt>
    <dgm:pt modelId="{98E1CD5A-E02C-4BE6-945D-307910BF8DC4}" type="pres">
      <dgm:prSet presAssocID="{F7BAE835-353C-4ECD-B8D1-B8E58C4733E3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D62CD387-E774-4A8C-BD22-C91D95E91609}" type="pres">
      <dgm:prSet presAssocID="{F7BAE835-353C-4ECD-B8D1-B8E58C4733E3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D9C6926-F53B-4265-ACD8-54FD710B79FB}" type="pres">
      <dgm:prSet presAssocID="{73480187-6DDC-4545-8F76-367554945888}" presName="root2" presStyleCnt="0"/>
      <dgm:spPr/>
    </dgm:pt>
    <dgm:pt modelId="{DD1641BD-4EB1-4467-BE8E-5BEF0497AD9C}" type="pres">
      <dgm:prSet presAssocID="{73480187-6DDC-4545-8F76-36755494588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E8F35B-ABCA-4891-AC3D-E05256C062F5}" type="pres">
      <dgm:prSet presAssocID="{73480187-6DDC-4545-8F76-367554945888}" presName="level3hierChild" presStyleCnt="0"/>
      <dgm:spPr/>
    </dgm:pt>
    <dgm:pt modelId="{4022D85D-C5C4-42B8-B251-EEF77A3C3488}" type="pres">
      <dgm:prSet presAssocID="{E96D02D4-E2D3-4336-A1E9-973389D438C0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DA7FA67-6A1F-4631-BA9C-8B14A1650B44}" type="pres">
      <dgm:prSet presAssocID="{E96D02D4-E2D3-4336-A1E9-973389D438C0}" presName="connTx" presStyleLbl="parChTrans1D2" presStyleIdx="1" presStyleCnt="3"/>
      <dgm:spPr/>
      <dgm:t>
        <a:bodyPr/>
        <a:lstStyle/>
        <a:p>
          <a:endParaRPr lang="en-US"/>
        </a:p>
      </dgm:t>
    </dgm:pt>
    <dgm:pt modelId="{C0CFB090-A2A4-4815-AA48-B406911276E5}" type="pres">
      <dgm:prSet presAssocID="{90CB22E6-C4A5-4AAE-9725-1AFD090C8753}" presName="root2" presStyleCnt="0"/>
      <dgm:spPr/>
    </dgm:pt>
    <dgm:pt modelId="{CA3F486E-8B34-40BC-8A15-C29093560472}" type="pres">
      <dgm:prSet presAssocID="{90CB22E6-C4A5-4AAE-9725-1AFD090C875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6DE0DB-AD1F-4806-AF7C-E0F43ABD43E1}" type="pres">
      <dgm:prSet presAssocID="{90CB22E6-C4A5-4AAE-9725-1AFD090C8753}" presName="level3hierChild" presStyleCnt="0"/>
      <dgm:spPr/>
    </dgm:pt>
    <dgm:pt modelId="{D2D017CF-682D-4EC1-B5AF-C441F7B52421}" type="pres">
      <dgm:prSet presAssocID="{1BD2EB04-9E4C-4E41-85B8-458353CE561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E808B955-5D5B-4A29-A6F1-8993A75D1849}" type="pres">
      <dgm:prSet presAssocID="{1BD2EB04-9E4C-4E41-85B8-458353CE561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2367D96D-D3FA-4624-A3B7-5DE9C1668405}" type="pres">
      <dgm:prSet presAssocID="{F45BBD49-9331-4B57-A2F8-0783C3CB2F43}" presName="root2" presStyleCnt="0"/>
      <dgm:spPr/>
    </dgm:pt>
    <dgm:pt modelId="{2A5CD9D7-2D27-4EB2-825D-8FE27F9DC6A5}" type="pres">
      <dgm:prSet presAssocID="{F45BBD49-9331-4B57-A2F8-0783C3CB2F43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D24E33-1E9F-4CA9-B566-128DA69CF367}" type="pres">
      <dgm:prSet presAssocID="{F45BBD49-9331-4B57-A2F8-0783C3CB2F43}" presName="level3hierChild" presStyleCnt="0"/>
      <dgm:spPr/>
    </dgm:pt>
    <dgm:pt modelId="{9D3A4D6E-A3AA-40E9-83E5-5D8B68DA84E8}" type="pres">
      <dgm:prSet presAssocID="{B5E46783-2905-4BF9-8940-3E4F595C82C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C36B983C-E9FF-494C-971F-FE12653887D3}" type="pres">
      <dgm:prSet presAssocID="{B5E46783-2905-4BF9-8940-3E4F595C82C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5D3F579-2099-4F4B-B2FB-0878AC71244A}" type="pres">
      <dgm:prSet presAssocID="{849747FF-CC8C-4577-9552-5A79D6BF00E9}" presName="root2" presStyleCnt="0"/>
      <dgm:spPr/>
    </dgm:pt>
    <dgm:pt modelId="{C85A7070-47E7-4EDE-A372-8CCEACCC6651}" type="pres">
      <dgm:prSet presAssocID="{849747FF-CC8C-4577-9552-5A79D6BF00E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FC76F-7898-45D3-BA5F-506E0307FFDC}" type="pres">
      <dgm:prSet presAssocID="{849747FF-CC8C-4577-9552-5A79D6BF00E9}" presName="level3hierChild" presStyleCnt="0"/>
      <dgm:spPr/>
    </dgm:pt>
    <dgm:pt modelId="{15B8AD97-0F56-4C4B-838B-A8C87FEF68D8}" type="pres">
      <dgm:prSet presAssocID="{39971BD1-E8DE-4B43-B415-F237D66B3B32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8E906CD8-CB77-4229-9BBC-649FF443D17C}" type="pres">
      <dgm:prSet presAssocID="{39971BD1-E8DE-4B43-B415-F237D66B3B32}" presName="connTx" presStyleLbl="parChTrans1D3" presStyleIdx="2" presStyleCnt="3"/>
      <dgm:spPr/>
      <dgm:t>
        <a:bodyPr/>
        <a:lstStyle/>
        <a:p>
          <a:endParaRPr lang="en-US"/>
        </a:p>
      </dgm:t>
    </dgm:pt>
    <dgm:pt modelId="{5BE1AD65-3C93-4568-B493-C5E3A14CC699}" type="pres">
      <dgm:prSet presAssocID="{5B72355E-DA0B-47F5-9D44-C4AB14F9F542}" presName="root2" presStyleCnt="0"/>
      <dgm:spPr/>
    </dgm:pt>
    <dgm:pt modelId="{D8268A4E-8F1D-463E-BA02-9831D58F5A1A}" type="pres">
      <dgm:prSet presAssocID="{5B72355E-DA0B-47F5-9D44-C4AB14F9F542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F01953-81B3-4FDC-AD70-901BD2046C1C}" type="pres">
      <dgm:prSet presAssocID="{5B72355E-DA0B-47F5-9D44-C4AB14F9F542}" presName="level3hierChild" presStyleCnt="0"/>
      <dgm:spPr/>
    </dgm:pt>
  </dgm:ptLst>
  <dgm:cxnLst>
    <dgm:cxn modelId="{1F47CDFD-EE1B-4185-AE61-3127EE7130AE}" type="presOf" srcId="{F7BAE835-353C-4ECD-B8D1-B8E58C4733E3}" destId="{D62CD387-E774-4A8C-BD22-C91D95E91609}" srcOrd="1" destOrd="0" presId="urn:microsoft.com/office/officeart/2005/8/layout/hierarchy2"/>
    <dgm:cxn modelId="{EE81E524-E34D-40BE-8A69-2C0B4BF6BC17}" type="presOf" srcId="{5447559E-B8A0-4D0C-86F5-68831641D690}" destId="{BD159EF6-7390-4055-A31C-A2B082C8CA33}" srcOrd="0" destOrd="0" presId="urn:microsoft.com/office/officeart/2005/8/layout/hierarchy2"/>
    <dgm:cxn modelId="{988AEFA7-37C2-46FA-8ECC-67CCF33AD80E}" type="presOf" srcId="{2805D8B0-8044-455A-A9A9-13BCF6F0E437}" destId="{AAAA23B8-5C0D-4758-809B-75AE1823D4F5}" srcOrd="0" destOrd="0" presId="urn:microsoft.com/office/officeart/2005/8/layout/hierarchy2"/>
    <dgm:cxn modelId="{B47BDDD6-4238-450D-B804-87B339BDFF0C}" type="presOf" srcId="{1BD2EB04-9E4C-4E41-85B8-458353CE5618}" destId="{E808B955-5D5B-4A29-A6F1-8993A75D1849}" srcOrd="1" destOrd="0" presId="urn:microsoft.com/office/officeart/2005/8/layout/hierarchy2"/>
    <dgm:cxn modelId="{8BBF1085-C441-49A8-A667-4526B7579366}" type="presOf" srcId="{4F2020D7-516D-4BEA-930A-CA5A5759C0F7}" destId="{61E5ACEF-BABE-42B3-B775-3A810E48346A}" srcOrd="0" destOrd="0" presId="urn:microsoft.com/office/officeart/2005/8/layout/hierarchy2"/>
    <dgm:cxn modelId="{10ABE010-2F0D-47AE-93FF-0DE9A9A3574B}" type="presOf" srcId="{E96D02D4-E2D3-4336-A1E9-973389D438C0}" destId="{4022D85D-C5C4-42B8-B251-EEF77A3C3488}" srcOrd="0" destOrd="0" presId="urn:microsoft.com/office/officeart/2005/8/layout/hierarchy2"/>
    <dgm:cxn modelId="{21F3E369-57B3-4026-85A5-9D1F4767997B}" type="presOf" srcId="{B5E46783-2905-4BF9-8940-3E4F595C82CF}" destId="{9D3A4D6E-A3AA-40E9-83E5-5D8B68DA84E8}" srcOrd="0" destOrd="0" presId="urn:microsoft.com/office/officeart/2005/8/layout/hierarchy2"/>
    <dgm:cxn modelId="{92C3B5DB-B977-479A-BE6E-680416F24A72}" srcId="{5447559E-B8A0-4D0C-86F5-68831641D690}" destId="{73480187-6DDC-4545-8F76-367554945888}" srcOrd="0" destOrd="0" parTransId="{F7BAE835-353C-4ECD-B8D1-B8E58C4733E3}" sibTransId="{BAC6E43F-58B3-4B36-B9AF-639079403AE9}"/>
    <dgm:cxn modelId="{E28BD271-7EA3-42E6-B68C-DF534D542EA6}" srcId="{849747FF-CC8C-4577-9552-5A79D6BF00E9}" destId="{5B72355E-DA0B-47F5-9D44-C4AB14F9F542}" srcOrd="0" destOrd="0" parTransId="{39971BD1-E8DE-4B43-B415-F237D66B3B32}" sibTransId="{B6367F75-E8A7-4B2F-9D91-D2B96A8DBFA9}"/>
    <dgm:cxn modelId="{A4DD40E7-B8AA-4D49-9450-9F403B5E47CD}" type="presOf" srcId="{8EE03163-DFE6-4501-84EF-66368550E3DB}" destId="{4FE9AE57-C038-48AD-A69E-8CBB9D8D8A6A}" srcOrd="0" destOrd="0" presId="urn:microsoft.com/office/officeart/2005/8/layout/hierarchy2"/>
    <dgm:cxn modelId="{9B4A4C2B-48D2-47DE-B135-E7E3B6F9C246}" type="presOf" srcId="{849747FF-CC8C-4577-9552-5A79D6BF00E9}" destId="{C85A7070-47E7-4EDE-A372-8CCEACCC6651}" srcOrd="0" destOrd="0" presId="urn:microsoft.com/office/officeart/2005/8/layout/hierarchy2"/>
    <dgm:cxn modelId="{C72ABE8D-F259-48A2-A274-359FE62D891B}" type="presOf" srcId="{F45BBD49-9331-4B57-A2F8-0783C3CB2F43}" destId="{2A5CD9D7-2D27-4EB2-825D-8FE27F9DC6A5}" srcOrd="0" destOrd="0" presId="urn:microsoft.com/office/officeart/2005/8/layout/hierarchy2"/>
    <dgm:cxn modelId="{94016CD8-50E2-4DBE-8A3F-0F95C5BB29D7}" srcId="{4F2020D7-516D-4BEA-930A-CA5A5759C0F7}" destId="{8EE03163-DFE6-4501-84EF-66368550E3DB}" srcOrd="0" destOrd="0" parTransId="{425E766E-9053-45E4-9211-0810D8E54A5D}" sibTransId="{5415EF45-303F-4EFA-B3FB-9CE98DE924AD}"/>
    <dgm:cxn modelId="{0FF0D92D-2401-4CFA-BF96-1488F71B7577}" type="presOf" srcId="{90CB22E6-C4A5-4AAE-9725-1AFD090C8753}" destId="{CA3F486E-8B34-40BC-8A15-C29093560472}" srcOrd="0" destOrd="0" presId="urn:microsoft.com/office/officeart/2005/8/layout/hierarchy2"/>
    <dgm:cxn modelId="{1D0F1405-8A57-4B08-B969-A3EDCE3CEA51}" srcId="{90CB22E6-C4A5-4AAE-9725-1AFD090C8753}" destId="{F45BBD49-9331-4B57-A2F8-0783C3CB2F43}" srcOrd="0" destOrd="0" parTransId="{1BD2EB04-9E4C-4E41-85B8-458353CE5618}" sibTransId="{B17E4726-1E28-422E-84C9-4285594D4667}"/>
    <dgm:cxn modelId="{8CBBC9FA-AB4D-47CC-950D-E25D1C68BF43}" type="presOf" srcId="{B5E46783-2905-4BF9-8940-3E4F595C82CF}" destId="{C36B983C-E9FF-494C-971F-FE12653887D3}" srcOrd="1" destOrd="0" presId="urn:microsoft.com/office/officeart/2005/8/layout/hierarchy2"/>
    <dgm:cxn modelId="{4D8732BF-00CC-47BF-8DAF-0F5A64A87BF3}" type="presOf" srcId="{2805D8B0-8044-455A-A9A9-13BCF6F0E437}" destId="{F09571A7-4D45-4809-9AF9-B0DFA9A8F1BA}" srcOrd="1" destOrd="0" presId="urn:microsoft.com/office/officeart/2005/8/layout/hierarchy2"/>
    <dgm:cxn modelId="{892EFAA8-089A-464C-839A-9AAF74727AB6}" srcId="{8EE03163-DFE6-4501-84EF-66368550E3DB}" destId="{5447559E-B8A0-4D0C-86F5-68831641D690}" srcOrd="0" destOrd="0" parTransId="{2805D8B0-8044-455A-A9A9-13BCF6F0E437}" sibTransId="{28C9A6AE-2E3B-4F5E-9AD2-0829CC36F6A4}"/>
    <dgm:cxn modelId="{4041F980-0439-4D5A-8643-8A4B559BA4B8}" type="presOf" srcId="{F7BAE835-353C-4ECD-B8D1-B8E58C4733E3}" destId="{98E1CD5A-E02C-4BE6-945D-307910BF8DC4}" srcOrd="0" destOrd="0" presId="urn:microsoft.com/office/officeart/2005/8/layout/hierarchy2"/>
    <dgm:cxn modelId="{E325FB2D-F760-46D5-9F67-1031DE3ABB11}" type="presOf" srcId="{73480187-6DDC-4545-8F76-367554945888}" destId="{DD1641BD-4EB1-4467-BE8E-5BEF0497AD9C}" srcOrd="0" destOrd="0" presId="urn:microsoft.com/office/officeart/2005/8/layout/hierarchy2"/>
    <dgm:cxn modelId="{DEFC2C49-65BF-4F47-B130-83B1C1ABAC04}" type="presOf" srcId="{39971BD1-E8DE-4B43-B415-F237D66B3B32}" destId="{15B8AD97-0F56-4C4B-838B-A8C87FEF68D8}" srcOrd="0" destOrd="0" presId="urn:microsoft.com/office/officeart/2005/8/layout/hierarchy2"/>
    <dgm:cxn modelId="{4F680650-CCEA-433F-8E81-8038382EBBF5}" type="presOf" srcId="{39971BD1-E8DE-4B43-B415-F237D66B3B32}" destId="{8E906CD8-CB77-4229-9BBC-649FF443D17C}" srcOrd="1" destOrd="0" presId="urn:microsoft.com/office/officeart/2005/8/layout/hierarchy2"/>
    <dgm:cxn modelId="{E8DF6C1C-7B29-45D9-AD1D-8B81DFDE58BE}" type="presOf" srcId="{1BD2EB04-9E4C-4E41-85B8-458353CE5618}" destId="{D2D017CF-682D-4EC1-B5AF-C441F7B52421}" srcOrd="0" destOrd="0" presId="urn:microsoft.com/office/officeart/2005/8/layout/hierarchy2"/>
    <dgm:cxn modelId="{24D98F72-96BA-4605-A9E3-5FDD18D10D25}" type="presOf" srcId="{E96D02D4-E2D3-4336-A1E9-973389D438C0}" destId="{4DA7FA67-6A1F-4631-BA9C-8B14A1650B44}" srcOrd="1" destOrd="0" presId="urn:microsoft.com/office/officeart/2005/8/layout/hierarchy2"/>
    <dgm:cxn modelId="{4E41B723-2111-431F-8880-40835EC253A3}" type="presOf" srcId="{5B72355E-DA0B-47F5-9D44-C4AB14F9F542}" destId="{D8268A4E-8F1D-463E-BA02-9831D58F5A1A}" srcOrd="0" destOrd="0" presId="urn:microsoft.com/office/officeart/2005/8/layout/hierarchy2"/>
    <dgm:cxn modelId="{0F49D2A2-1C47-45D8-92F5-904F912DE5A1}" srcId="{8EE03163-DFE6-4501-84EF-66368550E3DB}" destId="{849747FF-CC8C-4577-9552-5A79D6BF00E9}" srcOrd="2" destOrd="0" parTransId="{B5E46783-2905-4BF9-8940-3E4F595C82CF}" sibTransId="{AC4206C7-AFA8-40B0-A347-D6C30E92E1F6}"/>
    <dgm:cxn modelId="{99EFF6C7-3472-4E6F-A813-852AA7550B73}" srcId="{8EE03163-DFE6-4501-84EF-66368550E3DB}" destId="{90CB22E6-C4A5-4AAE-9725-1AFD090C8753}" srcOrd="1" destOrd="0" parTransId="{E96D02D4-E2D3-4336-A1E9-973389D438C0}" sibTransId="{F464E36B-1008-44AD-8EA9-E0040271A652}"/>
    <dgm:cxn modelId="{89E90AA9-1E32-402D-9EC5-59464954E7D2}" type="presParOf" srcId="{61E5ACEF-BABE-42B3-B775-3A810E48346A}" destId="{3915B1A2-3741-49CF-9559-8B09968DEEB9}" srcOrd="0" destOrd="0" presId="urn:microsoft.com/office/officeart/2005/8/layout/hierarchy2"/>
    <dgm:cxn modelId="{B87A847E-2519-4A18-896E-39209B28C6AB}" type="presParOf" srcId="{3915B1A2-3741-49CF-9559-8B09968DEEB9}" destId="{4FE9AE57-C038-48AD-A69E-8CBB9D8D8A6A}" srcOrd="0" destOrd="0" presId="urn:microsoft.com/office/officeart/2005/8/layout/hierarchy2"/>
    <dgm:cxn modelId="{838FD605-F083-4556-9BA7-9F3D7950E558}" type="presParOf" srcId="{3915B1A2-3741-49CF-9559-8B09968DEEB9}" destId="{42FC1228-1A9A-4C00-8CEE-F631FCF5F1A9}" srcOrd="1" destOrd="0" presId="urn:microsoft.com/office/officeart/2005/8/layout/hierarchy2"/>
    <dgm:cxn modelId="{6AD1CC13-5AA0-4DDA-91D4-1C7770DD9B2D}" type="presParOf" srcId="{42FC1228-1A9A-4C00-8CEE-F631FCF5F1A9}" destId="{AAAA23B8-5C0D-4758-809B-75AE1823D4F5}" srcOrd="0" destOrd="0" presId="urn:microsoft.com/office/officeart/2005/8/layout/hierarchy2"/>
    <dgm:cxn modelId="{3CF9B3E2-AA41-456B-A268-5161778B499C}" type="presParOf" srcId="{AAAA23B8-5C0D-4758-809B-75AE1823D4F5}" destId="{F09571A7-4D45-4809-9AF9-B0DFA9A8F1BA}" srcOrd="0" destOrd="0" presId="urn:microsoft.com/office/officeart/2005/8/layout/hierarchy2"/>
    <dgm:cxn modelId="{A3BB68EB-B1AB-4930-83AF-990577EC6BD4}" type="presParOf" srcId="{42FC1228-1A9A-4C00-8CEE-F631FCF5F1A9}" destId="{2C3B3D43-89F9-48FF-93FB-76D06F1D381B}" srcOrd="1" destOrd="0" presId="urn:microsoft.com/office/officeart/2005/8/layout/hierarchy2"/>
    <dgm:cxn modelId="{E8B5674D-682F-4EE0-8AC4-4C3966BF7B45}" type="presParOf" srcId="{2C3B3D43-89F9-48FF-93FB-76D06F1D381B}" destId="{BD159EF6-7390-4055-A31C-A2B082C8CA33}" srcOrd="0" destOrd="0" presId="urn:microsoft.com/office/officeart/2005/8/layout/hierarchy2"/>
    <dgm:cxn modelId="{3F67C063-083D-4240-BED9-A3593384E6A8}" type="presParOf" srcId="{2C3B3D43-89F9-48FF-93FB-76D06F1D381B}" destId="{DF20C954-2964-4AF2-9F11-ECA6800E8D44}" srcOrd="1" destOrd="0" presId="urn:microsoft.com/office/officeart/2005/8/layout/hierarchy2"/>
    <dgm:cxn modelId="{8BC55277-8254-40AC-A84C-D1CB0C8026D0}" type="presParOf" srcId="{DF20C954-2964-4AF2-9F11-ECA6800E8D44}" destId="{98E1CD5A-E02C-4BE6-945D-307910BF8DC4}" srcOrd="0" destOrd="0" presId="urn:microsoft.com/office/officeart/2005/8/layout/hierarchy2"/>
    <dgm:cxn modelId="{ECC5F3BC-CC3D-4434-B347-4D2A39A1F77B}" type="presParOf" srcId="{98E1CD5A-E02C-4BE6-945D-307910BF8DC4}" destId="{D62CD387-E774-4A8C-BD22-C91D95E91609}" srcOrd="0" destOrd="0" presId="urn:microsoft.com/office/officeart/2005/8/layout/hierarchy2"/>
    <dgm:cxn modelId="{D74E881C-B6D3-4967-8C05-D5D25218FC21}" type="presParOf" srcId="{DF20C954-2964-4AF2-9F11-ECA6800E8D44}" destId="{CD9C6926-F53B-4265-ACD8-54FD710B79FB}" srcOrd="1" destOrd="0" presId="urn:microsoft.com/office/officeart/2005/8/layout/hierarchy2"/>
    <dgm:cxn modelId="{2BF4397E-CC14-46E9-8D52-E8E342CCFCE7}" type="presParOf" srcId="{CD9C6926-F53B-4265-ACD8-54FD710B79FB}" destId="{DD1641BD-4EB1-4467-BE8E-5BEF0497AD9C}" srcOrd="0" destOrd="0" presId="urn:microsoft.com/office/officeart/2005/8/layout/hierarchy2"/>
    <dgm:cxn modelId="{5BAE61BC-EEEA-41F2-888A-3D1F8D2062E5}" type="presParOf" srcId="{CD9C6926-F53B-4265-ACD8-54FD710B79FB}" destId="{45E8F35B-ABCA-4891-AC3D-E05256C062F5}" srcOrd="1" destOrd="0" presId="urn:microsoft.com/office/officeart/2005/8/layout/hierarchy2"/>
    <dgm:cxn modelId="{B5BC460B-E884-44D6-9970-2506ABFFC387}" type="presParOf" srcId="{42FC1228-1A9A-4C00-8CEE-F631FCF5F1A9}" destId="{4022D85D-C5C4-42B8-B251-EEF77A3C3488}" srcOrd="2" destOrd="0" presId="urn:microsoft.com/office/officeart/2005/8/layout/hierarchy2"/>
    <dgm:cxn modelId="{348422F9-7472-4C87-99D1-9D9886A42E5F}" type="presParOf" srcId="{4022D85D-C5C4-42B8-B251-EEF77A3C3488}" destId="{4DA7FA67-6A1F-4631-BA9C-8B14A1650B44}" srcOrd="0" destOrd="0" presId="urn:microsoft.com/office/officeart/2005/8/layout/hierarchy2"/>
    <dgm:cxn modelId="{C90693F3-5490-4D94-9167-4C922AEAAB7F}" type="presParOf" srcId="{42FC1228-1A9A-4C00-8CEE-F631FCF5F1A9}" destId="{C0CFB090-A2A4-4815-AA48-B406911276E5}" srcOrd="3" destOrd="0" presId="urn:microsoft.com/office/officeart/2005/8/layout/hierarchy2"/>
    <dgm:cxn modelId="{96552DBA-93F8-4B2F-AE69-A2EA1360CCD1}" type="presParOf" srcId="{C0CFB090-A2A4-4815-AA48-B406911276E5}" destId="{CA3F486E-8B34-40BC-8A15-C29093560472}" srcOrd="0" destOrd="0" presId="urn:microsoft.com/office/officeart/2005/8/layout/hierarchy2"/>
    <dgm:cxn modelId="{D001396D-73A8-40B1-A746-BE0EE71A6852}" type="presParOf" srcId="{C0CFB090-A2A4-4815-AA48-B406911276E5}" destId="{3D6DE0DB-AD1F-4806-AF7C-E0F43ABD43E1}" srcOrd="1" destOrd="0" presId="urn:microsoft.com/office/officeart/2005/8/layout/hierarchy2"/>
    <dgm:cxn modelId="{1E171CC3-7BD7-46C9-AEBF-AEF3498CE049}" type="presParOf" srcId="{3D6DE0DB-AD1F-4806-AF7C-E0F43ABD43E1}" destId="{D2D017CF-682D-4EC1-B5AF-C441F7B52421}" srcOrd="0" destOrd="0" presId="urn:microsoft.com/office/officeart/2005/8/layout/hierarchy2"/>
    <dgm:cxn modelId="{D0B8C4BE-42BB-4743-AD67-EE2B87B5DB38}" type="presParOf" srcId="{D2D017CF-682D-4EC1-B5AF-C441F7B52421}" destId="{E808B955-5D5B-4A29-A6F1-8993A75D1849}" srcOrd="0" destOrd="0" presId="urn:microsoft.com/office/officeart/2005/8/layout/hierarchy2"/>
    <dgm:cxn modelId="{F3666044-0827-44F2-A1A1-F3E9EA6459BD}" type="presParOf" srcId="{3D6DE0DB-AD1F-4806-AF7C-E0F43ABD43E1}" destId="{2367D96D-D3FA-4624-A3B7-5DE9C1668405}" srcOrd="1" destOrd="0" presId="urn:microsoft.com/office/officeart/2005/8/layout/hierarchy2"/>
    <dgm:cxn modelId="{10314751-7EC1-4A15-85B6-DE2A1E80CD80}" type="presParOf" srcId="{2367D96D-D3FA-4624-A3B7-5DE9C1668405}" destId="{2A5CD9D7-2D27-4EB2-825D-8FE27F9DC6A5}" srcOrd="0" destOrd="0" presId="urn:microsoft.com/office/officeart/2005/8/layout/hierarchy2"/>
    <dgm:cxn modelId="{54A0A63B-E3C7-4730-8C10-6175C7808D86}" type="presParOf" srcId="{2367D96D-D3FA-4624-A3B7-5DE9C1668405}" destId="{D3D24E33-1E9F-4CA9-B566-128DA69CF367}" srcOrd="1" destOrd="0" presId="urn:microsoft.com/office/officeart/2005/8/layout/hierarchy2"/>
    <dgm:cxn modelId="{0161A273-007C-44EC-B7A1-18D06F7C3CAC}" type="presParOf" srcId="{42FC1228-1A9A-4C00-8CEE-F631FCF5F1A9}" destId="{9D3A4D6E-A3AA-40E9-83E5-5D8B68DA84E8}" srcOrd="4" destOrd="0" presId="urn:microsoft.com/office/officeart/2005/8/layout/hierarchy2"/>
    <dgm:cxn modelId="{3ED751F2-AEC6-4249-9BB7-E501AB8378DA}" type="presParOf" srcId="{9D3A4D6E-A3AA-40E9-83E5-5D8B68DA84E8}" destId="{C36B983C-E9FF-494C-971F-FE12653887D3}" srcOrd="0" destOrd="0" presId="urn:microsoft.com/office/officeart/2005/8/layout/hierarchy2"/>
    <dgm:cxn modelId="{E6AC9DA1-5F6B-4AB8-BE5E-1351383553B2}" type="presParOf" srcId="{42FC1228-1A9A-4C00-8CEE-F631FCF5F1A9}" destId="{E5D3F579-2099-4F4B-B2FB-0878AC71244A}" srcOrd="5" destOrd="0" presId="urn:microsoft.com/office/officeart/2005/8/layout/hierarchy2"/>
    <dgm:cxn modelId="{4B4E4FDA-DC60-48C9-8FF0-79F2EFB8313E}" type="presParOf" srcId="{E5D3F579-2099-4F4B-B2FB-0878AC71244A}" destId="{C85A7070-47E7-4EDE-A372-8CCEACCC6651}" srcOrd="0" destOrd="0" presId="urn:microsoft.com/office/officeart/2005/8/layout/hierarchy2"/>
    <dgm:cxn modelId="{A229D3AD-265D-402B-9828-97433F48D022}" type="presParOf" srcId="{E5D3F579-2099-4F4B-B2FB-0878AC71244A}" destId="{994FC76F-7898-45D3-BA5F-506E0307FFDC}" srcOrd="1" destOrd="0" presId="urn:microsoft.com/office/officeart/2005/8/layout/hierarchy2"/>
    <dgm:cxn modelId="{8FBECA25-BAE2-4C4B-A259-363B72FAEEEE}" type="presParOf" srcId="{994FC76F-7898-45D3-BA5F-506E0307FFDC}" destId="{15B8AD97-0F56-4C4B-838B-A8C87FEF68D8}" srcOrd="0" destOrd="0" presId="urn:microsoft.com/office/officeart/2005/8/layout/hierarchy2"/>
    <dgm:cxn modelId="{C824746D-5E8F-4637-9A0E-2EC853DD2C71}" type="presParOf" srcId="{15B8AD97-0F56-4C4B-838B-A8C87FEF68D8}" destId="{8E906CD8-CB77-4229-9BBC-649FF443D17C}" srcOrd="0" destOrd="0" presId="urn:microsoft.com/office/officeart/2005/8/layout/hierarchy2"/>
    <dgm:cxn modelId="{A237A601-E3BF-4103-B2F4-96A20DF8230D}" type="presParOf" srcId="{994FC76F-7898-45D3-BA5F-506E0307FFDC}" destId="{5BE1AD65-3C93-4568-B493-C5E3A14CC699}" srcOrd="1" destOrd="0" presId="urn:microsoft.com/office/officeart/2005/8/layout/hierarchy2"/>
    <dgm:cxn modelId="{7D601455-0197-4D66-9DD3-93567EF482CF}" type="presParOf" srcId="{5BE1AD65-3C93-4568-B493-C5E3A14CC699}" destId="{D8268A4E-8F1D-463E-BA02-9831D58F5A1A}" srcOrd="0" destOrd="0" presId="urn:microsoft.com/office/officeart/2005/8/layout/hierarchy2"/>
    <dgm:cxn modelId="{FB59051C-CAB2-4AD1-84BE-8197C500B340}" type="presParOf" srcId="{5BE1AD65-3C93-4568-B493-C5E3A14CC699}" destId="{DFF01953-81B3-4FDC-AD70-901BD2046C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n-US" dirty="0" smtClean="0"/>
              <a:t>Live! 360 Orlando 2014</a:t>
            </a: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dirty="0" smtClean="0"/>
              <a:t>©  2014 Live! 360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7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n-US" dirty="0" smtClean="0"/>
              <a:t>Visual Studio Live! Orlando 2013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dirty="0" smtClean="0"/>
              <a:t>©  2013 Visual Studio Live! All rights reserved.</a:t>
            </a: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7E88FDCC-C228-420D-B976-BF4E08C96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71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48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78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98823"/>
            <a:ext cx="1843088" cy="4592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4" y="98823"/>
            <a:ext cx="5380037" cy="4592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46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71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0597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4" y="1113235"/>
            <a:ext cx="3608387" cy="3577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13235"/>
            <a:ext cx="3608388" cy="3577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6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60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5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7345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2382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8677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3764" y="98823"/>
            <a:ext cx="7369175" cy="89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4" y="1113235"/>
            <a:ext cx="7369175" cy="357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eveloper.xamarin.com/guides/cross-platform/xamarin-forms/controls/page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boxmodel.asp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controls/layout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introduction-to-xamarin-form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52576" y="1010842"/>
            <a:ext cx="7343775" cy="73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dirty="0" smtClean="0"/>
              <a:t>Building an iOS and Android App with </a:t>
            </a:r>
            <a:r>
              <a:rPr lang="en-US" dirty="0" err="1" smtClean="0"/>
              <a:t>Xamarin.Forms</a:t>
            </a:r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13300" y="1778794"/>
            <a:ext cx="3987800" cy="75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Brent Edwards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1800" b="1" dirty="0" smtClean="0">
                <a:solidFill>
                  <a:srgbClr val="00B0EB"/>
                </a:solidFill>
                <a:latin typeface="Arial" charset="0"/>
                <a:cs typeface="+mn-cs"/>
              </a:rPr>
              <a:t>Principal Lead Consultant</a:t>
            </a: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70701" y="2377679"/>
            <a:ext cx="193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dirty="0">
                <a:latin typeface="Arial" charset="0"/>
              </a:rPr>
              <a:t>Level: </a:t>
            </a:r>
            <a:r>
              <a:rPr lang="en-US" dirty="0">
                <a:solidFill>
                  <a:srgbClr val="00B0EB"/>
                </a:solidFill>
                <a:latin typeface="Arial" charset="0"/>
              </a:rPr>
              <a:t>Intermediate</a:t>
            </a:r>
            <a:endParaRPr lang="en-US" dirty="0">
              <a:solidFill>
                <a:srgbClr val="80FF00"/>
              </a:solidFill>
              <a:latin typeface="Arial" charset="0"/>
            </a:endParaRPr>
          </a:p>
          <a:p>
            <a:pPr algn="r"/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285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UI abstraction layer for </a:t>
            </a:r>
            <a:r>
              <a:rPr lang="en-US" dirty="0" err="1" smtClean="0"/>
              <a:t>Xamarin</a:t>
            </a:r>
            <a:endParaRPr lang="en-US" dirty="0" smtClean="0"/>
          </a:p>
          <a:p>
            <a:r>
              <a:rPr lang="en-US" dirty="0" smtClean="0"/>
              <a:t>Write apps once, run on:</a:t>
            </a:r>
          </a:p>
          <a:p>
            <a:pPr lvl="1"/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Windows Phone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45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Suite of controls that map to native controls on each platform</a:t>
            </a:r>
          </a:p>
          <a:p>
            <a:pPr lvl="1"/>
            <a:r>
              <a:rPr lang="en-US" dirty="0" smtClean="0"/>
              <a:t>Rendered with native look-and-feel</a:t>
            </a:r>
          </a:p>
          <a:p>
            <a:r>
              <a:rPr lang="en-US" dirty="0" smtClean="0"/>
              <a:t>Framework for navigation and data binding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19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350403"/>
              </p:ext>
            </p:extLst>
          </p:nvPr>
        </p:nvGraphicFramePr>
        <p:xfrm>
          <a:off x="900112" y="1113235"/>
          <a:ext cx="7368779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376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E9AE57-C038-48AD-A69E-8CBB9D8D8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FE9AE57-C038-48AD-A69E-8CBB9D8D8A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AA23B8-5C0D-4758-809B-75AE1823D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AAA23B8-5C0D-4758-809B-75AE1823D4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159EF6-7390-4055-A31C-A2B082C8C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BD159EF6-7390-4055-A31C-A2B082C8C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22D85D-C5C4-42B8-B251-EEF77A3C3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4022D85D-C5C4-42B8-B251-EEF77A3C34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3F486E-8B34-40BC-8A15-C29093560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CA3F486E-8B34-40BC-8A15-C29093560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3A4D6E-A3AA-40E9-83E5-5D8B68D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9D3A4D6E-A3AA-40E9-83E5-5D8B68DA8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5A7070-47E7-4EDE-A372-8CCEACCC6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C85A7070-47E7-4EDE-A372-8CCEACCC66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E1CD5A-E02C-4BE6-945D-307910BF8D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98E1CD5A-E02C-4BE6-945D-307910BF8D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1641BD-4EB1-4467-BE8E-5BEF0497A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DD1641BD-4EB1-4467-BE8E-5BEF0497AD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D017CF-682D-4EC1-B5AF-C441F7B524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D2D017CF-682D-4EC1-B5AF-C441F7B524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5CD9D7-2D27-4EB2-825D-8FE27F9DC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2A5CD9D7-2D27-4EB2-825D-8FE27F9DC6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B8AD97-0F56-4C4B-838B-A8C87FEF68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15B8AD97-0F56-4C4B-838B-A8C87FEF68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268A4E-8F1D-463E-BA02-9831D58F5A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D8268A4E-8F1D-463E-BA02-9831D58F5A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AtOnc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3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Main Classes everything is built on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5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developer.xamarin.com/guides/cross-platform/xamarin-forms/controls/views/Images/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0" y="2131308"/>
            <a:ext cx="5119509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developer.xamarin.com/guides/cross-platform/xamarin-forms/controls/views/Images/Ed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0" y="2131308"/>
            <a:ext cx="5119509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developer.xamarin.com/guides/cross-platform/xamarin-forms/controls/views/Images/DatePi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5" y="2131308"/>
            <a:ext cx="5125859" cy="256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called control or widget on native platforms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Editor</a:t>
            </a:r>
          </a:p>
          <a:p>
            <a:pPr lvl="1"/>
            <a:r>
              <a:rPr lang="en-US" dirty="0" err="1" smtClean="0"/>
              <a:t>DatePicker</a:t>
            </a:r>
            <a:endParaRPr lang="en-US" dirty="0" smtClean="0"/>
          </a:p>
          <a:p>
            <a:pPr lvl="1"/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smtClean="0"/>
              <a:t>Switch</a:t>
            </a:r>
          </a:p>
        </p:txBody>
      </p:sp>
      <p:pic>
        <p:nvPicPr>
          <p:cNvPr id="3088" name="Picture 16" descr="http://developer.xamarin.com/guides/cross-platform/xamarin-forms/controls/views/Images/List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29" y="2131307"/>
            <a:ext cx="5119510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developer.xamarin.com/guides/cross-platform/xamarin-forms/controls/views/Images/Switc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4" y="2131307"/>
            <a:ext cx="5122685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854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Activity</a:t>
            </a:r>
          </a:p>
          <a:p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View Controller</a:t>
            </a:r>
          </a:p>
          <a:p>
            <a:r>
              <a:rPr lang="en-US" dirty="0" smtClean="0"/>
              <a:t>Windows Phone</a:t>
            </a:r>
          </a:p>
          <a:p>
            <a:pPr lvl="1"/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193861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http://developer.xamarin.com/guides/cross-platform/xamarin-forms/controls/pages</a:t>
            </a:r>
            <a:r>
              <a:rPr lang="en-US" sz="1200" dirty="0" smtClean="0">
                <a:hlinkClick r:id="rId2"/>
              </a:rPr>
              <a:t>/</a:t>
            </a:r>
            <a:endParaRPr lang="en-US" sz="1200" dirty="0"/>
          </a:p>
        </p:txBody>
      </p:sp>
      <p:pic>
        <p:nvPicPr>
          <p:cNvPr id="1030" name="Picture 6" descr="http://developer.xamarin.com/guides/cross-platform/xamarin-forms/controls/pages/Images/Pages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673755"/>
            <a:ext cx="7369175" cy="245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611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view used for… Layout!</a:t>
            </a:r>
          </a:p>
          <a:p>
            <a:r>
              <a:rPr lang="en-US" dirty="0" smtClean="0"/>
              <a:t>Container for other Layouts or Views</a:t>
            </a:r>
          </a:p>
          <a:p>
            <a:r>
              <a:rPr lang="en-US" dirty="0" smtClean="0"/>
              <a:t>2 Types</a:t>
            </a:r>
          </a:p>
          <a:p>
            <a:pPr lvl="1"/>
            <a:r>
              <a:rPr lang="en-US" dirty="0" smtClean="0"/>
              <a:t>Managed</a:t>
            </a:r>
          </a:p>
          <a:p>
            <a:pPr lvl="1"/>
            <a:r>
              <a:rPr lang="en-US" dirty="0" smtClean="0"/>
              <a:t>Unmanaged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02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sizing and positioning child views</a:t>
            </a:r>
          </a:p>
          <a:p>
            <a:r>
              <a:rPr lang="en-US" dirty="0" smtClean="0"/>
              <a:t>Follow CSS Box Model</a:t>
            </a:r>
            <a:endParaRPr lang="en-US" dirty="0"/>
          </a:p>
        </p:txBody>
      </p:sp>
      <p:pic>
        <p:nvPicPr>
          <p:cNvPr id="2050" name="Picture 2" descr="CSS box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643943"/>
            <a:ext cx="3829050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8650" y="4768234"/>
            <a:ext cx="7886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http://www.w3schools.com/css/css_boxmodel.asp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27771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BrentE@magenic.com</a:t>
            </a:r>
          </a:p>
          <a:p>
            <a:r>
              <a:rPr lang="en-US" dirty="0"/>
              <a:t>@</a:t>
            </a:r>
            <a:r>
              <a:rPr lang="en-US" dirty="0" err="1"/>
              <a:t>brentledwards</a:t>
            </a:r>
            <a:endParaRPr lang="en-US" dirty="0"/>
          </a:p>
          <a:p>
            <a:r>
              <a:rPr lang="en-US" dirty="0"/>
              <a:t>http://www.brentedwards.net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github.com/brentedwards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21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Unmanaged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handle sizing and positioning of child views</a:t>
            </a:r>
          </a:p>
          <a:p>
            <a:pPr lvl="1"/>
            <a:r>
              <a:rPr lang="en-US" dirty="0" smtClean="0"/>
              <a:t>Developer sets this</a:t>
            </a:r>
          </a:p>
          <a:p>
            <a:pPr lvl="1"/>
            <a:endParaRPr lang="en-US" dirty="0"/>
          </a:p>
          <a:p>
            <a:r>
              <a:rPr lang="en-US" dirty="0" smtClean="0"/>
              <a:t>Allows for precise positioning</a:t>
            </a:r>
          </a:p>
          <a:p>
            <a:pPr lvl="1"/>
            <a:r>
              <a:rPr lang="en-US" dirty="0" smtClean="0"/>
              <a:t>Requires testing on many device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8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Examples</a:t>
            </a:r>
            <a:endParaRPr lang="en-US" dirty="0"/>
          </a:p>
        </p:txBody>
      </p:sp>
      <p:pic>
        <p:nvPicPr>
          <p:cNvPr id="2050" name="Picture 2" descr="http://developer.xamarin.com/guides/cross-platform/xamarin-forms/controls/layouts/Images/Layout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21913"/>
            <a:ext cx="7369175" cy="176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84322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http://developer.xamarin.com/guides/cross-platform/xamarin-forms/controls/layouts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4417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how items in a list or table should be drawn</a:t>
            </a:r>
          </a:p>
          <a:p>
            <a:pPr lvl="1"/>
            <a:r>
              <a:rPr lang="en-US" dirty="0" smtClean="0"/>
              <a:t>Not a visual element</a:t>
            </a:r>
          </a:p>
          <a:p>
            <a:pPr lvl="1"/>
            <a:r>
              <a:rPr lang="en-US" dirty="0" smtClean="0"/>
              <a:t>Like a </a:t>
            </a:r>
            <a:r>
              <a:rPr lang="en-US" dirty="0" err="1" smtClean="0"/>
              <a:t>DataTemplate</a:t>
            </a:r>
            <a:r>
              <a:rPr lang="en-US" dirty="0" smtClean="0"/>
              <a:t> in XAML</a:t>
            </a:r>
          </a:p>
          <a:p>
            <a:r>
              <a:rPr lang="en-US" dirty="0" smtClean="0"/>
              <a:t>Designed for </a:t>
            </a:r>
            <a:r>
              <a:rPr lang="en-US" dirty="0" err="1" smtClean="0"/>
              <a:t>ListView</a:t>
            </a:r>
            <a:r>
              <a:rPr lang="en-US" dirty="0" smtClean="0"/>
              <a:t> and </a:t>
            </a:r>
            <a:r>
              <a:rPr lang="en-US" dirty="0" err="1" smtClean="0"/>
              <a:t>TableView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98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developer.xamarin.com/guides/cross-platform/xamarin-forms/controls/cells/Images/EntryC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4" y="2129719"/>
            <a:ext cx="5122685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EntryCell</a:t>
            </a:r>
            <a:endParaRPr lang="en-US" dirty="0" smtClean="0"/>
          </a:p>
          <a:p>
            <a:pPr lvl="1"/>
            <a:r>
              <a:rPr lang="en-US" dirty="0" err="1" smtClean="0"/>
              <a:t>SwitchCell</a:t>
            </a:r>
            <a:endParaRPr lang="en-US" dirty="0" smtClean="0"/>
          </a:p>
          <a:p>
            <a:pPr lvl="1"/>
            <a:r>
              <a:rPr lang="en-US" dirty="0" err="1" smtClean="0"/>
              <a:t>TextCell</a:t>
            </a:r>
            <a:endParaRPr lang="en-US" dirty="0" smtClean="0"/>
          </a:p>
          <a:p>
            <a:pPr lvl="1"/>
            <a:r>
              <a:rPr lang="en-US" dirty="0" err="1" smtClean="0"/>
              <a:t>ImageCell</a:t>
            </a:r>
            <a:endParaRPr lang="en-US" dirty="0" smtClean="0"/>
          </a:p>
        </p:txBody>
      </p:sp>
      <p:pic>
        <p:nvPicPr>
          <p:cNvPr id="4100" name="Picture 4" descr="http://developer.xamarin.com/guides/cross-platform/xamarin-forms/controls/cells/Images/SwitchCe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3" y="2129719"/>
            <a:ext cx="5122686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developer.xamarin.com/guides/cross-platform/xamarin-forms/controls/cells/Images/TextCe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1" y="2129718"/>
            <a:ext cx="5122688" cy="256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developer.xamarin.com/guides/cross-platform/xamarin-forms/controls/cells/Images/ImageCe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0" y="2129716"/>
            <a:ext cx="5122689" cy="256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401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Custom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41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Custom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custom controls?</a:t>
            </a:r>
          </a:p>
          <a:p>
            <a:pPr lvl="1"/>
            <a:r>
              <a:rPr lang="en-US" dirty="0" smtClean="0"/>
              <a:t>Create a custom Renderer!</a:t>
            </a:r>
          </a:p>
          <a:p>
            <a:pPr lvl="1"/>
            <a:endParaRPr lang="en-US" dirty="0"/>
          </a:p>
          <a:p>
            <a:r>
              <a:rPr lang="en-US" dirty="0" smtClean="0"/>
              <a:t>Renderers output native controls for each platform</a:t>
            </a:r>
          </a:p>
          <a:p>
            <a:endParaRPr lang="en-US" dirty="0"/>
          </a:p>
          <a:p>
            <a:r>
              <a:rPr lang="en-US" dirty="0" smtClean="0"/>
              <a:t>All controls use Renderers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97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tweak existing controls</a:t>
            </a:r>
          </a:p>
          <a:p>
            <a:r>
              <a:rPr lang="en-US" dirty="0" smtClean="0"/>
              <a:t>Can create completely new controls</a:t>
            </a:r>
          </a:p>
          <a:p>
            <a:pPr lvl="1"/>
            <a:r>
              <a:rPr lang="en-US" dirty="0" smtClean="0"/>
              <a:t>Lots of power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67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3575" indent="-457200"/>
            <a:r>
              <a:rPr lang="en-US" dirty="0" smtClean="0"/>
              <a:t>How to do it</a:t>
            </a:r>
          </a:p>
          <a:p>
            <a:pPr marL="995363" lvl="1" indent="-457200">
              <a:buFont typeface="+mj-lt"/>
              <a:buAutoNum type="arabicPeriod"/>
            </a:pPr>
            <a:r>
              <a:rPr lang="en-US" dirty="0" smtClean="0"/>
              <a:t>Create custom control</a:t>
            </a:r>
          </a:p>
          <a:p>
            <a:pPr lvl="2"/>
            <a:r>
              <a:rPr lang="en-US" dirty="0" smtClean="0"/>
              <a:t>Can inherit from existing types</a:t>
            </a:r>
          </a:p>
          <a:p>
            <a:pPr marL="995363" lvl="1" indent="-457200">
              <a:buFont typeface="+mj-lt"/>
              <a:buAutoNum type="arabicPeriod"/>
            </a:pPr>
            <a:r>
              <a:rPr lang="en-US" dirty="0" smtClean="0"/>
              <a:t>Create custom renderer for each platform</a:t>
            </a:r>
          </a:p>
          <a:p>
            <a:pPr lvl="2"/>
            <a:r>
              <a:rPr lang="en-US" dirty="0" smtClean="0"/>
              <a:t>This dives into </a:t>
            </a:r>
            <a:r>
              <a:rPr lang="en-US" dirty="0" err="1" smtClean="0"/>
              <a:t>Xamarin</a:t>
            </a:r>
            <a:r>
              <a:rPr lang="en-US" dirty="0" smtClean="0"/>
              <a:t> proper</a:t>
            </a:r>
          </a:p>
          <a:p>
            <a:pPr marL="995363" lvl="1" indent="-457200">
              <a:buFont typeface="+mj-lt"/>
              <a:buAutoNum type="arabicPeriod"/>
            </a:pPr>
            <a:r>
              <a:rPr lang="en-US" dirty="0" smtClean="0"/>
              <a:t>Bind them together with </a:t>
            </a:r>
            <a:r>
              <a:rPr lang="en-US" dirty="0" err="1" smtClean="0"/>
              <a:t>ExportRenderer</a:t>
            </a:r>
            <a:r>
              <a:rPr lang="en-US" dirty="0" smtClean="0"/>
              <a:t> attribute</a:t>
            </a:r>
          </a:p>
          <a:p>
            <a:pPr lvl="2"/>
            <a:r>
              <a:rPr lang="en-US" dirty="0" smtClean="0"/>
              <a:t>Tells </a:t>
            </a:r>
            <a:r>
              <a:rPr lang="en-US" dirty="0" err="1" smtClean="0"/>
              <a:t>Xamarin</a:t>
            </a:r>
            <a:r>
              <a:rPr lang="en-US" dirty="0" smtClean="0"/>
              <a:t> that they are a pair</a:t>
            </a:r>
          </a:p>
        </p:txBody>
      </p:sp>
    </p:spTree>
    <p:extLst>
      <p:ext uri="{BB962C8B-B14F-4D97-AF65-F5344CB8AC3E}">
        <p14:creationId xmlns:p14="http://schemas.microsoft.com/office/powerpoint/2010/main" val="3278467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34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97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does </a:t>
            </a:r>
            <a:r>
              <a:rPr lang="en-US" dirty="0" err="1" smtClean="0"/>
              <a:t>Xamarin.Forms</a:t>
            </a:r>
            <a:r>
              <a:rPr lang="en-US" dirty="0" smtClean="0"/>
              <a:t> work?</a:t>
            </a:r>
          </a:p>
          <a:p>
            <a:r>
              <a:rPr lang="en-US" dirty="0" err="1" smtClean="0"/>
              <a:t>Xamarin.Forms</a:t>
            </a:r>
            <a:r>
              <a:rPr lang="en-US" dirty="0" smtClean="0"/>
              <a:t> Foundation</a:t>
            </a:r>
          </a:p>
          <a:p>
            <a:r>
              <a:rPr lang="en-US" dirty="0" smtClean="0"/>
              <a:t>Custom Controls</a:t>
            </a:r>
          </a:p>
          <a:p>
            <a:r>
              <a:rPr lang="en-US" dirty="0" smtClean="0"/>
              <a:t>MVVM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08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UI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vs XAML</a:t>
            </a:r>
          </a:p>
          <a:p>
            <a:r>
              <a:rPr lang="en-US" dirty="0" smtClean="0"/>
              <a:t>No Visual Designer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Intellisense</a:t>
            </a:r>
            <a:r>
              <a:rPr lang="en-US" dirty="0" smtClean="0"/>
              <a:t> for XAML in Visual Studio</a:t>
            </a:r>
          </a:p>
          <a:p>
            <a:r>
              <a:rPr lang="en-US" dirty="0" err="1" smtClean="0"/>
              <a:t>Xamarin</a:t>
            </a:r>
            <a:r>
              <a:rPr lang="en-US" dirty="0" smtClean="0"/>
              <a:t> Studio Windows Doesn’t do 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08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87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Model-View-</a:t>
            </a:r>
            <a:r>
              <a:rPr lang="en-US" dirty="0" err="1" smtClean="0"/>
              <a:t>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49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0686" y="1176934"/>
            <a:ext cx="2021681" cy="345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936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95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with </a:t>
            </a:r>
            <a:r>
              <a:rPr lang="en-US" dirty="0" err="1" smtClean="0"/>
              <a:t>Xamarin.Forms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supports data binding</a:t>
            </a:r>
          </a:p>
          <a:p>
            <a:pPr lvl="1"/>
            <a:r>
              <a:rPr lang="en-US" dirty="0" smtClean="0"/>
              <a:t>Perfect for MVVM</a:t>
            </a:r>
            <a:endParaRPr lang="en-US" dirty="0"/>
          </a:p>
          <a:p>
            <a:r>
              <a:rPr lang="en-US" dirty="0" smtClean="0"/>
              <a:t>Navigation and Messaging are also built in</a:t>
            </a:r>
          </a:p>
          <a:p>
            <a:endParaRPr lang="en-US" dirty="0"/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err="1" smtClean="0"/>
              <a:t>Xamarin.Forms</a:t>
            </a:r>
            <a:r>
              <a:rPr lang="en-US" dirty="0" smtClean="0"/>
              <a:t> doesn’t support </a:t>
            </a:r>
            <a:r>
              <a:rPr lang="en-US" dirty="0" err="1" smtClean="0"/>
              <a:t>WinRT</a:t>
            </a:r>
            <a:endParaRPr lang="en-US" dirty="0" smtClean="0"/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Find an MVVM library that supports ALL the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36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Cross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it?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Xamarin.iOS</a:t>
            </a:r>
            <a:r>
              <a:rPr lang="en-US" dirty="0" smtClean="0"/>
              <a:t>, </a:t>
            </a:r>
            <a:r>
              <a:rPr lang="en-US" dirty="0" err="1" smtClean="0"/>
              <a:t>Xamarin.Android</a:t>
            </a:r>
            <a:r>
              <a:rPr lang="en-US" dirty="0" smtClean="0"/>
              <a:t>, </a:t>
            </a:r>
            <a:r>
              <a:rPr lang="en-US" dirty="0" err="1" smtClean="0"/>
              <a:t>WinRT</a:t>
            </a:r>
            <a:r>
              <a:rPr lang="en-US" dirty="0" smtClean="0"/>
              <a:t> (Windows 8.1/Windows Phone 8.1)</a:t>
            </a:r>
          </a:p>
          <a:p>
            <a:r>
              <a:rPr lang="en-US" dirty="0" smtClean="0"/>
              <a:t>Write view model layer once for all platforms</a:t>
            </a:r>
          </a:p>
        </p:txBody>
      </p:sp>
    </p:spTree>
    <p:extLst>
      <p:ext uri="{BB962C8B-B14F-4D97-AF65-F5344CB8AC3E}">
        <p14:creationId xmlns:p14="http://schemas.microsoft.com/office/powerpoint/2010/main" val="3455205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Cross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11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</a:t>
            </a:r>
            <a:r>
              <a:rPr lang="en-US" smtClean="0"/>
              <a:t>Forms:</a:t>
            </a:r>
            <a:br>
              <a:rPr lang="en-US" smtClean="0"/>
            </a:br>
            <a:r>
              <a:rPr lang="en-US" smtClean="0"/>
              <a:t>my </a:t>
            </a:r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860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 am</a:t>
            </a:r>
          </a:p>
          <a:p>
            <a:pPr lvl="1"/>
            <a:r>
              <a:rPr lang="en-US" dirty="0" smtClean="0"/>
              <a:t>.NET Developer</a:t>
            </a:r>
          </a:p>
          <a:p>
            <a:pPr lvl="1"/>
            <a:r>
              <a:rPr lang="en-US" dirty="0" smtClean="0"/>
              <a:t>Windows Developer</a:t>
            </a:r>
          </a:p>
          <a:p>
            <a:pPr lvl="1"/>
            <a:r>
              <a:rPr lang="en-US" dirty="0" smtClean="0"/>
              <a:t>Native Android Developer</a:t>
            </a:r>
          </a:p>
          <a:p>
            <a:pPr lvl="1"/>
            <a:endParaRPr lang="en-US" dirty="0"/>
          </a:p>
          <a:p>
            <a:r>
              <a:rPr lang="en-US" dirty="0" smtClean="0"/>
              <a:t>What I am not</a:t>
            </a:r>
          </a:p>
          <a:p>
            <a:pPr lvl="1"/>
            <a:r>
              <a:rPr lang="en-US" dirty="0" smtClean="0"/>
              <a:t>Native iOS Developer</a:t>
            </a:r>
          </a:p>
          <a:p>
            <a:pPr lvl="1"/>
            <a:r>
              <a:rPr lang="en-US" dirty="0" err="1" smtClean="0"/>
              <a:t>Xamarin</a:t>
            </a:r>
            <a:r>
              <a:rPr lang="en-US" dirty="0" smtClean="0"/>
              <a:t> Proper Developer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71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Xamarin</a:t>
            </a:r>
            <a:r>
              <a:rPr lang="en-US" dirty="0"/>
              <a:t> and </a:t>
            </a:r>
            <a:r>
              <a:rPr lang="en-US" dirty="0" err="1"/>
              <a:t>Xamarin.Forms</a:t>
            </a:r>
            <a:r>
              <a:rPr lang="en-US" dirty="0"/>
              <a:t>?</a:t>
            </a:r>
          </a:p>
          <a:p>
            <a:r>
              <a:rPr lang="en-US" dirty="0"/>
              <a:t>How does </a:t>
            </a:r>
            <a:r>
              <a:rPr lang="en-US" dirty="0" err="1"/>
              <a:t>Xamarin.Forms</a:t>
            </a:r>
            <a:r>
              <a:rPr lang="en-US" dirty="0"/>
              <a:t> work?</a:t>
            </a:r>
          </a:p>
          <a:p>
            <a:r>
              <a:rPr lang="en-US" dirty="0" err="1"/>
              <a:t>Xamarin.Forms</a:t>
            </a:r>
            <a:r>
              <a:rPr lang="en-US" dirty="0"/>
              <a:t> Foundation</a:t>
            </a:r>
          </a:p>
          <a:p>
            <a:r>
              <a:rPr lang="en-US" dirty="0"/>
              <a:t>Custom Controls</a:t>
            </a:r>
          </a:p>
          <a:p>
            <a:r>
              <a:rPr lang="en-US" dirty="0" smtClean="0"/>
              <a:t>MVVM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28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7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BrentE@magenic.com</a:t>
            </a:r>
          </a:p>
          <a:p>
            <a:r>
              <a:rPr lang="en-US" dirty="0"/>
              <a:t>@</a:t>
            </a:r>
            <a:r>
              <a:rPr lang="en-US" dirty="0" err="1"/>
              <a:t>brentledwards</a:t>
            </a:r>
            <a:endParaRPr lang="en-US" dirty="0"/>
          </a:p>
          <a:p>
            <a:r>
              <a:rPr lang="en-US" dirty="0"/>
              <a:t>http</a:t>
            </a:r>
            <a:r>
              <a:rPr lang="en-US"/>
              <a:t>://</a:t>
            </a:r>
            <a:r>
              <a:rPr lang="en-US" smtClean="0"/>
              <a:t>www.brentedwards.net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github.com/brentedwards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2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56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44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build native apps for iOS and Android using C#</a:t>
            </a:r>
          </a:p>
          <a:p>
            <a:r>
              <a:rPr lang="en-US" dirty="0" smtClean="0"/>
              <a:t>Built on the Mono framework</a:t>
            </a:r>
          </a:p>
          <a:p>
            <a:endParaRPr lang="en-US" dirty="0"/>
          </a:p>
          <a:p>
            <a:r>
              <a:rPr lang="en-US" dirty="0" smtClean="0"/>
              <a:t>Still have to write different code for each platform’s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94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XAMARIN.FORMS?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16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http://developer.xamarin.com/guides/cross-platform/xamarin-forms/introduction-to-xamarin-forms/Images/image0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219" y="1113235"/>
            <a:ext cx="5688566" cy="357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0" y="4632723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http://developer.xamarin.com/guides/cross-platform/xamarin-forms/introduction-to-xamarin-forms</a:t>
            </a:r>
            <a:r>
              <a:rPr lang="en-US" sz="1200" dirty="0">
                <a:hlinkClick r:id="rId3"/>
              </a:rPr>
              <a:t>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59920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sual Studio Live! Orlando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7672</TotalTime>
  <Words>587</Words>
  <Application>Microsoft Office PowerPoint</Application>
  <PresentationFormat>On-screen Show (16:9)</PresentationFormat>
  <Paragraphs>175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Black</vt:lpstr>
      <vt:lpstr>Franklin Gothic Medium</vt:lpstr>
      <vt:lpstr>Lucida Console</vt:lpstr>
      <vt:lpstr>Times</vt:lpstr>
      <vt:lpstr>Times New Roman</vt:lpstr>
      <vt:lpstr>Visual Studio Live! Orlando 2013</vt:lpstr>
      <vt:lpstr>PowerPoint Presentation</vt:lpstr>
      <vt:lpstr>Brent Edwards</vt:lpstr>
      <vt:lpstr>What We Will Cover</vt:lpstr>
      <vt:lpstr>My Background</vt:lpstr>
      <vt:lpstr>MyVote</vt:lpstr>
      <vt:lpstr>What is Xamarin?</vt:lpstr>
      <vt:lpstr>What is Xamarin?</vt:lpstr>
      <vt:lpstr>What is XAMARIN.FORMS?</vt:lpstr>
      <vt:lpstr>What is Xamarin.Forms?</vt:lpstr>
      <vt:lpstr>What is Xamarin.Forms?</vt:lpstr>
      <vt:lpstr>What is Xamarin.Forms?</vt:lpstr>
      <vt:lpstr>How does it work?</vt:lpstr>
      <vt:lpstr>Foundation</vt:lpstr>
      <vt:lpstr>Foundation</vt:lpstr>
      <vt:lpstr>View</vt:lpstr>
      <vt:lpstr>Page</vt:lpstr>
      <vt:lpstr>Page Examples</vt:lpstr>
      <vt:lpstr>Layout</vt:lpstr>
      <vt:lpstr>Managed Layout</vt:lpstr>
      <vt:lpstr>Unmanaged Layout</vt:lpstr>
      <vt:lpstr>Layout Examples</vt:lpstr>
      <vt:lpstr>Cell</vt:lpstr>
      <vt:lpstr>Cell</vt:lpstr>
      <vt:lpstr>Going Custom</vt:lpstr>
      <vt:lpstr>Going Custom</vt:lpstr>
      <vt:lpstr>Custom Renderers</vt:lpstr>
      <vt:lpstr>Custom Renderers</vt:lpstr>
      <vt:lpstr>Custom Renderers</vt:lpstr>
      <vt:lpstr>Creating the UI</vt:lpstr>
      <vt:lpstr>Creating the UI</vt:lpstr>
      <vt:lpstr>Creating The UI</vt:lpstr>
      <vt:lpstr>MVVM</vt:lpstr>
      <vt:lpstr>MVVM</vt:lpstr>
      <vt:lpstr>Why is MVVM Cool?</vt:lpstr>
      <vt:lpstr>MVVM with Xamarin.Forms</vt:lpstr>
      <vt:lpstr>MVVM Cross</vt:lpstr>
      <vt:lpstr>MVVM Cross</vt:lpstr>
      <vt:lpstr>MVVM Cross</vt:lpstr>
      <vt:lpstr>Xamarin Forms: my thoughts</vt:lpstr>
      <vt:lpstr>What We Covered</vt:lpstr>
      <vt:lpstr>Questions?</vt:lpstr>
      <vt:lpstr>Brent Edwards</vt:lpstr>
    </vt:vector>
  </TitlesOfParts>
  <Company>1105 Media,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B. Sutton</dc:creator>
  <cp:lastModifiedBy>Brent Edwards</cp:lastModifiedBy>
  <cp:revision>233</cp:revision>
  <dcterms:created xsi:type="dcterms:W3CDTF">2004-06-15T18:50:25Z</dcterms:created>
  <dcterms:modified xsi:type="dcterms:W3CDTF">2014-11-20T18:19:17Z</dcterms:modified>
</cp:coreProperties>
</file>