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FB35"/>
    <a:srgbClr val="FF3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73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53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9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840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23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23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56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12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9E61-6792-4EFB-92F5-C1A28C548E28}" type="datetimeFigureOut">
              <a:rPr lang="es-MX" smtClean="0"/>
              <a:t>23/10/2017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CA337-6C66-4207-94EA-61DDFF636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11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691685" y="1249251"/>
            <a:ext cx="7585656" cy="321971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dirty="0">
                <a:latin typeface="Arial Black" panose="020B0A04020102020204" pitchFamily="34" charset="0"/>
              </a:rPr>
              <a:t>Vacaciones</a:t>
            </a:r>
          </a:p>
          <a:p>
            <a:pPr algn="ctr"/>
            <a:r>
              <a:rPr lang="es-MX" sz="2800" dirty="0">
                <a:latin typeface="Arial Black" panose="020B0A04020102020204" pitchFamily="34" charset="0"/>
              </a:rPr>
              <a:t>De Semana Santa</a:t>
            </a:r>
          </a:p>
        </p:txBody>
      </p:sp>
    </p:spTree>
    <p:extLst>
      <p:ext uri="{BB962C8B-B14F-4D97-AF65-F5344CB8AC3E}">
        <p14:creationId xmlns:p14="http://schemas.microsoft.com/office/powerpoint/2010/main" val="6395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07183" y="111430"/>
            <a:ext cx="2206486" cy="117281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rial Black" panose="020B0A04020102020204" pitchFamily="34" charset="0"/>
              </a:rPr>
              <a:t>Principio</a:t>
            </a:r>
          </a:p>
        </p:txBody>
      </p:sp>
      <p:sp>
        <p:nvSpPr>
          <p:cNvPr id="5" name="Paralelogramo 4"/>
          <p:cNvSpPr/>
          <p:nvPr/>
        </p:nvSpPr>
        <p:spPr>
          <a:xfrm>
            <a:off x="2413670" y="1284247"/>
            <a:ext cx="2660606" cy="1030310"/>
          </a:xfrm>
          <a:prstGeom prst="parallelogram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$650</a:t>
            </a:r>
          </a:p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(Ahorro mensual)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6008F2-FBCA-4F34-9387-680E4C903580}"/>
              </a:ext>
            </a:extLst>
          </p:cNvPr>
          <p:cNvSpPr/>
          <p:nvPr/>
        </p:nvSpPr>
        <p:spPr>
          <a:xfrm>
            <a:off x="5074276" y="2461846"/>
            <a:ext cx="2212789" cy="111134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+650</a:t>
            </a:r>
          </a:p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(Se acumula por mes)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agrama de flujo: datos almacenados 2">
            <a:extLst>
              <a:ext uri="{FF2B5EF4-FFF2-40B4-BE49-F238E27FC236}">
                <a16:creationId xmlns:a16="http://schemas.microsoft.com/office/drawing/2014/main" id="{002BA43E-5D12-4CE3-8D75-4AA72346F509}"/>
              </a:ext>
            </a:extLst>
          </p:cNvPr>
          <p:cNvSpPr/>
          <p:nvPr/>
        </p:nvSpPr>
        <p:spPr>
          <a:xfrm>
            <a:off x="7287065" y="3573194"/>
            <a:ext cx="2463178" cy="914400"/>
          </a:xfrm>
          <a:prstGeom prst="flowChartOnlineStorage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Black" panose="020B0A04020102020204" pitchFamily="34" charset="0"/>
              </a:rPr>
              <a:t>No gastar durante 17 semanas</a:t>
            </a:r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EB0D4F02-F3DB-4DB0-A0FB-B703BC386F15}"/>
              </a:ext>
            </a:extLst>
          </p:cNvPr>
          <p:cNvSpPr/>
          <p:nvPr/>
        </p:nvSpPr>
        <p:spPr>
          <a:xfrm>
            <a:off x="9172134" y="4487594"/>
            <a:ext cx="3019865" cy="1941341"/>
          </a:xfrm>
          <a:prstGeom prst="flowChartDecision">
            <a:avLst/>
          </a:prstGeom>
          <a:solidFill>
            <a:srgbClr val="FF31C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Black" panose="020B0A04020102020204" pitchFamily="34" charset="0"/>
              </a:rPr>
              <a:t>Fórmula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Ingresos – Gastos = Ahorro </a:t>
            </a:r>
            <a:endParaRPr lang="es-MX" sz="1400" dirty="0">
              <a:latin typeface="Arial Black" panose="020B0A04020102020204" pitchFamily="34" charset="0"/>
            </a:endParaRPr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D3B7B3C4-B385-4CAE-9DEC-E283EE7B1830}"/>
              </a:ext>
            </a:extLst>
          </p:cNvPr>
          <p:cNvSpPr/>
          <p:nvPr/>
        </p:nvSpPr>
        <p:spPr>
          <a:xfrm>
            <a:off x="10227212" y="2757268"/>
            <a:ext cx="900333" cy="1322363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hacia arriba 12">
            <a:extLst>
              <a:ext uri="{FF2B5EF4-FFF2-40B4-BE49-F238E27FC236}">
                <a16:creationId xmlns:a16="http://schemas.microsoft.com/office/drawing/2014/main" id="{B9E9FEB3-189B-4225-B6B2-2CD03B9449B9}"/>
              </a:ext>
            </a:extLst>
          </p:cNvPr>
          <p:cNvSpPr/>
          <p:nvPr/>
        </p:nvSpPr>
        <p:spPr>
          <a:xfrm rot="18664590">
            <a:off x="9516178" y="1322296"/>
            <a:ext cx="900333" cy="1322363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AC19721B-F256-4DA5-8BD1-EFBF752A71CD}"/>
              </a:ext>
            </a:extLst>
          </p:cNvPr>
          <p:cNvSpPr/>
          <p:nvPr/>
        </p:nvSpPr>
        <p:spPr>
          <a:xfrm rot="17659091">
            <a:off x="8053753" y="415079"/>
            <a:ext cx="900333" cy="1322363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hacia arriba 14">
            <a:extLst>
              <a:ext uri="{FF2B5EF4-FFF2-40B4-BE49-F238E27FC236}">
                <a16:creationId xmlns:a16="http://schemas.microsoft.com/office/drawing/2014/main" id="{A1B86937-C75D-409C-8116-70A9A49A500B}"/>
              </a:ext>
            </a:extLst>
          </p:cNvPr>
          <p:cNvSpPr/>
          <p:nvPr/>
        </p:nvSpPr>
        <p:spPr>
          <a:xfrm rot="15324814">
            <a:off x="6580630" y="47722"/>
            <a:ext cx="900333" cy="1322363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61D2ED31-5841-4805-B9C1-7A2373920BBF}"/>
              </a:ext>
            </a:extLst>
          </p:cNvPr>
          <p:cNvSpPr/>
          <p:nvPr/>
        </p:nvSpPr>
        <p:spPr>
          <a:xfrm rot="10800000">
            <a:off x="5645738" y="1097580"/>
            <a:ext cx="900333" cy="1322363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0FAE1BAE-9A14-4462-9812-5BE76C3DE4EF}"/>
              </a:ext>
            </a:extLst>
          </p:cNvPr>
          <p:cNvSpPr/>
          <p:nvPr/>
        </p:nvSpPr>
        <p:spPr>
          <a:xfrm rot="16200000">
            <a:off x="7652824" y="4797082"/>
            <a:ext cx="900333" cy="1322363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E26E5777-3709-4AEF-A2C1-FE1F3E8B3F80}"/>
              </a:ext>
            </a:extLst>
          </p:cNvPr>
          <p:cNvSpPr/>
          <p:nvPr/>
        </p:nvSpPr>
        <p:spPr>
          <a:xfrm rot="16200000">
            <a:off x="5926481" y="4797082"/>
            <a:ext cx="900333" cy="1322363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id="{20D3DC26-E8D5-409B-9759-4ECA22F6821F}"/>
              </a:ext>
            </a:extLst>
          </p:cNvPr>
          <p:cNvSpPr/>
          <p:nvPr/>
        </p:nvSpPr>
        <p:spPr>
          <a:xfrm rot="16200000">
            <a:off x="4205180" y="4797081"/>
            <a:ext cx="900333" cy="1322363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A6607FE6-8E60-48E2-9F9C-7EE9CF32B4FF}"/>
              </a:ext>
            </a:extLst>
          </p:cNvPr>
          <p:cNvSpPr/>
          <p:nvPr/>
        </p:nvSpPr>
        <p:spPr>
          <a:xfrm rot="16200000">
            <a:off x="2753750" y="5008032"/>
            <a:ext cx="900333" cy="900459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3">
            <a:extLst>
              <a:ext uri="{FF2B5EF4-FFF2-40B4-BE49-F238E27FC236}">
                <a16:creationId xmlns:a16="http://schemas.microsoft.com/office/drawing/2014/main" id="{50E118B5-C91F-4E9E-8BE8-D58C6601CF09}"/>
              </a:ext>
            </a:extLst>
          </p:cNvPr>
          <p:cNvSpPr/>
          <p:nvPr/>
        </p:nvSpPr>
        <p:spPr>
          <a:xfrm>
            <a:off x="207183" y="4735611"/>
            <a:ext cx="2206486" cy="117281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rial Black" panose="020B0A04020102020204" pitchFamily="34" charset="0"/>
              </a:rPr>
              <a:t>La playa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3765542-5C38-4457-AA84-4D816261691B}"/>
              </a:ext>
            </a:extLst>
          </p:cNvPr>
          <p:cNvSpPr/>
          <p:nvPr/>
        </p:nvSpPr>
        <p:spPr>
          <a:xfrm>
            <a:off x="6277555" y="5981243"/>
            <a:ext cx="2575134" cy="4476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Se ahorró lo necesario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E02289-DC6A-48EE-97AD-C5D5FCE7431E}"/>
              </a:ext>
            </a:extLst>
          </p:cNvPr>
          <p:cNvSpPr/>
          <p:nvPr/>
        </p:nvSpPr>
        <p:spPr>
          <a:xfrm>
            <a:off x="8764172" y="241496"/>
            <a:ext cx="2575134" cy="4476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 se ahorró lo necesario</a:t>
            </a:r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5B8EEEF3-5A02-4C18-BA1A-7FBD4E64CE7B}"/>
              </a:ext>
            </a:extLst>
          </p:cNvPr>
          <p:cNvSpPr/>
          <p:nvPr/>
        </p:nvSpPr>
        <p:spPr>
          <a:xfrm rot="7681488">
            <a:off x="4594162" y="1955387"/>
            <a:ext cx="900333" cy="822871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5107C76C-31E6-42F2-8C04-F53D5F42766D}"/>
              </a:ext>
            </a:extLst>
          </p:cNvPr>
          <p:cNvSpPr/>
          <p:nvPr/>
        </p:nvSpPr>
        <p:spPr>
          <a:xfrm rot="7681488">
            <a:off x="2003246" y="885811"/>
            <a:ext cx="900333" cy="822871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Flecha: hacia arriba 25">
            <a:extLst>
              <a:ext uri="{FF2B5EF4-FFF2-40B4-BE49-F238E27FC236}">
                <a16:creationId xmlns:a16="http://schemas.microsoft.com/office/drawing/2014/main" id="{2494B8A2-626E-448D-A67D-D774B54BDDA6}"/>
              </a:ext>
            </a:extLst>
          </p:cNvPr>
          <p:cNvSpPr/>
          <p:nvPr/>
        </p:nvSpPr>
        <p:spPr>
          <a:xfrm rot="7681488">
            <a:off x="6866847" y="3171509"/>
            <a:ext cx="900333" cy="822871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: hacia arriba 26">
            <a:extLst>
              <a:ext uri="{FF2B5EF4-FFF2-40B4-BE49-F238E27FC236}">
                <a16:creationId xmlns:a16="http://schemas.microsoft.com/office/drawing/2014/main" id="{7776E959-6067-45B1-83EC-6D5B624CB7BA}"/>
              </a:ext>
            </a:extLst>
          </p:cNvPr>
          <p:cNvSpPr/>
          <p:nvPr/>
        </p:nvSpPr>
        <p:spPr>
          <a:xfrm rot="7681488">
            <a:off x="9175636" y="4309434"/>
            <a:ext cx="900333" cy="822871"/>
          </a:xfrm>
          <a:prstGeom prst="upArrow">
            <a:avLst/>
          </a:prstGeom>
          <a:solidFill>
            <a:srgbClr val="B0FB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239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Alumno2</dc:creator>
  <cp:lastModifiedBy>David Emmanuel Santana Romero</cp:lastModifiedBy>
  <cp:revision>6</cp:revision>
  <dcterms:created xsi:type="dcterms:W3CDTF">2017-10-23T18:07:15Z</dcterms:created>
  <dcterms:modified xsi:type="dcterms:W3CDTF">2017-10-24T05:32:56Z</dcterms:modified>
</cp:coreProperties>
</file>