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70e25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70e25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70e250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70e250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70e25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70e25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70e250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70e250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70e250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70e250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70e254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70e254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70e250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70e250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70e254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70e254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Progress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Maurice - Week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Model - Fit FS90-FB servos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077" y="1017725"/>
            <a:ext cx="2980250" cy="40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89975" y="1319000"/>
            <a:ext cx="22197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existing SG90 CAD slightly to take up FS90-FB size (added 0.3mm height and 0.2mm width).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took Fusion 360 files GrabCAD fit for SG90 (which someone else modified from PLEN2’s website) and fit new servos.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Servos for original CAD only available in Japan and give no feedback.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972450" y="1219625"/>
            <a:ext cx="305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C</a:t>
            </a:r>
            <a:r>
              <a:rPr b="1" lang="en">
                <a:solidFill>
                  <a:srgbClr val="9900FF"/>
                </a:solidFill>
              </a:rPr>
              <a:t>ompleted all core purchases!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Motors on Leg (3D Printed)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parts fit well, and the servos slot in snugly!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75" y="2018875"/>
            <a:ext cx="2033850" cy="27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950" y="1880600"/>
            <a:ext cx="4080025" cy="30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work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Identified parts to modify further. Does not affect URDF (minor fit-related issues). </a:t>
            </a:r>
            <a:r>
              <a:rPr b="1" lang="en"/>
              <a:t>ADVICE:</a:t>
            </a:r>
            <a:r>
              <a:rPr lang="en"/>
              <a:t> Interface Servo with big holes...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5" y="2007737"/>
            <a:ext cx="2078950" cy="28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300" y="2007750"/>
            <a:ext cx="2078950" cy="280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0825" y="2007750"/>
            <a:ext cx="3742100" cy="28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URDF Progress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Option 1:</a:t>
            </a:r>
            <a:r>
              <a:rPr lang="en"/>
              <a:t> SolidWORKS plugin.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Option 2:</a:t>
            </a:r>
            <a:r>
              <a:rPr lang="en"/>
              <a:t> Manual with STL mesh.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Explored 1 already without much success.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Going the manual route… one leg done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ADVICE: </a:t>
            </a:r>
            <a:r>
              <a:rPr lang="en"/>
              <a:t>Moments of Inertia?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610" y="0"/>
            <a:ext cx="38023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DDPG Research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basics: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Explore-exploit dilemma</a:t>
            </a:r>
            <a:r>
              <a:rPr lang="en"/>
              <a:t> → add Gaussian noise to DDPG action to explore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Markov Decision Process → state s’ only dependent on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Action-Value functions</a:t>
            </a:r>
            <a:r>
              <a:rPr lang="en"/>
              <a:t> → eval policy based on Q(s,a) instead of V(s) reward.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Bellman equation → used as basis for TD Learning (similar but ++efficiency).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Temporal Difference Learning</a:t>
            </a:r>
            <a:r>
              <a:rPr lang="en"/>
              <a:t> - used in DDPG to train Critic by min TD err.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Gradient Descent </a:t>
            </a:r>
            <a:r>
              <a:rPr lang="en"/>
              <a:t>- used in DDPG to train Actor on output of Critic.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b="1" lang="en">
                <a:solidFill>
                  <a:srgbClr val="9900FF"/>
                </a:solidFill>
              </a:rPr>
              <a:t>Q-Learning (basic) → Deep Q Learning → DDPG.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DDPG Fundamentals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970250"/>
            <a:ext cx="85206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Q Learning basis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9900FF"/>
                </a:solidFill>
              </a:rPr>
              <a:t>Target network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/>
              <a:t>treats </a:t>
            </a:r>
            <a:r>
              <a:rPr lang="en">
                <a:solidFill>
                  <a:srgbClr val="9900FF"/>
                </a:solidFill>
              </a:rPr>
              <a:t>instability</a:t>
            </a:r>
            <a:r>
              <a:rPr lang="en"/>
              <a:t> of recursive loss function→ </a:t>
            </a:r>
            <a:r>
              <a:rPr lang="en">
                <a:solidFill>
                  <a:srgbClr val="9900FF"/>
                </a:solidFill>
              </a:rPr>
              <a:t>soft copy (trail) in DDPG</a:t>
            </a:r>
            <a:r>
              <a:rPr lang="en"/>
              <a:t> instead of stale copy every few 00</a:t>
            </a:r>
            <a:r>
              <a:rPr lang="en"/>
              <a:t>0</a:t>
            </a:r>
            <a:r>
              <a:rPr lang="en"/>
              <a:t>’ iterations.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9900FF"/>
                </a:solidFill>
              </a:rPr>
              <a:t>Replay buffer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/>
              <a:t>to perform learning on </a:t>
            </a:r>
            <a:r>
              <a:rPr lang="en">
                <a:solidFill>
                  <a:srgbClr val="9900FF"/>
                </a:solidFill>
              </a:rPr>
              <a:t>temporally independent samples</a:t>
            </a:r>
            <a:r>
              <a:rPr lang="en"/>
              <a:t> (draw randomly from batch to avoid drawing sequentially dependent (s, a, r, s’) tuples).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Epsilon-greedy policy, so don’t always use best action but always update over max(a’) using actor without knowing if a’ will actually be taken next. → </a:t>
            </a:r>
            <a:r>
              <a:rPr b="1" lang="en">
                <a:solidFill>
                  <a:srgbClr val="9900FF"/>
                </a:solidFill>
              </a:rPr>
              <a:t>Off-policy</a:t>
            </a:r>
            <a:r>
              <a:rPr lang="en">
                <a:solidFill>
                  <a:srgbClr val="9900FF"/>
                </a:solidFill>
              </a:rPr>
              <a:t> learning</a:t>
            </a:r>
            <a:r>
              <a:rPr lang="en"/>
              <a:t>. (</a:t>
            </a:r>
            <a:r>
              <a:rPr lang="en">
                <a:solidFill>
                  <a:srgbClr val="FF0000"/>
                </a:solidFill>
              </a:rPr>
              <a:t>need to clarify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Actor-Critic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Actor takes in state and output deterministic action a.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Critic takes state-action pair (action from current Actor) and outputs Q(s,a) value.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9900FF"/>
                </a:solidFill>
              </a:rPr>
              <a:t>Critic trains faster</a:t>
            </a:r>
            <a:r>
              <a:rPr lang="en"/>
              <a:t> than actor since actor performs gradient descent on critic value. So need good critic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Counter reward over-estimation bias using </a:t>
            </a:r>
            <a:r>
              <a:rPr b="1" lang="en">
                <a:solidFill>
                  <a:srgbClr val="9900FF"/>
                </a:solidFill>
              </a:rPr>
              <a:t>TD3</a:t>
            </a:r>
            <a:endParaRPr b="1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9900FF"/>
                </a:solidFill>
              </a:rPr>
              <a:t>Alternate</a:t>
            </a:r>
            <a:r>
              <a:rPr lang="en"/>
              <a:t> Actor and Critic </a:t>
            </a:r>
            <a:r>
              <a:rPr lang="en">
                <a:solidFill>
                  <a:srgbClr val="9900FF"/>
                </a:solidFill>
              </a:rPr>
              <a:t>training </a:t>
            </a:r>
            <a:r>
              <a:rPr lang="en"/>
              <a:t>in each loop.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Target Actor in addition to Target Critic (</a:t>
            </a:r>
            <a:r>
              <a:rPr lang="en">
                <a:solidFill>
                  <a:srgbClr val="9900FF"/>
                </a:solidFill>
              </a:rPr>
              <a:t>four NNs</a:t>
            </a:r>
            <a:r>
              <a:rPr lang="en"/>
              <a:t> in total!).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into PyBullet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take URDF just like Gazebo.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 built-in environment and reward function interfaces.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to see whether </a:t>
            </a:r>
            <a:r>
              <a:rPr lang="en">
                <a:solidFill>
                  <a:srgbClr val="FF0000"/>
                </a:solidFill>
              </a:rPr>
              <a:t>digital servo motors</a:t>
            </a:r>
            <a:r>
              <a:rPr lang="en"/>
              <a:t> can be modeled to make compatible with real robot (probably yes since I have seen many servo-based examples, just need to figure out how).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INERTIA TENSOR ASSEMBLY FROM SOLIDWORKS. MAKE SURE FRAMES MATCH WHAT IS IN XACRO! USE MODDED F3D FILES!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DRAWING OF DDPG DIAGRAM!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by next meeting: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Pybullet or Gazebo model including servo motors.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CAD including tolerance and start assembly.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research (already know what papers to consult).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