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c70e254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c70e254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d4db9ff1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d4db9ff1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d576b826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d576b826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d4db9ff1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d4db9ff1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c70e2546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c70e2546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gif"/><Relationship Id="rId4" Type="http://schemas.openxmlformats.org/officeDocument/2006/relationships/image" Target="../media/image1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Progress	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Maurice - Week 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Tested Agent on OpenAI Envs: 170 ep (30min cpu)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27363" l="37635" r="37436" t="27953"/>
          <a:stretch/>
        </p:blipFill>
        <p:spPr>
          <a:xfrm>
            <a:off x="414800" y="1556875"/>
            <a:ext cx="3268875" cy="245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 rotWithShape="1">
          <a:blip r:embed="rId4">
            <a:alphaModFix/>
          </a:blip>
          <a:srcRect b="28223" l="37744" r="37836" t="30423"/>
          <a:stretch/>
        </p:blipFill>
        <p:spPr>
          <a:xfrm>
            <a:off x="4846000" y="1556875"/>
            <a:ext cx="3268875" cy="3118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Tested Agent on OpenAI Envs: 190 ep (30min gpu)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0" l="0" r="0" t="6603"/>
          <a:stretch/>
        </p:blipFill>
        <p:spPr>
          <a:xfrm>
            <a:off x="170900" y="1484875"/>
            <a:ext cx="4348242" cy="288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7975" y="1484875"/>
            <a:ext cx="4231700" cy="288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OpenAI Gym Gazebo Environment Completed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Bipedal2D is a 24-dimension observation space and 4-dimension action space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My robot is a 43-dimension observation space and an 18-dimension action space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Completed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292200" y="1017725"/>
            <a:ext cx="855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NEW DEV</a:t>
            </a:r>
            <a:r>
              <a:rPr lang="en"/>
              <a:t>: make Gazebo execute sim without always rendering. Looking into this,  not very straightforward.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Training Script </a:t>
            </a:r>
            <a:r>
              <a:rPr lang="en"/>
              <a:t>- will finish by tonight (on track). Basically copy/paste of what I’ve already done for stock OpenAI Env training. Most of the difficulty will come from debugging, which I have until Sunday to do.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Assembly</a:t>
            </a:r>
            <a:r>
              <a:rPr lang="en"/>
              <a:t> - my prints were stopped many times, seems to be an issue with the network. Making smaller prints for fidelity. Pushed goal back to next week.  Minimal impact on overall plan.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do by next meeting: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Finish Debugging Env/Agent if needed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Figure out Gazebo rendering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Cleanup code (documentation etc)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Modify Agent to save policy in new file for every x# iterations using # as 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 Training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Physical Assemly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