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d91d8ac9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d91d8ac9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f29b8598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f29b8598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f29b8598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f29b8598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f29b8598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f29b8598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6f29b8598d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6f29b8598d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6f29b8598d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6f29b8598d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Weekly Progress	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Maurice - Week 6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do by this meeting: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lang="en">
                <a:solidFill>
                  <a:srgbClr val="FF0000"/>
                </a:solidFill>
              </a:rPr>
              <a:t>Finish Assembly - need to reprint hips/shoulders… UM3 failing, using PRUSA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FF00"/>
                </a:solidFill>
              </a:rPr>
              <a:t>Continue tweaking reward function + Training</a:t>
            </a:r>
            <a:r>
              <a:rPr lang="en">
                <a:solidFill>
                  <a:srgbClr val="000000"/>
                </a:solidFill>
              </a:rPr>
              <a:t> = </a:t>
            </a:r>
            <a:r>
              <a:rPr lang="en">
                <a:solidFill>
                  <a:srgbClr val="FF9900"/>
                </a:solidFill>
              </a:rPr>
              <a:t>no more Gazebo for now</a:t>
            </a:r>
            <a:endParaRPr>
              <a:solidFill>
                <a:srgbClr val="FF99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Start testing motors with raspberry pi - today (need SD card)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800"/>
              <a:buChar char="●"/>
            </a:pPr>
            <a:r>
              <a:rPr lang="en">
                <a:solidFill>
                  <a:srgbClr val="00FF00"/>
                </a:solidFill>
              </a:rPr>
              <a:t>Finish Pybullet Model </a:t>
            </a:r>
            <a:r>
              <a:rPr lang="en">
                <a:solidFill>
                  <a:srgbClr val="FF9900"/>
                </a:solidFill>
              </a:rPr>
              <a:t>- still need to tweak some things</a:t>
            </a:r>
            <a:endParaRPr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900k steps, some good features noticed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 rotWithShape="1">
          <a:blip r:embed="rId3">
            <a:alphaModFix/>
          </a:blip>
          <a:srcRect b="0" l="29248" r="0" t="33172"/>
          <a:stretch/>
        </p:blipFill>
        <p:spPr>
          <a:xfrm>
            <a:off x="1097195" y="1083975"/>
            <a:ext cx="6949605" cy="391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Behavior in bullet		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Arms spread out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Trying to make subtle changes in each timestep (a bit jittery but can be smoothed IRL)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Pitches forward to compensate for battery (small pitch penalty)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Stays on x axis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Faces forward stays upright (yaw, roll)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Does not always use flat part of foot…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Still slides a little bit, not sure if OK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Things to consider further	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My URDF has </a:t>
            </a:r>
            <a:r>
              <a:rPr lang="en">
                <a:solidFill>
                  <a:srgbClr val="9900FF"/>
                </a:solidFill>
              </a:rPr>
              <a:t>mass</a:t>
            </a:r>
            <a:r>
              <a:rPr lang="en"/>
              <a:t> properties based on </a:t>
            </a:r>
            <a:r>
              <a:rPr lang="en">
                <a:solidFill>
                  <a:srgbClr val="9900FF"/>
                </a:solidFill>
              </a:rPr>
              <a:t>CURA estimates</a:t>
            </a:r>
            <a:r>
              <a:rPr lang="en"/>
              <a:t> when 3D printing. May need to </a:t>
            </a:r>
            <a:r>
              <a:rPr lang="en">
                <a:solidFill>
                  <a:srgbClr val="9900FF"/>
                </a:solidFill>
              </a:rPr>
              <a:t>weigh</a:t>
            </a:r>
            <a:r>
              <a:rPr lang="en"/>
              <a:t> actual parts.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 sure about my </a:t>
            </a:r>
            <a:r>
              <a:rPr lang="en">
                <a:solidFill>
                  <a:srgbClr val="9900FF"/>
                </a:solidFill>
              </a:rPr>
              <a:t>friction </a:t>
            </a:r>
            <a:r>
              <a:rPr lang="en"/>
              <a:t>and </a:t>
            </a:r>
            <a:r>
              <a:rPr lang="en">
                <a:solidFill>
                  <a:srgbClr val="9900FF"/>
                </a:solidFill>
              </a:rPr>
              <a:t>damping</a:t>
            </a:r>
            <a:r>
              <a:rPr lang="en"/>
              <a:t> parameters in terms of accuracy.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Robot still </a:t>
            </a:r>
            <a:r>
              <a:rPr lang="en">
                <a:solidFill>
                  <a:srgbClr val="9900FF"/>
                </a:solidFill>
              </a:rPr>
              <a:t>sliding,</a:t>
            </a:r>
            <a:r>
              <a:rPr lang="en"/>
              <a:t> might be accurate?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Investigate whether </a:t>
            </a:r>
            <a:r>
              <a:rPr lang="en">
                <a:solidFill>
                  <a:srgbClr val="9900FF"/>
                </a:solidFill>
              </a:rPr>
              <a:t>jitter</a:t>
            </a:r>
            <a:r>
              <a:rPr lang="en"/>
              <a:t> comes from double </a:t>
            </a:r>
            <a:r>
              <a:rPr lang="en">
                <a:solidFill>
                  <a:srgbClr val="9900FF"/>
                </a:solidFill>
              </a:rPr>
              <a:t>precision</a:t>
            </a:r>
            <a:r>
              <a:rPr lang="en"/>
              <a:t> when applying the same command as current joint pose or </a:t>
            </a:r>
            <a:r>
              <a:rPr lang="en">
                <a:solidFill>
                  <a:srgbClr val="9900FF"/>
                </a:solidFill>
              </a:rPr>
              <a:t>issue</a:t>
            </a:r>
            <a:r>
              <a:rPr lang="en"/>
              <a:t> in sim.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Timestep = 0.0165sec = </a:t>
            </a:r>
            <a:r>
              <a:rPr lang="en">
                <a:solidFill>
                  <a:srgbClr val="9900FF"/>
                </a:solidFill>
              </a:rPr>
              <a:t>60Hz</a:t>
            </a:r>
            <a:r>
              <a:rPr lang="en"/>
              <a:t>, same as expected ctrl loop.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much can I </a:t>
            </a:r>
            <a:r>
              <a:rPr lang="en">
                <a:solidFill>
                  <a:srgbClr val="9900FF"/>
                </a:solidFill>
              </a:rPr>
              <a:t>rely on my sensors </a:t>
            </a:r>
            <a:r>
              <a:rPr lang="en"/>
              <a:t>when porting to the real robot?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Realized my </a:t>
            </a:r>
            <a:r>
              <a:rPr lang="en">
                <a:solidFill>
                  <a:srgbClr val="00FF00"/>
                </a:solidFill>
              </a:rPr>
              <a:t>contact callback had errors in bullet, fixed</a:t>
            </a:r>
            <a:r>
              <a:rPr lang="en"/>
              <a:t> now and re-training.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Try with </a:t>
            </a:r>
            <a:r>
              <a:rPr lang="en">
                <a:solidFill>
                  <a:srgbClr val="FF9900"/>
                </a:solidFill>
              </a:rPr>
              <a:t>only velocity based reward</a:t>
            </a:r>
            <a:r>
              <a:rPr lang="en"/>
              <a:t> fcn to see if trains faster (can train both at once unlike in Gazebo).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 still want to make the </a:t>
            </a:r>
            <a:r>
              <a:rPr lang="en">
                <a:solidFill>
                  <a:srgbClr val="FF9900"/>
                </a:solidFill>
              </a:rPr>
              <a:t>Gazebo</a:t>
            </a:r>
            <a:r>
              <a:rPr lang="en"/>
              <a:t> version work, but it’s on the </a:t>
            </a:r>
            <a:r>
              <a:rPr lang="en">
                <a:solidFill>
                  <a:srgbClr val="FF9900"/>
                </a:solidFill>
              </a:rPr>
              <a:t>backburner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delays with assembly…	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Thankfully, Pybullet was easier than expected, so I shifted my plans around and still have time to accomplish my core goal.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Plan to test raspberry pi with controllers today and to finish assembly ASAP (hard deadline by next meeting).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Will keep tweaking/training sim in parallel.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do by next meeting: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Finish or nearly finish (90% satisfaction) training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Finish Assembly and basic control structure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Be ready to deploy on Saturday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