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9c3cbe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9c3cbe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0155b8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0155b8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0155b8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0155b8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Progress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Maurice - Week 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by this meeting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OpenCV for tracking y, z and x_velocity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IMU for Roll, Pitch Yaw - still need to do yaw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Contact Sensors - need to finish perf-board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Send data from PC to PI (x, y, z, velocity)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Configure ADC for servo feedback (PI can only read digital)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Finish calibrating joint motors - automated script to fit feedback curve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Store Joint trajectories and Command trajectories for replay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Fix Hip/Shoulder CAD for reliable fastening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Redo torso CAD for easier fastening of components (IMU and other boards)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DEPLOY - in retrospect this was unrealistic given all I needed to do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Latest Policy which I will deploy (</a:t>
            </a:r>
            <a:r>
              <a:rPr lang="en">
                <a:solidFill>
                  <a:srgbClr val="9900FF"/>
                </a:solidFill>
              </a:rPr>
              <a:t>fallback goal done!</a:t>
            </a:r>
            <a:r>
              <a:rPr lang="en"/>
              <a:t>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038" y="1017725"/>
            <a:ext cx="7135925" cy="40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Re-evaluation of timeline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 time left for reach goals :(  |  can definitely revisit later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→ CURRENT PLAN FOR CORE GOALS: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Tomorrow/Friday: test policy </a:t>
            </a:r>
            <a:r>
              <a:rPr lang="en">
                <a:solidFill>
                  <a:srgbClr val="9900FF"/>
                </a:solidFill>
              </a:rPr>
              <a:t>REPLAY</a:t>
            </a:r>
            <a:r>
              <a:rPr lang="en">
                <a:solidFill>
                  <a:srgbClr val="000000"/>
                </a:solidFill>
              </a:rPr>
              <a:t> (joint trajectories and command trajectories)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Resize (cut/crimp) wires (3 hrs Thursday)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Monday: test LIVE policy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Finish IMU Yaw (1hr - Thursday)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Finish Contact Sensors / Perf Board (2 hrs - Saturday)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Possibly improve camera data collection (3 hrs - Saturday)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