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91d8a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91d8a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a0ff9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a0ff9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a0ff93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a0ff93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a0ff93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a0ff93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70e254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70e254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91d8ac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91d8ac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Maurice - Week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debugging, reached Gazebo forum limits...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many issues with my code, but </a:t>
            </a:r>
            <a:r>
              <a:rPr lang="en"/>
              <a:t>I </a:t>
            </a:r>
            <a:r>
              <a:rPr lang="en"/>
              <a:t>finally got everything to work well.. Headless run also works.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 possibilities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 actions outside of action space - </a:t>
            </a:r>
            <a:r>
              <a:rPr lang="en">
                <a:solidFill>
                  <a:srgbClr val="00FF00"/>
                </a:solidFill>
              </a:rPr>
              <a:t>FIXED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good for now 200k+ successful timesteps, 35k+ successful episodes (ie resets)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Reset sometimes iffy, working on this. </a:t>
            </a:r>
            <a:r>
              <a:rPr lang="en">
                <a:solidFill>
                  <a:srgbClr val="00FF00"/>
                </a:solidFill>
              </a:rPr>
              <a:t>Seems to have been fixed as far as i can tell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UNRELATED: Delete/Spawn buggy, </a:t>
            </a:r>
            <a:r>
              <a:rPr lang="en">
                <a:solidFill>
                  <a:srgbClr val="9900FF"/>
                </a:solidFill>
              </a:rPr>
              <a:t>not using</a:t>
            </a:r>
            <a:r>
              <a:rPr lang="en"/>
              <a:t>… Smth to do with waiting for HW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Letting the simulation run for now (headless)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STOP GRAVITY THEN RESET JOINTS!!!!!!!!1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something! Reward function needs update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25" y="1017725"/>
            <a:ext cx="6911749" cy="38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955700" y="2059800"/>
            <a:ext cx="11883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6,000 points for this compared to -200 points for untrained policy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Noticed behavior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Robot knows that the most important thing over time is alive reward, so it jumps into a stable position to maximize this.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Height penalty not as important as alive reward apparently.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Penalties for roll and pitch non-existent since body upright.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penalty for yaw - mistake on my part, so it can rotate as much as it wants.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Robot tries to stay on x axis to maximize reward over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Robot still generating some forward velocity by not staying static.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fixes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Limit max episode duration (the weird splits thing allows plen to run forever and rack up ‘alive’ rewards for 6000+ total episode reward)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Incr. minimum body height before ‘death’ so this behavior is impossible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Remove points for not facing forward (yaw)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Remove points (more than alive reward) for staying in the same x position or moving to a lower one after each dt - </a:t>
            </a:r>
            <a:r>
              <a:rPr lang="en">
                <a:solidFill>
                  <a:srgbClr val="FF9900"/>
                </a:solidFill>
              </a:rPr>
              <a:t>impractical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General update: study human walking to figure out acceptable pitch (+10-15deg) for walking - </a:t>
            </a:r>
            <a:r>
              <a:rPr lang="en">
                <a:solidFill>
                  <a:srgbClr val="FF9900"/>
                </a:solidFill>
              </a:rPr>
              <a:t>lower penalty for pitch change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CONSIDERING:</a:t>
            </a:r>
            <a:r>
              <a:rPr lang="en">
                <a:solidFill>
                  <a:srgbClr val="000000"/>
                </a:solidFill>
              </a:rPr>
              <a:t> Add penalty for rpy velocities? Not sure if </a:t>
            </a:r>
            <a:r>
              <a:rPr lang="en">
                <a:solidFill>
                  <a:srgbClr val="000000"/>
                </a:solidFill>
              </a:rPr>
              <a:t>practical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Talk to Ian… → </a:t>
            </a:r>
            <a:r>
              <a:rPr lang="en">
                <a:solidFill>
                  <a:srgbClr val="FF0000"/>
                </a:solidFill>
              </a:rPr>
              <a:t>Just realized real robot cannot measure joint efforts!!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Ian recommends either ultra specific or ultra simple reward fcn for no exploit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</a:t>
            </a:r>
            <a:r>
              <a:rPr lang="en">
                <a:solidFill>
                  <a:srgbClr val="00FF00"/>
                </a:solidFill>
              </a:rPr>
              <a:t> batch size to 512</a:t>
            </a:r>
            <a:r>
              <a:rPr lang="en">
                <a:solidFill>
                  <a:srgbClr val="000000"/>
                </a:solidFill>
              </a:rPr>
              <a:t> (currently 100), add hidden layer and change relu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this meeting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Finish Debugging Env/Agent if needed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Figure out Gazebo rendering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Cleanup code (documentation etc) - code even messier now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Modify Agent to save policy in new file for every x# iterations using # as name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Added fcn to save replay buffer (useful data..), consider increasing batch size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Start Training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Physical Assemly - almost there, tweaking some tolerances for hips/shoulders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next meeting: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Assembly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Clean Code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Continue tweaking reward function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testing motors with raspberry pi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(?) Pybullet model (see how far I can get - Ian said he would fork)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