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5" r:id="rId4"/>
    <p:sldId id="317" r:id="rId5"/>
    <p:sldId id="318" r:id="rId6"/>
    <p:sldId id="319" r:id="rId7"/>
    <p:sldId id="320" r:id="rId8"/>
    <p:sldId id="321" r:id="rId9"/>
    <p:sldId id="293" r:id="rId10"/>
    <p:sldId id="306" r:id="rId11"/>
    <p:sldId id="307" r:id="rId12"/>
    <p:sldId id="323" r:id="rId13"/>
    <p:sldId id="324" r:id="rId14"/>
    <p:sldId id="322" r:id="rId15"/>
    <p:sldId id="325" r:id="rId16"/>
    <p:sldId id="326" r:id="rId17"/>
    <p:sldId id="268" r:id="rId18"/>
    <p:sldId id="303" r:id="rId19"/>
  </p:sldIdLst>
  <p:sldSz cx="9144000" cy="5143500" type="screen16x9"/>
  <p:notesSz cx="6858000" cy="9144000"/>
  <p:embeddedFontLst>
    <p:embeddedFont>
      <p:font typeface="Average" charset="0"/>
      <p:regular r:id="rId21"/>
    </p:embeddedFont>
    <p:embeddedFont>
      <p:font typeface="G마켓 산스 TTF Bold" pitchFamily="2" charset="-127"/>
      <p:bold r:id="rId22"/>
    </p:embeddedFont>
    <p:embeddedFont>
      <p:font typeface="G마켓 산스 TTF Light" pitchFamily="2" charset="-127"/>
      <p:regular r:id="rId23"/>
    </p:embeddedFont>
    <p:embeddedFont>
      <p:font typeface="G마켓 산스 TTF Medium" pitchFamily="2" charset="-127"/>
      <p:regular r:id="rId24"/>
    </p:embeddedFont>
    <p:embeddedFont>
      <p:font typeface="Oswald" charset="0"/>
      <p:regular r:id="rId25"/>
      <p:bold r:id="rId26"/>
    </p:embeddedFont>
    <p:embeddedFont>
      <p:font typeface="맑은 고딕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A90119-7FD9-4782-B01F-C275FEFF6532}">
  <a:tblStyle styleId="{86A90119-7FD9-4782-B01F-C275FEFF6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1" autoAdjust="0"/>
  </p:normalViewPr>
  <p:slideViewPr>
    <p:cSldViewPr snapToGrid="0">
      <p:cViewPr>
        <p:scale>
          <a:sx n="100" d="100"/>
          <a:sy n="100" d="100"/>
        </p:scale>
        <p:origin x="-946" y="-2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740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6">
                    <a:lumMod val="10000"/>
                  </a:schemeClr>
                </a:solidFill>
                <a:latin typeface="G마켓 산스 TTF Bold" pitchFamily="2" charset="-127"/>
                <a:ea typeface="G마켓 산스 TTF Bold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1903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33103" y="698880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903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3103" y="698880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31511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flipV="1">
            <a:off x="3259188" y="411481"/>
            <a:ext cx="0" cy="4336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  <a:cs typeface="G마켓 산스 TTF Medium" pitchFamily="2" charset="-127"/>
                <a:sym typeface="Oswald"/>
              </a:defRPr>
            </a:lvl1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3103" y="4199722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>
                    <a:lumMod val="10000"/>
                  </a:schemeClr>
                </a:solidFill>
                <a:latin typeface="G마켓 산스 TTF Bold" pitchFamily="2" charset="-127"/>
                <a:ea typeface="G마켓 산스 TTF Bold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10000"/>
            </a:schemeClr>
          </a:solidFill>
          <a:latin typeface="G마켓 산스 TTF Medium" pitchFamily="2" charset="-127"/>
          <a:ea typeface="G마켓 산스 TTF Medium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1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주식의견 분석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46120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데이터프레임을 이용한 대용량 데이터 처리</a:t>
            </a:r>
            <a:r>
              <a:rPr lang="en-US" altLang="ko-KR" dirty="0" smtClean="0"/>
              <a:t>-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 smtClean="0"/>
              <a:t>EDA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73600" y="939114"/>
            <a:ext cx="8565600" cy="39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ko-KR" altLang="en-US" sz="2100" dirty="0" smtClean="0">
                <a:latin typeface="G마켓 산스 TTF Medium" pitchFamily="2" charset="-127"/>
                <a:ea typeface="G마켓 산스 TTF Medium" pitchFamily="2" charset="-127"/>
              </a:rPr>
              <a:t>모든 단어들에 대한 </a:t>
            </a:r>
            <a:r>
              <a:rPr lang="ko-KR" altLang="en-US" sz="2100" dirty="0" err="1">
                <a:latin typeface="G마켓 산스 TTF Medium" pitchFamily="2" charset="-127"/>
                <a:ea typeface="G마켓 산스 TTF Medium" pitchFamily="2" charset="-127"/>
              </a:rPr>
              <a:t>워드클라우드</a:t>
            </a:r>
            <a:endParaRPr lang="en-US" altLang="ko-KR" sz="2100" dirty="0">
              <a:latin typeface="G마켓 산스 TTF Medium" pitchFamily="2" charset="-127"/>
              <a:ea typeface="G마켓 산스 TTF Medium" pitchFamily="2" charset="-127"/>
            </a:endParaRPr>
          </a:p>
          <a:p>
            <a:pPr marL="0" indent="0">
              <a:buNone/>
            </a:pPr>
            <a:r>
              <a:rPr lang="en-US" altLang="ko-KR" dirty="0" smtClean="0"/>
              <a:t> :   </a:t>
            </a:r>
            <a:r>
              <a:rPr lang="ko-KR" altLang="en-US" dirty="0" smtClean="0"/>
              <a:t>모든 단어들을 </a:t>
            </a:r>
            <a:r>
              <a:rPr lang="ko-KR" altLang="en-US" dirty="0" smtClean="0"/>
              <a:t>일렬로 나열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총 </a:t>
            </a:r>
            <a:r>
              <a:rPr lang="en-US" altLang="ko-KR" b="1" dirty="0" smtClean="0"/>
              <a:t>23,062,728</a:t>
            </a:r>
            <a:r>
              <a:rPr lang="ko-KR" altLang="en-US" dirty="0" smtClean="0"/>
              <a:t>개의 단어를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추출하였음</a:t>
            </a:r>
            <a:r>
              <a:rPr lang="en-US" altLang="ko-KR" dirty="0" smtClean="0"/>
              <a:t>.</a:t>
            </a:r>
            <a:r>
              <a:rPr lang="en-US" altLang="ko-KR" sz="1800" dirty="0" smtClean="0"/>
              <a:t> </a:t>
            </a:r>
            <a:endParaRPr lang="en-US" altLang="ko-K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	</a:t>
            </a:r>
          </a:p>
          <a:p>
            <a:pPr marL="742950" lvl="1" indent="-285750"/>
            <a:endParaRPr dirty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199" y="1599496"/>
            <a:ext cx="897108" cy="3342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74" y="1554480"/>
            <a:ext cx="4105292" cy="3398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84174" y="4700111"/>
            <a:ext cx="1449705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349490" y="3108960"/>
            <a:ext cx="560070" cy="2659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 smtClean="0"/>
              <a:t>EDA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73600" y="939114"/>
            <a:ext cx="8565600" cy="39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ko-KR" altLang="en-US" sz="2100" dirty="0" smtClean="0">
                <a:latin typeface="G마켓 산스 TTF Medium" pitchFamily="2" charset="-127"/>
                <a:ea typeface="G마켓 산스 TTF Medium" pitchFamily="2" charset="-127"/>
              </a:rPr>
              <a:t>모든 단어들에 대한 </a:t>
            </a:r>
            <a:r>
              <a:rPr lang="ko-KR" altLang="en-US" sz="2100" dirty="0" err="1">
                <a:latin typeface="G마켓 산스 TTF Medium" pitchFamily="2" charset="-127"/>
                <a:ea typeface="G마켓 산스 TTF Medium" pitchFamily="2" charset="-127"/>
              </a:rPr>
              <a:t>워드클라우드</a:t>
            </a:r>
            <a:endParaRPr lang="en-US" altLang="ko-KR" sz="2100" dirty="0">
              <a:latin typeface="G마켓 산스 TTF Medium" pitchFamily="2" charset="-127"/>
              <a:ea typeface="G마켓 산스 TTF Medium" pitchFamily="2" charset="-127"/>
            </a:endParaRPr>
          </a:p>
          <a:p>
            <a:pPr marL="0" indent="0">
              <a:buNone/>
            </a:pPr>
            <a:r>
              <a:rPr lang="en-US" altLang="ko-KR" dirty="0" smtClean="0"/>
              <a:t> :  </a:t>
            </a:r>
            <a:r>
              <a:rPr lang="ko-KR" altLang="en-US" dirty="0" smtClean="0"/>
              <a:t>수집한 모든 단어들에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[/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매도</a:t>
            </a:r>
            <a:r>
              <a:rPr lang="en-US" altLang="ko-KR" dirty="0" smtClean="0"/>
              <a:t>/…/]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미래보단 현재에 관련된 의견이 주를 이룸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커뮤니티가 </a:t>
            </a:r>
            <a:r>
              <a:rPr lang="en-US" altLang="ko-KR" dirty="0" smtClean="0"/>
              <a:t>2030</a:t>
            </a:r>
            <a:r>
              <a:rPr lang="ko-KR" altLang="en-US" dirty="0" smtClean="0"/>
              <a:t> 남성이 주류임을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고려하면</a:t>
            </a:r>
            <a:r>
              <a:rPr lang="en-US" altLang="ko-KR" dirty="0" smtClean="0"/>
              <a:t>, 2030</a:t>
            </a:r>
            <a:r>
              <a:rPr lang="ko-KR" altLang="en-US" dirty="0" smtClean="0"/>
              <a:t>남성의 경우엔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주로 당일 혹은 단기</a:t>
            </a:r>
            <a:r>
              <a:rPr lang="en-US" altLang="ko-KR" dirty="0"/>
              <a:t> </a:t>
            </a:r>
            <a:r>
              <a:rPr lang="ko-KR" altLang="en-US" dirty="0" smtClean="0"/>
              <a:t>거래를 한다고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생각해 볼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	</a:t>
            </a:r>
          </a:p>
          <a:p>
            <a:pPr marL="742950" lvl="1" indent="-285750"/>
            <a:endParaRPr dirty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2" y="1594312"/>
            <a:ext cx="5038725" cy="311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8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군집분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석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일자별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집합을 하나의 문서로 생각하고 군집분석 진행</a:t>
            </a:r>
            <a:r>
              <a:rPr lang="en-US" altLang="ko-KR" sz="1600" dirty="0" smtClean="0"/>
              <a:t>. (K-Means)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1) Bag Of Words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	PCA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기법을 통해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2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차원으로 축소 후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군집분석 결과를 시각화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/>
              <a:t>EDA</a:t>
            </a:r>
            <a:endParaRPr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22" y="2633100"/>
            <a:ext cx="3449955" cy="2342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5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군집분석 평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가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err="1"/>
              <a:t>여러개의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클러스터링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갯수를</a:t>
            </a:r>
            <a:r>
              <a:rPr lang="ko-KR" altLang="en-US" sz="1600" dirty="0"/>
              <a:t> </a:t>
            </a:r>
            <a:r>
              <a:rPr lang="en-US" altLang="ko-KR" sz="1600" dirty="0"/>
              <a:t>List</a:t>
            </a:r>
            <a:r>
              <a:rPr lang="ko-KR" altLang="en-US" sz="1600" dirty="0"/>
              <a:t>로 입력 받아 각각의 실루엣 계수를 면적으로 </a:t>
            </a:r>
            <a:r>
              <a:rPr lang="ko-KR" altLang="en-US" sz="1600" dirty="0" smtClean="0"/>
              <a:t>시각화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/>
              <a:t>EDA</a:t>
            </a:r>
            <a:endParaRPr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4" y="1870428"/>
            <a:ext cx="6181725" cy="2579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59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군집분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석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일자별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집합을 하나의 문서로 생각하고 군집분석 진행</a:t>
            </a:r>
            <a:r>
              <a:rPr lang="en-US" altLang="ko-KR" sz="1600" dirty="0" smtClean="0"/>
              <a:t>. (K-Means)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b="1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2</a:t>
            </a: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) TF-IDF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	</a:t>
            </a:r>
            <a:r>
              <a:rPr lang="en-US" altLang="ko-KR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PCA </a:t>
            </a:r>
            <a:r>
              <a:rPr lang="ko-KR" altLang="en-US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기법을 통해 </a:t>
            </a:r>
            <a:r>
              <a:rPr lang="en-US" altLang="ko-KR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2</a:t>
            </a:r>
            <a:r>
              <a:rPr lang="ko-KR" altLang="en-US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차원으로 축소 후</a:t>
            </a:r>
            <a:r>
              <a:rPr lang="en-US" altLang="ko-KR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, </a:t>
            </a:r>
            <a:r>
              <a:rPr lang="ko-KR" altLang="en-US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군집분석 결과를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시각화</a:t>
            </a:r>
            <a:endParaRPr lang="en-US" altLang="ko-KR" dirty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685800" lvl="1" indent="-228600">
              <a:buAutoNum type="arabicParenR"/>
            </a:pP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/>
              <a:t>EDA</a:t>
            </a:r>
            <a:endParaRPr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04" y="2663190"/>
            <a:ext cx="3064192" cy="2026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8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군집분석 평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가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err="1"/>
              <a:t>여러개의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클러스터링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갯수를</a:t>
            </a:r>
            <a:r>
              <a:rPr lang="ko-KR" altLang="en-US" sz="1600" dirty="0"/>
              <a:t> </a:t>
            </a:r>
            <a:r>
              <a:rPr lang="en-US" altLang="ko-KR" sz="1600" dirty="0"/>
              <a:t>List</a:t>
            </a:r>
            <a:r>
              <a:rPr lang="ko-KR" altLang="en-US" sz="1600" dirty="0"/>
              <a:t>로 입력 받아 각각의 실루엣 계수를 면적으로 </a:t>
            </a:r>
            <a:r>
              <a:rPr lang="ko-KR" altLang="en-US" sz="1600" dirty="0" smtClean="0"/>
              <a:t>시각화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/>
              <a:t>EDA</a:t>
            </a:r>
            <a:endParaRPr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84" y="2089183"/>
            <a:ext cx="6203632" cy="261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8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군집 별 핵심단어 추출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smtClean="0"/>
              <a:t>각 군집 별 핵심단어 </a:t>
            </a:r>
            <a:r>
              <a:rPr lang="en-US" altLang="ko-KR" sz="1600" dirty="0" smtClean="0"/>
              <a:t>Top10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400" dirty="0"/>
              <a:t>EDA</a:t>
            </a:r>
            <a:endParaRPr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88" y="2872740"/>
            <a:ext cx="5266172" cy="1289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" y="2461356"/>
            <a:ext cx="3110352" cy="2112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7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Bold" pitchFamily="2" charset="-127"/>
                <a:ea typeface="G마켓 산스 TTF Bold" pitchFamily="2" charset="-127"/>
              </a:rPr>
              <a:t>결론</a:t>
            </a:r>
            <a:endParaRPr dirty="0">
              <a:solidFill>
                <a:schemeClr val="accent6">
                  <a:lumMod val="10000"/>
                </a:schemeClr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848178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100" b="1" dirty="0" smtClean="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rPr>
              <a:t>결과</a:t>
            </a:r>
            <a:endParaRPr sz="2100" b="1" dirty="0">
              <a:solidFill>
                <a:schemeClr val="accent6">
                  <a:lumMod val="10000"/>
                </a:schemeClr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EDA / 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군집 분석을 통해 주식 의견 데이터로부터 </a:t>
            </a:r>
            <a:r>
              <a:rPr lang="ko-KR" altLang="en-US" sz="1600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인사이트를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얻을 수 있었음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ko-KR" sz="1600" dirty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indent="0"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ko-KR" altLang="en-US" sz="2100" b="1" dirty="0" smtClean="0">
                <a:solidFill>
                  <a:schemeClr val="accent6">
                    <a:lumMod val="10000"/>
                  </a:schemeClr>
                </a:solidFill>
                <a:latin typeface="G마켓 산스 TTF Medium" pitchFamily="2" charset="-127"/>
                <a:ea typeface="G마켓 산스 TTF Medium" pitchFamily="2" charset="-127"/>
              </a:rPr>
              <a:t>한계점</a:t>
            </a:r>
            <a:endParaRPr lang="ko-KR" altLang="en-US" sz="2100" b="1" dirty="0">
              <a:solidFill>
                <a:schemeClr val="accent6">
                  <a:lumMod val="10000"/>
                </a:schemeClr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좀 더 세밀한 데이터 전처리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(</a:t>
            </a:r>
            <a:r>
              <a:rPr lang="ko-KR" altLang="en-US" sz="1600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불용어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제거 등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가 필요</a:t>
            </a:r>
            <a:r>
              <a:rPr lang="en-US" altLang="ko-KR" sz="1600" dirty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lang="en-US" altLang="ko-KR" sz="1600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추후 </a:t>
            </a:r>
            <a:r>
              <a:rPr lang="ko-KR" altLang="en-US" sz="1600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라벨링을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통해 지도학습 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/ 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감성분석 진행해볼 필요가 있음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lang="en-US" altLang="ko-KR" sz="1600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시계열</a:t>
            </a:r>
            <a:r>
              <a:rPr lang="ko-KR" altLang="en-US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데이터 분석 고려</a:t>
            </a:r>
            <a:r>
              <a:rPr lang="en-US" altLang="ko-KR" sz="1600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lang="en-US" altLang="ko-KR" sz="1600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G마켓 산스 TTF Bold" pitchFamily="2" charset="-127"/>
                <a:ea typeface="G마켓 산스 TTF Bold" pitchFamily="2" charset="-127"/>
              </a:rPr>
              <a:t>감사합니다</a:t>
            </a:r>
            <a:r>
              <a:rPr lang="en-US" altLang="ko-KR" sz="4000" dirty="0" smtClean="0">
                <a:latin typeface="G마켓 산스 TTF Bold" pitchFamily="2" charset="-127"/>
                <a:ea typeface="G마켓 산스 TTF Bold" pitchFamily="2" charset="-127"/>
              </a:rPr>
              <a:t>.</a:t>
            </a:r>
            <a:endParaRPr sz="4000"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7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02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 smtClean="0"/>
              <a:t>개요</a:t>
            </a:r>
            <a:endParaRPr sz="24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604191" cy="3678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ko-KR" altLang="en-US" dirty="0" smtClean="0"/>
              <a:t>동일한 조건과 환경임에도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및 연령별로 수익률과 회전율에 차이가 발생</a:t>
            </a:r>
            <a:r>
              <a:rPr lang="en-US" altLang="ko-KR" dirty="0" smtClean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altLang="ko-KR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ko-KR" altLang="en-US" dirty="0" smtClean="0"/>
              <a:t>이는 곧 투자자들의 투자 성향이 성별 및 연령별로 나뉜다는 것을 의미함</a:t>
            </a:r>
            <a:r>
              <a:rPr lang="en-US" altLang="ko-KR" dirty="0" smtClean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altLang="ko-KR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ko-KR" altLang="en-US" dirty="0" smtClean="0"/>
              <a:t>현재 주가지수에 대한 투자자의 의견 데이터를 통해서 </a:t>
            </a:r>
            <a:r>
              <a:rPr lang="ko-KR" altLang="en-US" dirty="0" err="1" smtClean="0"/>
              <a:t>인사이트를</a:t>
            </a:r>
            <a:r>
              <a:rPr lang="ko-KR" altLang="en-US" dirty="0" smtClean="0"/>
              <a:t> 얻고자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" name="AutoShape 2" descr="data:image/png;base64,iVBORw0KGgoAAAANSUhEUgAAAUQAAAI6CAYAAABfKjHqAAAAAXNSR0IArs4c6QAAIABJREFUeF7svQeUVNW2NTwrV3UiBwFBJQdBMiKgoIKScwYFlSBJwIyiguQkiETJOWcByRlFDCgIkhRRUHLnyv+Ya59dXd00dN/7vP/37nh9HAywu+qcfdZee668lul64rVgIBCAyWQCL/23/E/WlUWBLApkUeD/EAVMWYD4f2i3s141iwJZFLgvBbIAMYtBsiiQRYEsChgUyALELFbIokAWBbIokAWIWTyQRYEsCmRRIDUFsjTELI7IokAWBbIokKUhZvFAFgWyKJBFgSwNMYsHsiiQRYEsCqRLgf8HJnOQ2Y7pLubev8navSwKZFHgv5cCPNm80j/3/5veK1OAGIB+oZSlm9K8XBABmJncHTQSvAMmef8gv6v/lvv4AZjlRuquZuh7BfW/+Pkg/099X5LF1W0ABIzvpiYyP8PvpL1M+lnG78xmM5iIzr/9fj8sFou6YyD8uyaoPPWUn/H9Um2p/J7PDABBs7y7PxCQ1+f78P8tfIbPBz/fxaI+EwgGYTZbZQ18htlsQsAffm8+U6hmPM+glX43oYOiRFD9KnSlfCvlZ2bS926ypP6eid9Uawhdxh6Qpvxjs1qBgKKxrNDgba6F/9Ss7vX5YLfb5f1IX9I5bbJ/iJYkAP8Yj5afG/RTL5j6AOl9C9/rAEg/r9zHagmnlSaOvMhdfMEHcW28uE69lHQ++C//KAA/TEFziB/1c/SNTEETgiaeg/BLr528Z+xv2j2RwgnAZ9DVbCJtAb9P0VlzzN3AQ6ZRfMVLdswgCZ9E8osyom8he2x8RraInzIjGCCvB2HiX/yGOXUhRwoPhZ9pdeb1k7mnKdiRsi98Rvi++nw+OZumMOYNamwx6BNChIAfQVMQZpNFrc94RgA8j3x3nse7+Sm9jf23AfGuTebG+H2wmKwI+hW0yQvq/+TFSHp98DQo6s+lMH/AHxRiEGx4D5/PC6vFqg4dd4PvlobJZUNJkPCLn9EbbxBRMb/JIDbv7ROA4v30O6XcWzGRomUawAitwRACZCLZVMVw8h0NvGQk0kKYi++tgEXAOOBLxZwK+cMAMRz1DDDk3YWaXFMGQtccCGfA9M8275Pe+/HTBCGr1Qqv1wveSwsQIWvYu+qz5DPe+b4oYgoiQEEix4zAoQ6WAbUpoJgGELk/3K/ww0NAVDTXB17bGXJa1fFPg4d6r/luKft+9/7+y0hofMEf8Ms2klaaV1MJBa7HrAFRg5MCUB56i4FMfhOVgbvBnHTgfqgzEhSVgn8rIWsJ8bEWVCFeMQSX2bglPy/rI99azAgENS+SpmpHtbhT6+chDwhfy34JnxoKi5wUgx+DXJFxvuXcEBB5FhXvU1jIvUVWpU93Lfx43rVCpBUpte4wMWw2BDqBkPSDUnoEBc18P/V7SzANPqSzwZkCRM384d/XxNQ/CwYU0BClrSZrKqmlDhy5PgCTBrKQFNQnOuVvbqrSmhSxqUWJdJJL/U2m0wdDb5Y/pOUZWir5Tj8nDEDJSB6PJ/R9DYghyWxop+p5BESSU0tZ/caGhkFpbzCjMBa3isLT+Le6g9r9oLyH0rg0yPC31CRTLgMQQxI8TOsRoZzy2SAZIRwQBf+NL4a+T9a8P2pqhklvf808dAbI2cxWASSt8RrkkbuHVmVSmreAndk45GksDNLZHyRoGFI9/MGpACD1ukk7pXFSoQ8KLa02hxyqgN8nhJftlnc3g1Ch9zAV73O/uMcGb8g6DX5K54z8yz8S68awWO5VCqs1xBRtTWlVZFMlJLi36k/aS8CCwtSgs1gaJvUdUQpCvK6EgdpfxZhyDDWcaCXB4G+eU/X7FECk5SRGEABLGB/ps0ctTP84tYaoFR7+XpsAhoAK7cvdyk14CbFgDNcsBAi3Q9T+6osaOZ9NTjfDgqBPCXGuTWuJxB0N0vfb0EwBYjoW811mkACUGfB5/bDwP0NSCTYbgGjiog2JQPDQcj31As2w25xISkoKHSqHww6v1xP6mGIRSndNUKUOp2itKSASDBpAbTbL7wmEJHS4WWezOQzpqoA3XZ1KLLvU0kwzfkhjIUMLAwWEB+RsGuaybLSFhxQIEFQCATjsDvgD3rB1axcDGTcMJLWZnI7ll/bAhIO6aLohk+c+bJDOfW12mwg17h9B0Gazwet2K82ah1HMKsMSCGPPIF0lGobSNVUVb5OW4eZ0SMBqbVFOZjoLM7RWvqed9PMqLcPv9wr/WUhjEYxUDRQNRZNOw8R8nn4m12Exhx/3fxkD0+CtAkTdI0CDVbhcCmnkIVeQGSbDJUFeFr7h8lMJSwqCgOyLxUrrgjRUWhDhVL0TRMNMARG1tIBBS9EO5Y8hEOiyIWCKcDW+ZVhW4vqhxBVcUsCkKak1Q3FB6XNhbL36urZjtGWoQE2ZvcZzlFdNLuEmumZsNhGo2p2VipeEn2ilWFPR22Qxwef3wu8PiIVKDZH09wZ8kPNv4XfMoAzO6MoUIAZ96TNm+M1NZhO8fi+cTif++vMvJMQl4JFHHlEvqiWdENWXCu21dyHlFFHlteLOnTv4+8Z1FCpUCA6HwwBgreJD/EZKe7TAYrbK4SIQp1zKvxfS3ozD6Xa7cfHCReR/ID+yZ88uAGm2WeVelCpWaiDaV2GYW9w0mi/hPjr+m4fQ6/eHzHdutt1qg8NmVwxKk1/0yyA8Pi989HVw0y1W/Pnnn0h0J6NgwQeECUIbb2ii4YAoPidDs9SfkzWm8SGGM4/2/ZmtZnBv7nul0Tz5WdLCZrEhISlBaPvbb7/BYjEJ3Sw2m7yLCALDqArpYgGT7JcwOd0C1PbTCJKQD8kEeAPekLYuR8bw/wjPmFMLIOU+8cnaeO/YO3G4ee0WHsifH1HRUcJ/BAVtqprpx9NgkAZclavELIL36tWryJ83H6KiojI6L5n7vXHwIiMiZT3J7mQ5+eHCKwUQU8QvAZH8TP4gQJNn/HSphF0ECvLs5cuXkT9/fkTGRMl9BRxhEdpbTQR3DYmkgUZBBT2aG2RtHjd85FOLGX7x7yvwU4qfGS6bHVaTWe4pgMY9C/rh9rhDloByo4RrigYghtwiihdSr8IMC/kuDeDHx8fjypUryJMnD3LmzKnMeEMIBijoDGERfs4F7M3qXHHPk5PduHTpEnLnzoUcuXPBZA7C4/XCav4HTGa+iN/jFybUG0xtkFJPax/cJJ+fWo8fkY5ItG3bFj/9+BOOHD0iAMmfc9NoGlotyiyQw2TRAQXlT+PGeL0+RNgjMX7CBEyYMAELFizAk0/WEaVY+S0MUDQYhab1wf0HQbeNaKckcNAszwxQJBjMUqtWLeTIngM7d+3Eiy90w5ixo9GlSxfli7HbxET/cts2xMbGyr/9Xp8Q2OfxwyzMojZcNlBcKX7UrFkThYoUhs1mUY75gEnWMGzYMHjcbmEk0RQQxHtD30dEZKRoj3abDU8/+wwuX/4D3/9wXABGsaphb9OMNqnAS8AbgI80iYiQZ9y5dQfZsmUTxk/2Jsv3qO3ykHCPCPj8/4SEBPl3rtw5hek1iIR8MzSBSHNqf1YbfB4FENq32a1bN/z99zXMnTsHuXLlQpUqVZAnby58+eWXorV4vB7Y7Hb4SD9qV4bG8duF37Fv3z64XC6hLS8NUCEmNpzyBOsnaj2BBwo9oHxhQTOs9OfSNLaaEbQorYH7wT3gFtDU5pp5/6HvD8X8WfOwZOkSPF6rpvxOeDAiEu4kN+xWu2hCnqCxh0YQTZuzpOeyZcvw7jvvYtbsGXjuueeMAIvSttIe1vTQMK0vW7SqgBm3b9/Gq6++ippPPIEBr/UXACG/C33NFvjhE21OB+DIO9y3H3/4EYcPHJa9y1cgH2o8/rgAH2nId+M+bt26FT1e6YGRo0ai64td4fEr68lmtmPa1KnYt2+/0FKCLtrpY/jjyX/UlkiDiKgITP1sKixOu6yLgEjhGfBR07Lg1vUb+PbYcfx64SIu/fYb3EnJiM4Wg4eLF0Px4sVRrmw5REZHiuDnujw+j+yTCBp3MlwOp1hDpoDZ8D0H4PV5hN/FBeUNSmyA6/QFfPLvdevXoV+/fhgzZgw6deokgCh86vHj998vwxXhMlwD2g9paIKmIArmLyjB0b2796Brl674YNiH6NmrJ5LcScJPqQOn6cu2DDVEEiraGYVp06bh0MFDSE5OVpqU1ar8eFDg06tPTzxRuxYcFgcaNWyEC2cv4Ouvv4bZZlbqfTCAX86eQdzNWCQnJQkI6XsQCkiQmJgYlH+0POxWJ8aOHYfRo0dh48ZNqFCpAiyGFqeUtyD8Po8Aa0JsPCpVrCTqsJhKfiAhIRFOpwsWm2EOBIJYsWo5nnryKWzbvg3tWrfH53Nno1XrVsIYie5EOOwu1KlVC5cuXhJJa7PSFwNZa2KiG84IJ6JjouARpz5gd9jw4bCP0KJVS1DwSFTVG4A32YMO7TvgxrXrwuxU48l4a9evRY5cOWVzuZWPP/44rl65inO/nhUtMy0g2kx2eR8eDKfdiVWrV2HB/AW4fes2aM7WrVsXgwYOFLryIBEwExMTkZyUjImTJmL/vv24eesWqlaritcHv46ixYuGNFGP2yOfFdOVB8QIRhEgKDQIkHWfrotz587h2+Pfyr6ULlUahR4qiP0H9iEuIQE2h90IePlEG7aItm7GutUb0LNHL2FuoZeboJjGwqAmRGFoCmDu/Lmo90w9eBk4M1lx4dwFWGGDx+uGxckoo9JnhL4+CjgIQFODePPNN7FoziKsXb8GNZ54HG6fWw6kaLM0nPy0JIJwB1QAwmpTQoZA/cADDyBnjpyYN38eBg8ahMXLFuPZ+s+Ggjb/CiBqUBQrxWRB0BvE77/9jsrVqqBFi+aY/fls4fUkb5Jh1gZgdzpEiNGi4D7bLXa88/Y7WDh3ASJcERLUuBMXi9z5cmH48OFo0aKF8AKtCQJixw6dMGv2TLRq2woBRqxNfLYVn0yYiO3bvkSUK0r2xevxwWK1iaYpa0hIgMvlFKEVky0bfjn/C3xBH2xOh4CUmOpBYP26dRg3eix+v3QZ2aOyISYmUpmhPj8Sk5Nw49oNVK1eFW+/8zZq1akl78K1SaDKzPPslXPEQByB9eTJkyj76KPIniuHgBOFgyfBg6NHjwr/8jzw/qtWrRKwnzV7Fjp06CDvTLpeuHABTz/9tLE/KWDI73BvS5crjS1bvhATf8f2nWjdqhU+m/4ZOnTqqPzV6UTs04PETAFiNmcM+r82QLS1GjVqhFJWtE+OhB74+muoVbs2IpwRaPR8I1w8dxHffPONvDjBLiIyQjSyzes2w2qlRkV/h1+kpDb9nnyqDlatWQWb2YYJ48ZhzPhxWLtuHapUrSKgyqiRBkQbAyPuZFgtNnz/3Q8i1aIjonHyx5N45ZVe6NixI3r37YVkb6JIoLJly8pBJyB2aNcR02dOE4LzIFITIWGT4pOQEJ8gB1P8EDChatVqSExIRLsO7fHR8GGgSu+McCAxKQnR2aIQER1paBVBBLxB2K0O0UoiXREhieT1++A2ANydnIic2XOgeo1quHz5T5y/dM7wx6XREAMqsktNsHfv3li+ZAWqVa8q9P/++++xf+9+FHm4CH468ZNIQH6OWl7ZsuVwJ+42nn32WdEslixZApczAtu/3IYiRYrIWqm9PPHEE/Iu4RFLAvqUqZPRuVNn0dxolpFhabqULF4KBQs/gAOH9iPJ7Za9CEWfDUCk62LT+s14ufvLeOvtt9CyBYWFWegefilLKghv0Iu8+fLCGekUjTPCGoHHKjyG3y5cEjPP4mDaUgBWChEGawxQHD9xnEj+wa8NxpJFi7Fm/Wo8VrkiYFUZC61btcGBfQdgorUVAFyRLiQlJotwZgYED+1Hwz/CW2++idmzP0f/fv2wcu1K1H22bggQtX84IxtZg6HWOuV5ZhemfDoFQ4YMQa48uXDs2DFxDWTLmU0JREbLw1wODAXMnjkL77z1LurVeQpTP50qrqJ9B/ajd98++Ouvv3D48GE8/PDDQvNNmzahU4dO+HzO52jboTV8Ji98PvrnzUiMS0DcnXgRonQ/2KxKsNJsFy3T6xF/W9169cTM/Onnk7A5bPD4VfSePsYdO3eiU9tOeKTYQ/j0kymoWrUqoqOilQAM+HE79o6s55WXesDhsmPXnl3InTt3KHODgs5sNcHr9sFpcWD61GkY8u5QzPx8Ojp07oDE5ESxBt2xySj6cDEUfLAgTpz4QfhkxcoVeOmllzF33hzFP2a1pz///DOqV6+BihUfQ9euL4hFKpqlz0enKWKyRaNL5y4iAL/ctgNt2rTB1GlT0bJlc9F6+Y5pA8H/NiBGO6IxaOBrWL5sJQ4dOoC8+fLJ4mmSMqpMaU4JI8BHQKSG+MsFHDx0EDanTQ6FxWbB64PfwMK5izBl8mQUK1ZMNC36fahhUrpERkaidOnSiHRGYtSoERg9dizWrlsrZofEecMAUQIX4qMzi5nK59JMoHRo07otOrTviJmzpyPRm2Dk0SmC7Nq9C+3atce0aZ8JaLq9PNxGfpfHD5fDBYfFjr+u/oXOHTuLhlTnyadw8OBBDBg0EIMHD4LVbjW+Rz+X0kzXrl+NoW9/oKLAYuYpX40wP81pPsNiRrVqVbF08SLUfKIm/vjzKn69dF6YLOT2N/LFzH6LMBgl4xM1nkDjJo0xdepU2G0qx2/ihIkYPWo03nzrDbz//vtwu5Mxbdp00arff38oevbsKfQ9cuQrtGnTFtWqVhUtkxfdAjR58uXLj06dOgrwisnk96Ndu3YiPGrXro1fL/6KH3/6Udwej1V6DPkK5MWBAwoQxUyiL9EwmUVDNFmwYfUG9OjREy+//DIa1G8gpiIPcfhlAbWiALzwoHbd2rDYlcuBgmj39t0I+kxISkxEkicJb7/9tqx14MCBoi1wndWqVcNDDz2E94YMwby5c7B+4zpUqFwRATNdL1YcOnwIN65eg81kwc3rtzD0gw+FZwmA4joAULlyZRQtWhRz585F/379sWqDAkTSIqMIcdqDpP21Aigw49R3p9CiRUsUKPgALv56EY/XehzLly9HQnKCmHxKY1EatdfjBbxAiWIlxA/63bHjiIqMgsNuF7Pz4OHDomU2b94Cn3/+uSgR27dvFw1x+ozpaNexLZL8iaJV2C0OvD5oMFavWK3uH6BprFwNKgMiIC4l+tZj42KRI3cO/Hz6Z8Cqfh/0+RHlikD3l7pj04bN2LN3D8qULi17Q+ChD89itQoYEWTmzZsn7oa3330bb771prhp6MpIcCfAZDXBZrIh6Alg4dz5GDLkfcxfMBcNmzWBO+CBx5MMd5wHZUqXEX7jO1FTpIb4UveXMW/+XDRv3twItFhx4fwFVKhQEZ27dMKsWbNCvmSuia+Y7HXD6/YgOjIa27fvQKvmLTHp00no2aMHkjzJYh0QpzK6MqUhRjmixDxbtXIVdu7ehQcffFDAUKQ4/WtMFJU8QROiXdFo1LAJzp09h4OHD8JikxAYoiOj0KtnLyxZvAwHDh0U4CNISsDC8PFw4whQ0fZIjBkzGqPGjsb6detRuWplSTOgJJAUC6at2FS4wudRzmRKfh6oPq/2w5o1a5E9JhsOHjkgJof4p2g++L3Ys3sP2rXrID4jAqP2O9FETohPwtU/ruDwocP4bOo0/HH5D/EHdurcGa8NGIilS5fh6Wfr4cVuL6BCxQoo9GAhkbJM9zl95hS+2PiFaLf0ESqtSPm/7A4HkpKTRMPJ90BedOzQETUer4Fr167hl19+ETqKv1Oi0Cp3UjGzCZM+mSQgR62gcqXKElmNj4tHYlwi6tSujUceKYp169YLwNR56kncunkD3353HA6XU0ygKFckunTtit279uDkyZ8E3Mi4pUqVkj/7D+xXzzcp94fk+QVMqFOnDn67+BtO/HBCTOYSJUugUJGCOHD4AOIS4kVjJ2CLD5aBLTHZzNi4dgu6d+8Gq5UCLgLJySq9KfziPhFQnZF2nPjpBBwRDiR7lAbjsDrBIB5peOvGDXGh1KpTGytXrISH4EE3RCAAlysCgwcOxIL587Fu/VqUr1xBBJWfQG2xqXQrfwB/XfkL1arUEAG8e+8uJfwYZDKs+LmzaTIPxqp1K1Gvfj3RVOW9fOlE/1OFiVOyCOi6ocPeYjbh0KEjeLXHq4hPSMSXO7Zhzdq1GDVyFJ5r2AAjR44QIKfioN0VpNOlS5dRpWJlvPLyKxg/djyCTCGCSsCOjY9DieIlRDs8cuSI8PLu3bvRunUbzJw5A207thUNMeALwmWPQP9+AzB/7nzMmz0HJUuWgs9I2haQp8Ls90uSvazBHESpMqXEhKWGaDNbxHrr16c/Nm3cgAXz5qNu3XoS6CHt+TcvArnNbhVz+dNPP8WYcWMERCW2QDwQbAiIG4u21vw58/Hu2+9g8bKlqN/gWST7aPpbcedmLIoXK45y5R7F/v37BD/WrF2Dbi92x/wF89CsWTMRuOTZ8+fPo3LlKmjTtg1mz54dElwERH/QB6vDBkkL8/iwd88+tGzZCtWrV0OxYkVhd9ox9KMPxIWjI//3sgAyBEQSINIeiYEDB2HFyuXYu28f8ufPB6uDkVmVPkHHZ5COU78F2SNzomGDRth34ABKlSsBv9mH5+o3wIiPPsZL3V/C4mVLsP/gfpQpU0aYlwt0OB2gWcngAQE2yhaBieMnYvTY0aJCV6xUEdEx0aIh8LkEYJvDgrj4WES4osUXwYjo0YNH0bpNW1SvUR3ff/c9GjZ+DjNnzRT/htNGx3EA27/cjrZtO2DG7OliBvO5DqtdpM7C+Qvx88mfxfQoXaYUPvnkEzxe83HcjrsNp9WFFctWYNSYUfjz6h9wupzih1q2YpkICGo5NA88iW4sWrwIGzZsEE2MpgSBZ9DAQciXLx9iE+MEIAmIF89flAinvJfNKqBgd9mVr8wL0SbeeucNbNm6BZs3bUb2HNkR5YpB/J04JCUk4/kGDcWc5e/oj3yiVi00eP5ZLFqyCPHJ8SKlI2wRwrRD3nkPW7ZuFu2K6ypZsqQIpb1798LtS0bQqrRt+iQcJoeY1H9evoJvvj6GXDlzo0y5MsibPw8OHjmIuMQ4WKxKw9GRP/HZwYStm7ehc6cueHfIEJHwPIikf2qb2QS7w47EpHiUK19WBBX9Ttp1Qt2ah/Pqb7+jRvXaqP1kLaxctUroJM+DGRERkXhj8GAsmLMQa9atQtVqVWCymST4RYFJ3qKyfeX3q3iqZh0Bop37dsBkN4k5R76zwY7li5aj1yuvYs3G1ahTt7bKX2NAxWaYY8bCQwUGQRUgCDJP1s9ggk0COH/++Yf4+jZv2oI8+fJgypQpaNywsWglDBCMHzsBeXLnQs+ePdC9WzdEZouEjykhMOPvqzdQsVIltGzeQvyNXq8bsbF3EBOTTczlUiVKo2LlxwQIeZB37dolWr9YOV06whv0iHmaIzIHerzcA0sWLUXjxo2RI0d2sT54ppSXIqVGRKUF+TBq7Cjxj9PMFR+iP4DTJ06hWZMWCAS96Ne3P7p2eRE5cuYSM8rr8eC3i7+KK2bh4oUoXKQwtu/YJjiQM3dOtddkIwMQabXNmT0H77z5rviLn3vuefFj0IVE875ixYp4pOgjooRQSKxevRo9evQQbZh+04BXVT6dOXMGVavWwAvdu4pLgYJLhAaDgg6b+I8ZP4iKiMKObTvQollLZMsRA4fDKXTYunOruCx0FoIu0EirMWYKEKOdMRg0aDCWLlmC3ft2ywPomFXRJWoKdGzaYDXZmZ+C1i3b49DhA2jcvBF8QS+eqPkEunXthoH9BmDegnl4443XUaBAQSQlJQohGaiIiY5Gi1atkCN7dtjNdowePRoTJk3A8hXLUa16NXkW1XEJgDgconkyN9Gd5EWEIwJnz5xFh7YdkOx24+SpUxg0eBCWLFmMpk2biMRMTkqU73+xdQva0Yc4axradehgpML4cen8JQwePBjlSpdD06ZNUalSJRUZI6PQPPepg0BptHvvbqzfsB6RkVEYPWaU+Geo5TCg1KpZC+zevQ8NGjyDwoULi79u8+bNyJEjh2h5hR8uIqYzI9TUXhYvXiwbni1HNjz8yMPiayJNpTxKTB0GFJTkpWsgJiIafo9PXANt27YHo8HTp0/Hvr370bDR8+jbvy8+Gv6hmJsEaWqaWzZvEZD6bNpU8ePevHlTAJFCad/efXD7FSCqh5mE/tyzK39cwZmfz8DpcKFMudLInTd3KkAUzU8nQfuY9mDDhrUb0atXbzF1aX5Tg0zru6EGx597vEmIzh4t91W5gkp7ozXAg/TD18dRv34DFCnyEE6e+gkJSUlG0ohJtIbXBw/G0vlLsHHTRlStXhlmmwWJ7iR5DZVWY8E3X32Dhk8/J/Q7fe5n5CuYDx6/WywKp82FebPmYfBrr2PT1o2oU7eOgHxiUiKzkFOtWzR3qaxQkXiCv8Nqw6ZNm/HRhx8Krai5N23WRIJtxYuVwM3bN4WviUaHjxzGG4MG4+dTvyBXnux4pMTD2LBho0TqEbSgbJlyuHHtGrZt247KVSrCKTmqAYwdNxYff/yx/HnllVfE8tixU/nIGOhs36k9vAEPEhOSRHGZMmkKdu3YJZo0TVurTWUSiP+dkWcDASTybwqK8IyKiRRFg3vCPeS7XTh3HsM/Go7tW78UAUSLQ7mCVOUI/c+9X+2NV/v0Rt4H8qq9s5hk/8jDDJpRQ9SAOOTtIXA4nRIQ1FaQSp2KxaMVykmQh8JoxYoVypJcugTNmjaTYB0DgKd/OSMxCvLU57M/FzzQQSxGx6kAMJBbIH8BHP/6OFq1aI1PpkxC586dVb6sTa1LpeqpSpa0lou8Q2ZmqkQ5s2HAgNewZuVK0YgeKlJEos1xcbGIvXMbV65ewZ9//YGEJDeGvvUhWjRthTNnT+Orb7+C30QNzCESv/crvbB06RJERTENLCN9AAAgAElEQVRUr0r9JMueKRVBEw5/dRiFqW2Z7SJVqSHmyp1bNigmZwx27twph1xexMQAhg3xsQnYuG4jRgwfKRrE1OnTRC0nA/Tr2xdrVqwW/9fQIe9JJGvvvj1o07Y9ps2chvbt20s6T3xcLG7duCVpGlwr341J0zQrJIHYZIbd7FCuASsPTIJEjuk7pF+oYMGCsDmsWLpoGfq/2g+9e/fCiBEjQsGnjRs3onv3l9GrV0+MGjca8QnxEvQ48e2PiIhyCdA2atJIImsen1ueSbOGgSc6lfleDhuTkINigpw7c05Sh67dvCbmQaGChbB//37RyMaOH4MevXtICgSjhya/CUcPH0X7Du3x+uuvC+jfunULJUuUROkypQUQk33JgFXXcylArPl4TZw9fRYVH6skoPfjyR9RqkzJuwCRGhuBm4xPTXv92g2yNmrQMTHRhnaYJg+S2CJpJD6Ur/CoaK4eb3KoWtzEXDyYMbjfIBEYlPK79+7EI8WLCUhwbyncCIhzps9BqVIlkT1XduTOlxvzFyyQKCh90jaTFZ999hmGvDlEDsW6jWvxZL0nBSjE5IcFi+YuQv++A1CqXElERkchMiICa9asgRcUTCm+Tw2IgpS86E8zKjreGPy6PI8aTY1q1cWfRS01wqlSj1TitxmeZLdo5Ju3bMFTzzyFli1aiJ+QgY9z586j8XONRbPq1r2bWGEMXGzZ/AWKPFRE9pcA4nK6DCunrQjC9h3bI8EdD3eSBwl3EsRlo+uFpcLLyL9kvjyT5lPKlYOiieqIb+78ueW77mQ3nDYG6Fgua5PA2qlTp3Hj5m15FwYL8+fLh5KlSiJP3tySBidA6lQJ1QREyWdkylQaQGzVujXKlCsLn49apAmJ8QkC6vTlHjxwUECOtO/xSk/Jd2X6FF1BGzdvlDNQo3oN0Sbp3+az6HIiMFOLTkhMQHxsPD4a9hEKPVBIfLjz5s1F85bNVZocU7KYVmTUTN/Ll5hpQHz11b5YuHAB8ufNq3KqAgEhHp2jdGS7IiNRtPQj2LppOzq07oSfz5zGkW8OCzJbTBDTbUCf/liwYKFobmXKllLaA11mTKA2BVG8WDEpC4t0RomGSPOUqTEEHOY79e3bVzQJSaEgyvsC2LxxC7p2fhFFihTGxMmf4NlnnxYnKoMdloAZo0eOwZy5c9CudWtMnDgBX3zxhWiG02dOR4eOHcRvN2LEcMydMxeWAJNibZKqwItmHbVQ8XEGLKLJSeVGkFnxavNpbtDPWaxEMZGoY0ePw4YN61G5SmU5tNxIprnQ7Ccgr1y1UvxT2kc3a+YsuScZgMAt6Qg+t8q3lER2i0RaBXAsdpw7cx6d2nfClatXMWLMx+jerbsAM80o+k2mfDoZXbt1VUEfZg55gxIYatqkqUR+mapy88ZN8QmGTGavW8xr8Q8FzXIw6j1dD98f/x6VK1YRYKBfslTZUncBokRZqXlQc/IHcOni75KryAAZaRSeKK2ZkPqV1PuagsifPy8aNWoorgs+hyYe/dHuuCSULV5GaB4bH4sOndrhk0+nyHsxuMa0kgGDBmDBjPkoVbqkaJrUsBndJV+pvEugaeNm+OmHn8QX1aRFY8yZM0eEBS9+Zt7seRjYfxDKPloG2fNkl+RsfoYHPFyDUIDItBRDINOZHwhKWlFUZKSkGfG5rOYxWVWNsaSpeL3yDrrygoJWgjDmoBxm0klcOk4XTv74E9568y2c+eUM4uMSkDNHDtSsVVNcHqK9GCkmpC+FOQGxbYe2CJj96NrpBXxz9BvxwTKH1u32CBBQQ5ToMKWW1LWr++gSSLpLcufJjcNfH4YnyYOkuARJHxMfuJSkmkR4yL6w+oymNiuYpEzSqG1nbqjfJ1aOdv3YXFYJLIabzLSqnnnmGUjzC5MZt27dFO2/bNkyOLD/gPCEmMyv9JSg4wMP5BfXBwOIDAJJ1Nmo26bbiUoCMz3y5M0j/Ew/a80aNSXDhRkk48ePR4dOHUTBkBRBg8fvl0GQKUCMcERi44bNkkZDSUdAyhGTDdmzRcsiaBraIx3ImSc3nJYING3YDKfPnsbRY0dhcrCeMih+wb59+mH+wgWiHpcpWxYul0MyyFVdq3LW0jxkgunHw4ZL2JxRZubc0c9E5qLWw0vSbpI9wgBz58xB+/YdkS1HDok4eeGTz/sMv8qVv64g0ulCZKRLKmC+P/GDSKqY7NnEfN2+YysOHzws5iU30OVQ2h8l1u49u/Dzz6cllYSHhdqhK8olQoGmOw8XI7oR0RE4deIUmjRqiuIlikmuGHMDmcbTr38/AWJGg1/t86owKsHx2l/Xcf78OUPhCKikY/pjQU1U5TAywMFAlTfZj727dqN5s1ZywJYvW4bnmz8vKUFOmxNbtmxB+3Yd8OnUKZKsK3QiIPqC+Pro13iuwfN4/Y3BeG/Ie7gTewdFixZDuXJlsWfPHhVIYFqTaD4QTblO7Tr49dff8OOJE8gWkx0lS5VA/oL5UwGiTuwmaDOPjhoiq4x0SZ+4rXQRF/16TCy2sMY0pWBLSjAREK3ZbFSgMH1nw9r16Nb5RcycPQubt2zCgYP7cOrMafGrMtGcJtzbb76JlYtWSGpW1RpV5R0YvCJ9EuMTsX//QXGjvP76IEl92bd/H/bs24PiJYsLGHKvmbryxqA38OXOL1G7Tm05POKrNKV061FVFkGxZDwelTPKaiRb0IKxE8ZJEj4DSwIy5BujU5AueQxvSCE0CQbhcDkkDaply5ahBHZqlNThuD9Mo6GGbbfbVP14WH245CF27IQpUyaLD9FkA77YvBVXLl0Rno+OisHuXbuxZctmDBw8UHzd3oBfSmJJMz6Xyc/J7iRY7QQ7H3r06olhQz/CnNlzJQGbIE9LSQNxkGlPkjwf6kklwKbfhxryunXrUKFCBbjpkrAFJJmabiTmz771+ltYtGQxmjVvjuTkRKnC8SS5UbRYUTz66KNiqZA/1q5di+7dX5JgGa0anolkr0ei8U67XQkXr0oRUt1wVJCN+Z/kY/L7jh07xLQeP2k8Xuj6QshU1oB4L+0w0yazOWiRdA9uCiWcBEKloF4V6FMLSKJj3hxENldONHq+CS5cOItj3x+THD+qgTy0fXv1xYKFC3H46FEUL1EcJitNCVXJQSlJRiFhCZ7jxo7FBx99iK3bvkD16tWNVAUqI7pwXkksKlJMSKVm1+WFF+VzjFCZrRbZUIKcEI7SymLC4cOHRJPs3KWLMOPt+DuIjHRKRM9hdoiJ6WcaT0Sk0I3mLyOF3xz7RjRV+hBVPo1Rmma1iM+JxKapyc3/YOiHEjVmCgBL36jKd+zUEaNGjZJIKDVPpn1c++sa/vjjD5VOYpQ4ii/NrCL4NNWTE92gD3fmtBn46IPhiIhwYfPmLSJVSXPSi4fxyOEjaPDsc3j77bfw/ofvIz4xXgIDVlixa+cutGndRiLW3bt3x99//43y5ctLoIGAKCad1SL3oiBg/poCxF8l55E5aCVKlsSDRQqlAkR1WMziY9y5fSfGjx2nfJ+hxglGVgBBIhAQvx+Zx+OV7hfSyYW1puSld955B08+VVcijYy6PlPvady6eRPnz57D4aOHRdI/VfcpLF+2XBg8Z/aceG3ga1g8b5FEmatUrwqTpDipige+R90n64nQoblNf97TTz+DcmXKCjASdLQ2+Fq/gRJUeeqpp5RMkIJg9XfoXYw2UgREKSVloUWyG+XKPoobN24YLbVUyZton0b1Ev2hFGyiYCr1TPkgbWY0a9ZU+EVprAFJm9GlqNJ8wkiU1iWjkjgTDIhQZ3kb+ZEWhS3CJuY/9/rqH1fhsDklKDFy5EhxR9AkZRSZWRTPPv205BUyhYsVVrny5lJRZp8Hh/cfFtNVGqmwWkjWrpLhqThIswwjWKVNcWrhbHHHdfXq1UtyXxkcpE+a2R/MKJj7+VzQh0hliOljyclJUmhx59ZtSblhBsChQ4dCPsRuL3QPFU54AirFh+shr7HyxcnSUF3zzj0SD4aqemFVHS2ys+fOovBDhRGdLVqVNlJDzqCCNdOAKHWzAYgkmzhxoqj5TBYW01V8XX4EzAFJ+MwWmQNNn2uGX86fxdfffy1933iwXVYnXuv7GuYvXCS+kVKlSoTqFySw4vGIb+vGjet4pPDDmDljppjMdJgzqKKLyXWQgykDUvsOq0T5aELVqPa4RO5++P4HxWTSk9Aq0WubUa60ceMGdOjQCTNmz5Asf9ZlBk1epRnBIcB98sdTOPb1MZw6dUqkze+//45GjRqJJKOmVLlaZYke00FM4OFB5yGlosuEWALJ1199hd8vX5Yyu6pVqqB8hQpy8KU6wW6XxOc/L/8pNZcSmTNqXSXaaqI2pRzcrFhhoOLV3n3Ev7p+/Xoxr/l+BGFqFGSAXy/8iscfr4mO7RlBnyHJr4ze86AwX4xpQzqV4cb1GyhWvJgw47Kly0SrYk0vA0DM92LAp+crPXHx4kX88MMPiI6ORokSTLspJKlUOspMBpKyPZMFe3ftxdTJU8UakNywsC5DLFEkTUqXLokcOVhbqlp+6R59/Hf/Af0EsCiM2rZth0NHDmPuvM9R/9n6cgD6D+iPRQsXo3PnThgzegyckRF49623JGC2fsM6qQqR9CEeEH9QXAlbt2zD8GHD8dqg18RiGDp0qJjUrFhiChmjk4sWLZI8xJWrV6J+g/qhxgKSXGz0zFTlmqpDDvFBzHF/AC6bQ7Ro6QZktMvi9nEdBMnnn38e9Z97XgJv7BMpZXSqlk6VH0Y4peqGXyVvMIDV4+Veklolbpuw+nnBUvoE2RrPptKdaHE0adYESb5EeJK9cFldaNigIc6fvSD7SXePWEEENCm39COZFUqA7Cm1z+++/1byEAnQtEZohjLz4fKl31GsaFHkypNb+W0lnYaum7s7SEkVkdGjUdwVdiuSvUmiqPBcaUD8bPo0NG7cBD6/R87+zRs3xFJicE/iAxaL+BC7d3tJ8hBbtmoJtzTtUCW+DAk1avQ8/vz9T1XyyIYthk9QpxeJpcmEbb8fw0cOQ7PmzWTvKTgyc2XKZDZJcwcT4uLiJe+tQsXy4rMioVjCpSJ6QTEjc0blxusDX8fZCxewcPkCqdmkv89htmFgn4GYO2cBGjdqLFpZQmIi7sTGSooB/QmMItL8WLx4CU6c+BHDPv4IGzZuEDWcuUSSKqA7l5gZJVKVBzQns8dkR83qNSVfqWKVykbHE8WBXCdLGfkOd+7cxo8nf8LkTz+R/Dy/OYjE5FgJ13sTfaLFMoLLg07QI8OSeei4jYuLw607t+BgXtOHQ8VPQWCSRggOJin7cevmLUkLYJItU21UYrZS8SX5mKaa2SRaL8uffj71s5KAOoVJ2uQQEH0i8T2JXlR+rJL4mMg0MTmywea0wu1JVrmfQVV7ymgdnc6Msu3YvUMODRmM5u+gQYMETL4+9hUKPFAAt+/cllQgT5IXMTliRMJTy6WJT5/jhIkTxI9GQKSGSAFYonhJPPhwakBU/fhUDbkEzixW2C0qAV47r/nvyZMn46233sGiRQvQvl17+ELdZZWGyIsHmAGyRo0aS8ZAq3atMGPGNCTQBLZZZV0Mln13/Ac0bPg81q1dJxUmi5dQQ1yHSlUrh6KfLP1iJU+LZq3kPeLdcSog4XJJDui2LdvwWMXHsHbDWvH/9undF+s2rRW/KXlZ1/Vq7VAF8VRPEqvVYZRTOuBzq3I1sZiM1nM0mbnn5BemlLRu2wYzZswUPpFTZAgK5oKyixOVCAIT6cTI7sDXBkujLZaSJrsTQ81udEUMaU4hSgHDtLBOXTohyZckxQx+tx/7du/DrZu3VY2wEVQRkHLYJSODrEYNl75kZnmcPf+LpHrxXHmTvbLXn0yahKHvfYAZDDx27KhSXKxMQ1K9AixhPee0JaPb8fHcKLcPSy0DkpxNP/mQd4YgW/bsRqI+yyhtkrt589ZNSc4+cPCA0IY+RAIiK1Va0J0Q9IkLQjVuMOGDjz5A7K3bIpAYgebl8wdgowXLXgYWi6SLsXpm4uQJEicg2IvPOhNXpgCRKdfUOG/dviVldMVLlMC27Tsk3USaN7BdT4AF93YkxiZLUITqdmxSrPgZHHYbHGY7Bg8YjHlzFghRyQiFHiwoSb/Zs+fAgw8WEq2lRImSUrP42WfTMX7ieGF2aiySqyZZHpItBa8/WQ6wJ9kv/oXc2XKjYvlKuHTpd/Fr6sYCLNOln5J5iCR4XGysFInP+HwG2rRrK8neScnxyB6dA91f7I4Vy1eid49eGDlipDiIeeDJQGRY+iwv//E7mrduiT8uX5ZyOEbbGFFN8rilD9vVP6/iidpPiJlCU5U5YCrXOiiSn0KDDv4b16/jzp1YlY9p9H1TLZpoMnOXmZzswCcTJ2PEsBHCKDyw1KZ5gOgMVyCr+gKykJ4la8wD/HL3dtkn+mMJViyHo++N2h5TGKiRMgrOd2Ikj3XB9DPly59PapZpIterW09qgrWGyDSdtBqiTrthP0maRtTEpf+eoftTYFGjoPP/3Xffw4IF8yQ/jsXfqgsUAVGZpdRM/vzjT8mT7NLlRXw8YphE7uk/Eq1L6n1taNioEVq3bo3ePXpLDTIPzroNa1GpShUBInYRos+5bp2nMHfOfGkWwsRlSaEKBiRg1L5tB5QrV07SkyZPmYx3331XaYj164dyJukaIThwmW7eg4naFgvc9GU52bSAbe5UPqP2s6mabqZH+SS1iRZFm/btMWPGdNV2ThqUKMGsqj8YgTZJkrPspc8Hh80l2pxEBcO7/RjdjsiPtFroAqG226lrJ8lDpL8uW2Q2rF25WuqPXU7l8iE/SU6mSWmVpDUtFDZOYWrWiRPfS8BS2n+x1M9swaRJEzF8+DCsWrkSdZ+uJwLAZNSBs4wyJZvReIIWgOqASlDJ7U2UMlaCLHsabNqwSQlKiUHQRaO0bK4pb968ePuttwVPmJqmK1VatGwBk90qFowKAqluUnaj47zWDiU/wkiSYDbsju07JIVvxOiP0at3T7j9nrvaid0LGzMFiCaf2vjYO3ek+wYBh7lQOoIomlswIJJBElvZVddwomu/oESU/apzi/LT+CUHi5KMpqe+yGgumwsjR4zA2PHjxRyqXqOG8rFR4hmASJ6RyB0lklcxQ9XK1QS0vv/2e/mZP0gmVhstJrHNib179qBp8yaYNoO1zO3Fv6ASwq3CwJcuX8bXx74WH6fKO6SvlKaCGgnAd5067TPxeQ0bPgwDBgyQQyuuA7cX165cFV9Yvnx5xTUgWkYY9cXXIVqiqs3l+0jpHjmdDQ+CfpGclPZOh1MON5NSmTKj21OppNqAHEr6ARs0aCC+3LNnz6JxoyYCbP379xPn+QcfDcN3P3wrkcrWbVoLzQSAjBZdwksmtidjhQZ9NEwnsaDuU3Vx+bfL+OrI16IlFy36CAo9UhD79u+VKLn4wsI0nhSeNABCVF7VnHbqp59h6PsfYNmSpZIaJE0O0nQg55pIl9M/nxbznFoJBVKqyzA16c8mz7zx+htYNH8hNm3cJBqfEUKVdAwKWgZppBZW4kXKymEgRbcY4x4sXrAYA/oPwKoNq1DvmboSUHDaXbIfLZo3x+lTZ7B52xY8UqyooenfoxVe2I/ph755/SZKly2Ddu3aYtbns0IBCnGJZHQZHwlKV23VHZprpi/fZrHjiy+2omO7jpg5cybadGgDr0kFHSIcLrRq3kbyEAsVKCTuIgKIJLOH5gMY3dHN9HNaRZOSjAA2iBAhbBdeeX/IUCxfuUxcRbqTkqpEYW6u0eE8rKWePucpOadG/q7RVo/nNIVH1F6IMWT4VHWiNAMz3V98CZ/PmS38yp6GaQqd7qIesYHn1BI0w26yYd/uPaJdTvxkIl58qZuUCkrONE34DK5MASIDE6yeSEpMwqPlHxVnLh22uiOISLegXzWCNVrx0/TgYX2oyEMh/58ysZRJoR3WXF+4r4bgwQqC0SNHYtzECWAOH7tqSGsqMQHUM0RXlHZINnGkxkTGoHKlKpK0vHrlGgE45raRBtJfhln6JpMA4tvvvINJkyehQ8f2qh8cQdjlklK+XTt34rVBA9GjZw8UKFBAusfwYikZrx9+PIE+ffrg1E+npINNrSdqIWAG3OwCBDMu/35ZNI1cuXOJf4o+xfBLxiLo/m4srYuJlrQHJqcz2VyAn52gYUFcbByqVK4qB5pmceiSG6h5LKzKWbhgoYAU67C3fbkN7w15X8xdau35HsiPnj16Si1wuOmu90DuaWFNuQJ1+n2433yv33/9XRpnZIvOJvueu0BOHDl6WPX3M/Yw1bsJ8qd0RxbgCZrEZB45fCQWzFsgB4yHT4JtaS4GwXTbsLtahpEvWDttRFzp4hgwcABWLVkp5V6PVaood9O5g+QR1atWjDcFiMZ6dEdq+otZRUHarGTp3rP1JP9OGiL4A2jRvIWUme7bvx+lSpc2Uk0yAWhe+sduSpcmBu4IXNSyZDWZAUSDLgHdnUIqTHRqkwk7d+xEx/adMHP6DLRu3xoBG60kj5jNDRs0xoF9B3Hk0CE8VqGitFNj+SQDiloykyL8T/oIBFUfAUlnk9b/Jqmy+eiDYXj73bckAKNThgS0jBQcfW65H4ULFcbDRR+W88V7cR/tdlXxo690k6CZBhTma+a/V65cKT5d1mkz+ZxrzCgYwnfQDWBZLbZj6za0btMO02Z8hjbt2yLA5i20uvwZ+xEzBYj0D5Gfrv51VWpLRRv0+sPnRanNlogyJGWEh/q9oe9h4GsDVRQ2LEyufTMaHPXhFH8b87bMDkyYMB4TJkzEunVrUaHSY9JDTaKSRkqDmAJSl6nyBgmIVR6rgrO/nJXSO1VfzSWyoF01HqUZokwGm1RtNG7WRKJdFEHUAgkqNao+jj/+uCx1jww6EBRZbE8QOPHTjzh79pyE9nv0fkWixjRZaXrwM/F3YvHX1avSV+/q1b/hYElRkuoJmBoVFQiRVm06tMa8hQskFUHluhl+EakdNYtJKwc4TYNaYUjDPJVWXoa2xkPBXL3zF86LOVKsaAnRwpX/yyoms+6NqNfEQ0oTUfLTuDA/8Fz95/D3lb+ljVjOHLlQvGQxFCiSX3pPMqiitK/UHWqVaymsXbyBHZMnTsboEcwH/VyqgMg/aQFRSukMwKNJp9s+hdNNB6T4M36GfrAVi5djybKl4pPVh0vy//RIC+noTKvEAESJXkF8z/SvsoNT//4DsHbdGqlllkRq0jLARqPJAoRHjn6F/AUfkERmVhFldFmDVjDVi52JGjZshNmzZ4VSedIDhnvdT9atfBBGWaUZLrtLzE82z+D5aNexHXyghugRM7l5k+bYt2s/HixcSAKEAu7GoLDwuTkEEWY7jJswDtVrVldt/UxWEUj0TQ77aFjKADBVLam2ln9rmUA9ww+07dQWc2fPVcE2mSOjlBXtR75X3p/krhpaJj9LPl22fBl69uwlfTiZ6C7FBRmoiNJkhvvMfgZBCw7u348uXbpi2MfD0blrZ2n6IT55Jq1ncGUaECUnKQhc+v2S8scYLdi1JFdqq3Jqirns90uElf31dB86nY+lD68mmBwjoyEnmZ79FxcsWiglOp9N+0z8dGpAk4rSKQKriCI1RJrJjDKzuwpNlf59+hsNTK3wBDwSPVNmEsT8ZK0xC+ObNG8qYGa2qkanOseJRfRbNm+W1loXL16QVIjomBgpMSPYsZvPg4UfFO2Si5LWW4wiUh74/ZIawjQWmjHpbaZok0xxQVB8jXWfqSdVO2Jl6pQVo85b0oHowzSieCpUqSKO0hiDxfs0demOYAUGzW0KCjsbHJDh2LRW1YNSeNAfE74mXaOr2/XrVAkGkETzjo4R8GjXvi0eKJxfei1Klxa/PzSGIQSs9wDEJQuX4OPhH2PGjBkSUItLiAslyYa+G1SjCugXZsJyuEmvP0PAZDBCgkV2u1Q5rFuzFpMnfyKBN0mzMgI9kiCcnCw+YPbFVBLb6E6tAdFux8YNG/HplE8xfNTHYomQzoyUU7OaOmWa5CeuWb9OpaawCa8x2e9+54qBhOs3rkvQjTXhfPdET4rQyuhQhmjCOio1FEUpSTQJLXYcP34cA/q/hvfeew9NmjZBgjvOmL4XlNI91p9HR8dIowMpxTMa+oZSZeQAKkuNJa7lHysvvm3xi5rN0k/0+vVrRvMWFTgj00nai8yjSSl7U8GqCEm34b91sxd9xjN8V2U9i2bKfaV/lGWK7w99X5K4df7l/e4jNoC4kAKIiYjB4YMH0advX3z44Ydo2rKZ6vpuMYT9PwGIBBTxp+mxnXrqVvikujBADK8T1OCoiJUiXbVkCD8QIZNasuPZhNYmKrOHlTFGXzRlMqewjMpNUpn1jDIRLAiOBAeqUExyplijOSAGAWsjkxLF/DZRleZEOR+rTtS4Tjq26XchI/FmBC9e1CRDQREpKLdLsEYkk4zptCFoRCgln8+Qymm1KL1yMoBUD1B/MbqbSHpBaApZSuqKFhjhQCZ+RCNqrVMeVJBFCSVhYaMNGQFd/1z7bMLpLilNRl4ltWuDUkrwiO/Uosor2fiTwS3e17h/KnDVgKhaf4c0CUly9wfEJypzWiS1KDVnan7QVkN6fKuFZjhtXXYm96s5OTLi1RDWqgEIewEqP63SalLa9Wsth1oU94iCUbRwSS2htmLB6tVr0KRJMxUAMiuelNbsGR0qGQVgDpV/SsKwfqDx3mkDE+ndUk2xM/xtBiCSPVi+x0Mgbix2g7YbnbiZj2u1Gb45NVtGj3CQfQ+pdirwJW3/mU9pjF5QI1yU1i8uKuN8h9NbfN1pNDaplQ7zJ+vvZkSncO1Q8yt5V/KGYQo1cMjoPiorg808VPCXAVS6zHiumIYnGiRdBmHzfu51z0xpiHrGyP1R+m4mz/BF7vUB8S0YSawyTEqDQ+oRnSk8Zu59R4kAACAASURBVJhuBq/qSR9iIjA9Rxy4ypkuwMAGtTSmSSgbtV2VU6HPKP1HMkhRmEP59HgghBn0xkuxvMFioS8qMzazl252qz6v/KJpJm/e91YZe0R04tv9P6newng3o9o1NNtEJuOpVvRsERYSZEZQJXyBKsfOCAIY1NR7J4LDZ+ylkWaUWTqleoYhaLR1ISWcRnKuJn1oC0L7knpN+n5y4I33VV2nFRmUJ00FriwWu/JjGbxwjzE2qV5FhkUxjZmgIq3dwpKCjdriVEPE7kGI0Jzq0AuJMa+CQwZ91WgLg/HFB2i4hwyBFCJBmpkyyj2T+sGZ4ad/gb3/5e3VvKUB9V6mdtobp8xMV5nJMmKFQUvJYFD+Y9XyLeM3zBQg/stv9j/+AqWTOnypNKywyKTS4sMkvlGHm/qAGhUfwiQqlUFJSiPSRrNb7pOGzY3IcCrtx9CK0jqB044BzZjkAqlhjhi94tSZ9JlhvEw9K2zK2b22RQNi+JhG5XNN/Q2lbRu5dPcAxPRmIAuJDaGWkT8oI9bR2ooGREkEN74U2htNYv3zdIgZbqEITxiNefVX6d/ixXI1hTLKLcHKqowuRul1Z5XQZxVSpfxvWp5L96Z6dCN/mcKjUj6u5xJJ5gU1NKOtvtbODUDUrj9jalRGS/9/+vvwvdULyRy/aA5QgKj5Tf1N8/6/HBBVvpYyb1WkilpKmr26z0HX2o2S+spklnQLhoNVZlZoEiAJZmUxqHFpU1D/v+YvVbmlFhE6TJk4HJnhMBYv3nVl4sBkRltJ586ZWVLKO4ZN5OP0shBdjHSJ8JuJn/cuEE09TlRoxxSSUBpIppZz3w+ldb+kZZb7rSlF4+UjjOYHRsCKfKM7mYt/XIZpZW694cnpShtL/cXMaIjpPUmdDVXDqwCEBz7t2QhX/hQkhobIp9owI1iTuVf6j38q7T5mDgzViVYXg4/GGdf5oUbup0oSy/jE/K/UEDUghoOPoHza05dOPD5czVaMqExmkfhiGSrzV/tQpP1YwPBtqnTFMHBUJqyo4EaXDTk2GhgzVhYyyUQ6d8/4uExVVGMf/yeXro8Ojy6mez8dxQz7ZVoNSt45vAIlXDDoZacBRBWwSUlcDvmMDKP03323cD8otda0mnxahAgHH72m8Hsoq0FdyiDVrg/V0ID8Ig0EDD9zRusO97mJUBeT+X8OiNoaUTyuyh8VK2YGpe8tGkP0SZMbmtF73vP3spyMwSctX6ZnIit3XUbn4G5ATOE1oyZcWopknCHwvxIQ/+2NyMQX0zNW7/c1IwiWiTtnfSSLAlkU+G+nwP85QPxv37Cs9WdRIIsC/zkKZAHif462WXfOokAWBf7LKJAFiP9lG5a13CwKZFHgP0eBLED8z9E2685ZFMiiwH8ZBbIA8b9sw7KWm0WBLAr85yiQBYj/Odpm3TmLAlkU+C+jQBYg/pdtWNZysyiQRYH/HAWyAPE/R9usO2dRIIsC/2UUyBQgsrTMaMuW6vXC88fT5sqnU00U+u79fscP6fKb/120vDulO/V7pHQ2DqdFRu96Txrqlk9hRAiVqUruvm7IoJ52L/rLSMwMCJmmzDZVXUBY9W1YHce9b6hbTKX9ROr3VJPSMrrCa6vv9VlWwtzvc7oxidQm3bPgQWqj5M/9rszUTKhd+XcLJu9+ekY1GuobGVeFZO4+GZ9z4bw0tYKaE/XqFT9l9ERVzshadH2lx8OCBRncK71GFRnx1r1+n2lAvBcH36/yQ5MkPea/3+/+NwKiOiypj0z4lqt6ZNaX3s0I93tXbkz6NDTmUxg7Fw6G6kfqCKtGTulfvO//BBBTAzvvlnHpU9rRAKkOifE/bDuVqfOSiYOeGUBUHbSMtwnbnpT3yzwgZgw9qinxP3Vl1D5fbX7Gq8oIntR6dZu0+wGzIRaMG6YWyynMzHLADJ9pUr0nFTff65kZl7BKG7MMH5a5HckUIGZGmmfucZn71D/0bpl7WCY/JXMk0iGEXqsGtX+OVpm5U+YoldGnMvMkOXYZopiaz3JP6ZsKEO//VNWgI+ODnpntu9f7Z/a9w5+RES3vdbgzs860n0nph3ifb2eSTv/Ou6b3VN2ATP8uHPpTP+OfoVSmeC6dVmb/Dr35ncwDYmbe799dRZrvZbajyD/0uAxvI1LQeP+0ZAhf691aXIa3vs8HMqNlZAIwMtGmMrPr/qf2RdqvhU+US6dRhGpUm7FG+j+h8P/27wogpqHTXWtmn89MCI5MyLLMkYMdyMM+mZZLM8tLmXuYUh3/f4SejAFRo34mulFl+h3v+0Hp9PLP3OqfuksIEMNsX82EaQHxn2E8mgD/ACAaXacyYih5v4ywNZP7En4bbU6lr/mk/uldLbxUn/MMt1D3LQz/oO7yo392155kxpzL8Mn3+0Bm9i7jB6TbsutuYmYSEDPaYAr9jNfNj6ipKff2TWcWFDM8K5nk34wpmflPZKgh8uU43Y2tVsPnqLB9PYdDS/t5o50953+QsdkCXEb+cV6RtOdXM2c5R0Qmd/E/YyYI2/C7nE4kGRPXOPUMbH0e3gY/bPYtX00PfOeucDSijAA1Zo5wSJBu4Z/Zfmrh7xXeNl1PDZM5HQY/yT05sZGzTGCC3eGA3+NVa+BI04A/NOpTWqEbTiA1BEe1qhJmMugkz2A7J6N1uwxKB0cicDRBQPUNNGZOcKYHZ6XIPaVJqII6fofvrIdxcy38LFvNe5PdoRk4ehYOvxM+5kG6gRv+UT0mletjQ1TVbVh1pbYGzTKIK3yynR5Ypdcg80hk4qFHmvsmcw4JW++Hadmcp8s5L/x9eKt6me8dNquFg6Y4IlPvKd+J6woNyQoCVqjpbnx/rk3mvfi8MqZAaOL3q3ZvRoNav99oNc9hYxY16kE+YzRU1mMY9Jr5t8wlNvoPpp0GGD6yQa/Db4xZ4Dvr78m8HuN88JmkF9fK3/OeMtyKncmNURnSGNngb/5czzHRYxT4fX5PN1DW6wi/bzgM+HVDWXaNN4YyaVoK//sD0hHdRj425hvpPZVZMpy9Tb5yu2W8QioBZDRy5r7ynIvLll3pDX6X2T6Gl1DNQVLnVVrr6ambRns1YkiIjhxNwMFRnOFMmsm4YIt8ib0p5axynlBADZzjxT3nfun9yywG6PfJEBDVBzlDWB1m6QsnMw9SBsMkJSXJhuWIyYHb8XcQ4XLJgHASh0O9ZVCS3Y6bt2/JVC9+l4dG5l2YFLhEREaoiXDyoikTu/S4Ur4gn8/BQbwnhw2RIHpspWYMPQaR3+Pn0l53NXkF5J4casSN52AsrkMfDJnxYLUg0c3RinYZU8lJeFx4YlyCzLHlBEI+yw+fCA5O6ONc4Fs3b8HhsCMhPhG5c+eSTeMwH1dEhExJIwWTk5Jk82QEZ4QLDodTDkVCQpzQkaNIOY+ZA9iLPFQECYmJ6qCTWYIpzOB0uYyRBmwayuidevOTP52Ez+ORqXQ8dHwvTUu+r0w6JPBaLfL+cvgCfhmbIIBlURMMhZ/5M5NJxpLGJ8bL/Xk/vjtpxucSyA8dOoT8DzwADrfn/BpOTCTgai2QQ8E0GAmQGQPUuS7yEvfC4XRI634toMLXHgIhPxDhiIDX7ZUO1TzUO3fvxDPPPhMaYiWCyBDm5LdoV7TMnda9BDlPh3NIVNtgdRj1s/g395x/qIlKMCiN+19ozcHzAb+arKfPh9HgWAOuppMMwgoDCIKOfsaqVatkKBXnYPPn/EOBQJqQTtIW35ijo8GKvGZzKBqSflp4pOV7h0PxR2xsrOwX15ozW05cu3lNnsF761GpDqcTd2LvyD4kJiQie/bsxsA0yLPIe+FWhwCz8UCeSzZptFjtMrY4e47sclYFBwjiZosIS75zMgVNEPI7zqtJSEyQMyBCjcJf9gUI+vzGwDAl5PieO3fuRKVKlZAjRw41XM2mZrHwHfkeWnD9RwDRk+yVucSaUXQ3ax4aiWQGA3LIOWRab6gAGSWNId04lJ5E4AQ3DkVXaJ8yD2PuvLl48YUX1YuksZT4PDm4xkxeLe1JMBKDBBLJSZ3Nouam6MOaHiCmZ57JxDdXhBrCbmhdmsH4N4fVcA0c2uNJdssM5OREN3Zs/xIFCxRErZq1EJsUC5PFLJtG4OKwqv379wkNnqpbVzRBvju1FIKsy+EU8Lhx/QZq1aqF7DlyyFQ8aoEBQ9LGx8Zh1+5dMhK1dJkyAqi8D7U/DkEqWaIEypYrFxrIw9GSCfEJoo2SPhM/mYT42HiMHTdW7s09CO/mrPd0z549qGuskXuQlJQs7/H999+jfIXyiHC6EBcXL0z+YrcXZapcrpy5cOPGDURGRWLRwkXInz8frFazTJt7vtHz6Nr5BSR7jRnOanCDAOv+Xfvw7dfH5XsEYR4S8oPWfHnoypUvJ2NBtdbIw8l18XDJPnDomceP+BvxqP9cfRw8dFBo27hxY3yx7Qs5IJy8J4fL64XX58P1v/9Gvz79xMT0JLllmqLD7oDfF4A34JH5OgSffv36onnzFvJsCtyjR49gxIiRIrzS8o7W8mrXro33hrynBIA1paN1uDXDn/NdhVdNZvgCvtD7RUdGo1q16jJLuHDhwiJQb9+6jdEjRwsQJyWovcsWkw23bt0KacREomYtm6Fuvbohwa6HPoXzvggBmOB2J8tEvpM//YQff/oRdeo8iXx584oQ54hVnS4TGxeLL3fsQOWKlfDIww8bFhyFfkqGQMiDFAzCYeAD340KwN69+/Hgg4VRvXo13ImNhcvllHflJMps2bNh9+7dSExIwHP1G6j98SuNmbzPscdaAeN5U2uzykzvMWPGoEzZMnj22Wcxe9ZsER6RMZG4decW+vbtixnTZwioaiD8jwCiDVb8evGiGrakh6wb5hyZjoPr+eB69erJgqmNaNWen6f2QETnoeNL16xZE/XrN0D2bNkE0G7fvo3y5R7DqdMnER0dhYA5AF+Ymay1NR6aM6fPCNPVeLyGmON8vpbk27ZtE2nG++uDnhYQQ510DQmuf681A66PxHfYHEJkHgitmiug9MNutmHFsuWYOX0mqletgSt/XMH169exYvUKRES6RED8dfUvGXb/YKEHhRanTv2MRYsXougjRQV0KXlfeOEFkc558ubB8W+Oo0vXLujTp4/8jprl/PkL8Pnns1GlShVcunQJDz9cFJ9MniSMxDW+/MrLePHFF1Gndh15Jhnu/PnzOPHDCZHuZKpNWzajQIGCsi+UzOEuBTFfLFbRPp94/An8fOqkHGYtaX858wtee20gdu/epcDU5kTnLp3xZJ0nBfQo2W/fuS2jIzl6dc2a1bDazOjUpRMaN2mMTp06IZ4ARpMnbITsnm178O3Rb+T7tCRkyLjhQuBe//DDCcQnx2H1htXKfLLasHTZUnlnDi8XE45adUIy/Il+0QiPfXMM125cQ/OWzbFj1w4RjCIUZbiQGhTGsZw/njghAEhfWHKSG+3btsfMmbNRoHABuP1uOO1OPFjkQeTJk0fWRBDasGEDFi1ahLfefAt+b+o527wvn71p42YcOLBftBwtPLW5TK1s5MiRsm7ReAx3hNPlRPPmzVG7Vm0BOArFGTNn4OGHH1bnzBPAimUr1KTIRPKEE6NHj5bZ1sWLFxe6cW5xpeqVULly5ZAw1wpLKt73mUShoADo2bOnCLQHH3wQJ0/+hKeerIuh778Pn09pbitWrMD48eNRu04dnDt7Fg899BAmfzJZeMDi5FB7JdiEvuqFxIzmf59OnYqtW7ehaNFiuH37Dq5evYKVK1YpkAJw8+YttGjeHCVLl4DL4cCxY8ewZs0aeWfy5m+//QZqyvpyuz14vEZNNGjQQGg1avQolChRAs2bNZeRuMWKFZPJg3/f/BuVKlTCmbNnQLr+4yZzeDvvKEck6j1VF9euXZO5udrnQnI89FARGfZNbejpp5/GiJEjUa1aVTkAVHspEbp374642ES80qO7SKnly1cg9s5tOUDUyiiNypWrgO9/+A45aVrSZDNyuXjQaUbT/9i5U2dcPP8bvH4PqlSuLAO1adJ5vR6RQs2aN8fy5csFYEiQVAOqDAqHa0eieZpMeH/Ie6hT60lUf7wGcufOjV69esqcXwKOxWTGhEmTUOThh9CsWTPR7k6dPIV2Ldviu2+PIzIyCg6bHZMnf4pjx49iwfwFMuO5br2n8dqAAWjdtrXkAi5ZvATr167HyhUrZOQnZzs//sQTGPLeEDnwt2/eRL269bBi5QrkzZsPFy6cR5cXuuLI0SMy99adlIz27ToIADZoUB8RUZF4qfuLePmll/BYxYoyfpOzkletXIlFCxbJPnHK3fmLF9G+czuZ4avNUe2GuHjhosypXrp4Kb46chTHvz2GbDly4MyZ0zh75heMGzMe0THR+HLHdiR53PD7gjJXeemSpciRPbvygQFihjVp0hRbt26Fy+VAt5e6oXHTJmjdrrX4VMlLemYVAcRpdiLC7hTJzwPKPeaaHDanaDkrVizHyjUrsXbDWiQkJ8BmsQvzZ4+JRucuXeReBNPkhCR44r1oUP85HPnqsMx7btKsiWg2/qBPBrHz3hYLx1Mq/1aEjQIrCJ/bJzQ58f0PuHMnFms2rkeBQgXkXSgUyFcyNgLA9m3bsXPHTkz97FN4ORKXwtR4IZrp+/bvw5gx47B3317cunMTFrvFSEtQqEHBvWXLZnG1JCe7BfzsdhveeP1N9O/fDy91f0n89LXrPImZs2eKgsG1u2wusXp43jjClbz9ztvvoECB/ALS5D266mE3y94q/3TqwWzaxLcEOCfcgymfTsFvv/6GGTOmw2qxIT4hXrRhntE2rVvh2t9/45lnnsXevXtFKNBd3bZtezR4rj7atW0L2Czwm5XrRACRs8g5WjYQwL69+zBu7ATs3PEl7A66q0yYPHmKaIPkS8YLOnfuhHbt2qJdu3YykmHtmjUC8ocOHRQeWLJkKZYuXYYmTRrJPrk9XpSv8BjqP/2MCIKJExQINmzYEDNnzRST2ea04cpfV1C+bAWcu3hWtGsF1spJmXoErJ6mqIRw+CXxkOuJ14LhDvZwH5v+t8PsAE2Czz77DOXLlw+JBj6QeWfcjAi7C3WfrItRo0eies0aSHQniO/r7TfeRuydOMyYNgNE+6DdBHPAhBHDhiPg9+Gjjz4SE6B0mUdx+uxp2Fx20EPJecjCODSVTBZMmzoVP/98GtOmfQavx4+6detg8Ouvi9SgxvVi926oWesJvNyzhxxCqv80cegkTu/SvimLyQRvog/NmjbD0qVLRJOoVbsOHnqoMHbt2oVJkybh+HffYd6iBbgde0f8Z++9P0RMt2lTPsPf1/+WYe7Xrl8Tzfi7b47h7z+v4dmnG+DcxV8QsAE+eBHpikHVilWxavkKPPBAfhQvUQLHjh9DTI7s8Ht9iIqIwqiPR+HOzVuYMvlT9O7bEznz58Ybb78BC4eN+004cvArvPnmG9h/cB8CliAG9emLDu07oFrNx0UTkvnQNjusZrsa5BQ0Y+y40fjzyh8YP2mcaIg8XNo3NWnCJDGvI52RmDB+PH6+cArOCCc+nTIVgWQ/bl6/jWPHv8a2XduR4EmEzWzH8a+/QccOnVC39pOoUb06vvrqK9H8qWXRjCFQdX2xCxo1bYxWbVohLjFevHNWq10OD2eB0LzSvtMIZwRu3rqJqMgo0YJoEn484mNc/fsvjBo7Rg5JpN2F8ePHImeOnOjaravMhqbWSW0t9losGj7fCN98e1w0xDZt24CWAl0XcmYtJiR7khEVHQX6LqOdUfLOnLccExOFlStXiobbr98AzJg5C08/XU805DuJt8WvxVnfX37xJXbv3oPp0z9Dsi8edptD3CX0R8YlJODw4cMYN348tn65FYlJCZy0LQDHUSo0yxlo4lJ4TqKc0SIIoiKcqFSpCuZ8PgcVH6sIlzMSlatUwczPZ+Khog9JrjUFWqQrUmaEDx8xHCuXLcfBgwcwfNgweUeCYtESxXE7LjbkA3dGUutO0WJDYOCFCO6HHnkEW75YhxIlixtWlAUL5izG/gMHsHr1arz77rtyXEaNGKUGvJvNOPb1MfTs1RPfffcdEjxJAvgU+uJfN1klKyQ6Igpt27RBpYqV0LdfHwRsiv/+uvIXKj5aCVeu/Inzv55Hq9atxVy/k3QHxBW71Y4KFSuIUlWuXDnZj59++gljRo8RIKOykOxzy70aNmyECWPHifuIysmosaMEHMnTly9fFnfdL7/8gjy584QNFVann/fyBH3iclKBJwPGwjLfZT5PZgAxxhmDihUrYtbsWbJoiepwAHQgICalAKLDhafq1MXUqVNQtnw5lTsThGgODZ6pjz69+8AnIyN5OGzYummzbOw333yDW7duo1SZsjj9y2k5kJSeE8aNx7x583D0yFEJuPTp0xfPPVsfrVu3RlxcHKZPny7O06HvDxVfSM/evbF+03pY7DYVfZMDQfFw71QCAUWGjPwW3Lh+HZ07dxHJSSaghrV+/Xq1OePGwmSzwOZwiK9r+/ZtKFSgoAgHbc57kz2oXLUSjn31FQ7vP4xZM+ZgzfpVSA64AWsQ0c5saNOqLZo2aYKWLVtg0uRJeOOtNxGk058RV5jx/nvvIyYiCh9+8AGebVAfL7/6Cho0bIAAtSqrC1d+v4oKFcrj/K/nYHXaMbhfP7z00kuoWLmyaIh87/UbNmDxoqXCqHaLHT+fPonn/j/2vgPMiirbelXduqkTOYmKZJCcJYhEyaBiACSqoJjAhIyiSDCSBBSJRoKjgBEQzFlREQXJOAQJkjvdXFX/t/apai4NI/3eML4Z/77z+cHQt6tOnTpnnR3WXrvL5Zj42EQBBt2rLA47YctmoyF+/Ohx1KheA9t2bUFKegp8hh8Mk2zZtB2DbxiMj7/4CHE7Dr83RcZ64Lf92LJ5Cw7s249y5crJAi1SpBh2/vorKlx4IUbcdSc6du6Ia/pcK+5VPMHkjQEvE2k2DRpmMhMSR+N/XEt0Zzl+JqluuPEGtG3fDj2u6CU/Z+PxZ2bOkAN24OAkQIyZiGZH0L5de6xb/yNOZJ1A125dBeCSAZF0EoIK40uvLqQLCtx686246sorMPzW4WL5bdm2A09Pm46fN/yMhk0aYvqM6RLPYrrgxx/W48EHH4TPbyASC8lhk3ksG2VLl4LJmHg8iibNmmHy1MmSbLLdHs9O6tqWpKJfYpe09Lm2jhw5hI4dLhfL3KMbSE/LQKMmChArVq4oSaVVK1fhrTfewtdffy3e1wP3j0axYkWFlbFy5UpMnPgogqlB1GvUEKNGjZKEIJNLyZ5RXnY3yhJHyHPdfsdw2R8qC29h/uzn8d1332PR4kVo16Ydbr/jdnTp2kVZt6aJnOwcNGjQEJs2/QJvik/eneuW003mh9b0rl27kZ6eLl6FN+hFPBLHtk3bMGTwENnnK1atEAuVMXGGJxBXWWGCW58+fSSE9OKLL0rI54knn5C4L9cOrU16iV07d8W8OXNRoUIFdO7cGXMXzEVxWog+r7jnNNoYU3RDFadYfxpkfbz08ssC2rmh7FPi6WJR6gW0ENMCaWhYvyHmL5gvmUPJ8nlVRocfSaPHTXTt1BUs3UpNTcFl7Vpj5MiRWPnOKsyc+QxmPTtL4gpEoJ07dmDkHXfipptuEjOYbkrtOnWxZesW+FMCEhvZvHkzft2xU0xjPuBDDz2M6tWqY9CAAbJxRowYgUqVKgkgtG3bTpIHDRs3lMmJOvQLlfH75yw8FxAN2ysxUm44vhzGi9b/uB6vL12GhQtfxv6DB3FhxQrIDuXKKcsEA60t17Jm5nnhwoX4ft1aLJg7H09Pno79vx3EpKlPIjceQhxxpHhTcc+IeyQec/PwYeICRRyLjXGbcE5YgsZL//4aSpcqjUtbt8LM2c/ioioXCdiEskKwYzbOv+B8bN6yCSXOK4Xbbhoqz9+kaVPJ7EVjMezavQvbtmxHelpRRCIx/H3JIpS/oJxaYGYc0YRy2SRrSloNAfHIcdSvVw/bdm2Fx+8RsPRpPmzfuhPDbxuOz776DDE7jofHjBUwPHb0GNJSgkjETMmkMzZG98rr92H0qPsx89lnBMjpMgsIGx45lcO5EYwfPwFmNA6vz5BYHi0pvjOOh5vT5/fizTfeQvNWzZGalobb7rgdVStVwtNTp0l8+DRAzAqjffsOuOe+e5GZnYmXX3kZn376qQTpebASkAmAAZ8P3369VjZu7YtrIyOtCCLREGrXqYNvvv0aRYsWF+t1155d2PHrTrRs2ULWNi1uWvC01ujGMn790YcfSljitVdfE74o48q0RGlhxNkY3WlQL5aJZSvmhKmy7AzBMIx0x4jb0L5dR/Tr00+Ailng5s2b49nZz6JSlUoCdB+s+QDfffudxE0rXqTiil7GW52MPa/96eef4eu13+LWW29VrApS3RwKmmsZ0TLxaj6xCNNSUgQMuMfoT/L5OnTohLvvuRvdunQTL2fSpEkyFqF5eb1iBFSuUhnrfliHYiWLQfcAh38/jOycbFx0UaUkCtfJuO0XX30ua3rWM7Nw7133okvnLnh6xtNY//N6PDfnOYn7kTLFvT324bGSjb7//vuxaNEi/Pzzz2IhMr/Aw5LvhckoGhTNmzVDmTJlxCB6edHLqFDhQmWFa1pe2IBrzY0huqBIT5YhJcbseV3GLzmG/H3fC2QhpvnT0LBBI8ybP1fMe75Yuqk0Pxnvo7lapWIVdGjXAY89+Rjq1KsDf8CrTkVbx6znnsOUSVNQrEgxeWEnjp3AzcNvllONMaOcnBzUvrgONm/dpGKUdgL+gE+IubQ+Gfg/duyYLHwGe8n7u/32Efj0k0+w5v01+OCDNVjy6t9lPARkWq18mQysSwvIM3ySXeZ5sxdIhnDVe6vEBCcwMXDLWBljV48//jief+kFdOzQUa7EheXSK2zTEpeC8cZvv/kaaRlpYPpXlQAAIABJREFUmPbU04hHEnhw7AOIJMIwdRMGfBj74FhZYAwMM0DtUi74J+OHPPUeefhheV4Gyee+OB/lLyyPQDAFuqkjkh3BhRUuxE8b16N8hfNx643D0KVrZ7Rq3RrHjh/F8cwTyM4N4ed1P6FVq9Zo2rgZHn/8UZw4cUwWucTjAop7JwAUV/SmrKNZqFXrYuzcvQOeAN0hE3pCw57d++S5vvj2c0TMKA4dOoLcrByk+oPweQwM6N8fc+fOQ43qNbF1+zYJfdACGj9hHAbeMAjX9r1OLXyHI+g3Alj34zqkp6Tmccd4f1o733z1DWbNmiUJNuH+xWPw+AwUL14cpYqVwDMzn0G6WIiDJDsrLnMsLhZiq5at0Kr1pcgJ52Djxl8kUE/w93rJDiDvTcfe3buReTwLNp8ZmhOvDGHQkCF4/vn5Aki0SAhsBBAejjy8mHAK+gLq8CA1JR7Fl599ieVLl4kHE47kynukFZobyUH5C86HPyXtJG/QVBQoHqSSMY8nxFqi6//j9z+C7Atar8wy850veGEBKlapiL379+LY4WPiObiUGIklBlS2nTE7AdJgUOhsBEN6b5qhYmR5oS+nJ7SWUIwOglswqJgGBOaxY8fLc8+cMUPG17RpU8yfNx8VK1UUN9yl89BD/PTjT5GWkYq09BSMHj0aK99bhZUr3pOYna1rjsVli1Xd88ru+Me2XShZoiRWrVgpsb6pT0/F/gP78fiTjyNmxqAlFIBybXJNThg/AS+8+IIk1Z588gmZVzIHSCljIH7QgIEg64LXYqiGMebKlSsJRtA2I2jyI8+fr2c6TbeYYz2Lq+8cxKfkFApqIab6UmWi3OweJykUCcsJQDJn/fr18eLzL6FH9x6YMXM66tWvJ5liyaqZEIoIKRKHjx6VTBbpGnSDufA5uAMHDqBhw0b44Yfvxexn5szrJerrEpDmw3LgB/cfkAwY//9NN9wk7hQtSMb6GDth/IGAetVVVyGRiEu2L39Vk+vi8k+XqPzlJ19KdpeuFjOr8+bPx969e7BmzRrZXMOH34pVq1ehbNmyeZlHWoV8rkcfe1RiOe+8+RaKlCwCXfNg6lNTEc6NYsLER4SK40v1wav5MeK2EShXthzuf+B+xfnTdRz+/RA6dekssdAHH3hQAvrkbDZr0gxznp8r8STGEM1oAl7bhzLlyuCHn75HpSqV8dRjj2P5sqXC8+O/FyleVKzmihdVRvNml6DihZXwxBOPiQU+afIkWB5LDiAnqCKxWVoZWccyxWrasXs7fCmM9WlgEH7rlh0Yfust+Pzrz5EdzYKmeSV5Fg2FgbglNJ3Vq1fLnL/zzgqJAdItnj5zOu4YeSf69OuDBP9HnpjHEGuUVmBAqC7K7eImXLJ4CdasXoOXX35ZNrYcgj4vwuTY0Xq0gElPPYXSpUujX79+EhahBUigyTmahc6dOmPjpl8ksH7FlVfImEjGluy1Dvlzzar38P7q98W650Fg6CS423KfvOwvQ44OCb/8+eXEhRs0cIhkpAkO3KBMkJEWQk6mMBl0ZfkZhoajx49gwhOPoV7DxuJBcP1KbtCyJRTAUM+Jo8fQo2dPLHtzmWSKORbLtJGelo6mjZvgubnPocbFNfDZF59h1YpVQojmHLm82nfefhtNmjbB+eefL3FsoZzBFleRa5jxPXddc345Ro9Xh6H7ESGnMKMIcnNyEM4NoU/fPqhcpSqmz5yBaCKG4mnFJJnIxA7XUR4p3vCiRs0a+Oyzz1C8eDEEgj5JlDBMcfOw4fLOOC8M7fB+9BDj8SgCRgCfffoZBvQbiA0bfgapdbt/242Zz8xEOBaGFbUkqfrAgw/IAfTwmIcx//n5wsh47LFH83iwOaFcyf536dQFz858BpUrVxZPbtLUSeI+08BgqCjg90sSTJH+T/UM+e+G3yvGF1kbi156BVkhrmnHquWf7OH+z2KIyUZVii9FMkgkCZPmQiuHXKIyZcsISDCW5/cFJJYzafJTApAkuW7avAlffPKFcBQZh6CL5PVo2L5jB3JDYfm3zKwTeG72cxJ/3PDzTwKU5INF4xFJiBD1mYxhppWnNLNbNPNp4dx2620oVryYLISrel+FJk0aywP+sO4HvP3W2zACrJY5dWLcTXgKw9/yyIL//LPPha/HTDGt3v79+8siyCiSIRNNC5RWL8GWLtQtt9wiJ9GTjz+OsmXKSryQG3/5a8vx4eqPMGvusxJgp8sc0IIYduMwtGnTDv0H95dn+fDDD/DwmDG4f/RodO3WLY9gymxkp/adcMddd6B1u9aSmWd29Pd9h1Hr4prYtnMbvKl+pPoC3Pcix0TXgvw9blppyE2aSTyBxx59VDb8o48/Ku4yrWbFH+W3FCBmH8tC7Vq1sH3XdgFvniNe28CWzdtxy/Cb8eU3Xwogehwg+PmH9fjtt704dPB3AXhuggCBxjLFOjhy7Aiat2qBilUrwrKdigQebnFWN/mFDxgJR+RdESiWLluKD9Z8iOdmzRIg4SYPpARRrEQxmXNmpKdNnSaWCEGK1si+AwewYf1PaFynoRyKP234WWhSpPvwYEsGRLIQAn6fhAK4SfnueZjv/HWH0IaYcCGXtHSZMpKQ4z0DKX6EQrkyS9yMdHXFO7BNqcKi683D2rQUIZpcQc0D5EZCsDQVw3ZJ2xQooDX2297fMGzoUFx55ZW4beQdQlfhOuIaDwZScEnTZpi3YK7EEA2fB17NKyAjNB2nGufqa3rjvvvuQ6NGjR3gI1iqig3xXDR1PWFqOBUkjOebcUuA3E5Y2LxpM+6+6y50794Tw28fLolR8jpS/SmSGL3nnrvRuUtnxQ6wbTno6tSpg3Xr1kkMM5ZgHDRVJejijtKMrokbzTlkTJUeHjP5XGP0HB9++GEcOnwIr772Kt559x0BIyZVOOZ77rkHTZo0wZAhQ4SC89P6nzBx4kRJEjLrEEvEEfAGJKny9JSpcpD06NED02ZMQ6VKFaXwgzH0gwcP4rzzzpP3dCb+YYTj8vmdiqZ81VrySwUERCI5Y17HTxyXxcSTgwvAJcjypGJQmHyhZ2bNFAsxYcUFRGfNfE5eFsmge3fvhVfXMXDgAJQpXw4VK1USl4jg0KBOfWz6ZaPETuJaQtLlEnAnVSKFVSwESC/oovIE3LJpK/42+gGhaMyfP1+Q/6GHHpTNzwA0F02nbl3EQsn/SaYUCXEWXnz//XcYff9ovLfqPaG68MTiIOgaLF68GKXLlFaui2NhDR8+XAi0E8aNF14gD4mYRlfaxq6tu3H1VVdj4+YNiNsk/AJBIxVtWrXBU09NRt2G9SQpceOQIVi8eCFq1KiBuGUqLiGtFt2D4TcOQ826tXDjsBvF0uBG3rJhK3pd0Qu/bNkIi/x108b2Hdsx+m9/w7sr30VWThZSGCOhy8sQvqZj+rSnxTJ5ZNwjMhekLMm7txmQOGkh1qlV+xRA9MGLLZu2SWiDgJgTy0Y0ZiE9NRXTJk/B5l82i8tGF5AfLkguXN2ysXbtD5jwxDj07t1bDgMeJhJ3ZqLHF8DdI0fi68+/loOPoMJFSjeVBQAEAgbIa9aqgdeXvi4ud2ogKOto3vx5Qt3gBgimpSIjNQ3PTnsG1/frhx9+XIejx4+i99W9xbJPBkShcLEcFB4cO3IMk56ahC8++0LWcVp6qmSGs7Nzha418q6RuPzyy5EbzRVaSMCbgnvvuwcfrHlf3FMlDEqYZAknKzJ04R6SWTF37hzkxiLCoeVaEUAxLUkY/fj9OpnL226+FSNGjkB2LFeSjrSo6VXQbW7ZvAVmz30OlatWFsvT0Lzo1KmzZJQ5f9wHpHHde++9qFe/vmOZGkKncctEGTYQ15GWrN8vwEDjgl4GzbjsY5m45srewjvs0KEDYiSH817kipo27rnrbkmw0cjgwcA9R2pWt27dJalCQ4fvSAoyhGBuyCGckZYh3OBpU58WjiE9Mx4czCK3b9se48ePR2p6qnBzydtkko4uMwscmGUmz/HS1peKl0CPoX2HDuJekyGxafMWjLp3FFa8uwITx40X65W5hxnPzpCkHvFl/4ED4lVt3bZVYr35SyxljXpVLFsBvSr5PeVTUEAkpvAkZ5KEN3r2mWeRHco+WSvKyTFtdGjfERMfm4DGzZogFlMldtwA3DTcgMyi+j0ejJswXlxuWgF80VknslC3Xh1s2bgJgaAf/tQAps6YiiWLX8XKd1dK3ISLgcuQpxUz2oyPTZ48VageV199FQYOHCgu+4nMYxKLomv44NiHVDbrD2KI/NHuX/dI9pplbuREXnzxxUJa/fzzz4UIzo3NmAWpBoyDLl2+FM8884y4DeEcRS+S+IyHLP1cAdiqFavi068+QaUqFRGOhXBgz0EM6NMfn3/xlbjylzk0psaNGqjaUVZJRCNi/fBZv/jgUzwyYRw++ewThKJhCYqPf2i8uNSPTByLbFIiEhZ27NyJh8c+hOVvLhe3h1QRqQcHs9e0HlRZIeeDFiJjQBI3cQCRIJx9NAv5AdGv+bCZgHjLMHz17VfIiWcjElWZ4ZzjmXIIEGcI3lJjzHp100TRtHTcc+896Ny9i3Amc6I5EkPkJxqOoWiRotBMnnbqpUj9LhxuGJMPsPHOO+9gyjTSWN4TtzA1GBRw4N9Jw6Kba3gUjefQvgNC2v38yy8kw0tAJB8yGRB11oU7mfX6detjxvQZ6NW9F2zhu6oKGh7K+w7sQ+1adfHRFx9KPE5K2SwLacE0VSapmeJ+K2EyZYUzy/ze++9hyrSpwn88kXkcBvmPTs0uv7Ns6VKMHjVaqpLOK1sOoXAYgSIpKhxE684EiqQVRaMmjfDiC8/j/ArnS4LGjJpo0rgpft31D4eY7ZcwBD2Tlq1aybjDoRDSUlS9Nz+G3xA3m3FWHoTCR2XciiPWDDRt0BiPPjIBvXpdIUYEs8FRMw6PT4cVtbF71y7ccccdUkiRmZkpNKgJEycKbebRRx9FetEMiVPyvvzwkGGIo3TxUuh7fV/UrVtPqGFZoWyJfx79/Sjq1KoriUB6lI2aNsKC5xegWo1q8MLrcJBrSxKV4bJffvlF/uOa5T40fAaKFC2GUsVKihc1ddJk1KxZU975zFkzceEFF8g8HPz9d9SpWQe79+6GL+ATbDrNENJV/F8SRcJ8cJgo7hcLCoiMJxEQ773vXrkY0Z7BZbd4nqcQ0fbY4eMoUjzDqY11SugsTWJGrDedNnWqkGnHTxgvlhDJvkTr3OwcNG7YCJt+3iDlXPACH3/2Mb74/EvcddfdKljrFMMH/akSL1gw73m8tuQ1mThahueffwGGD79FToDrr+8rJnX/gf0RzgeIbkredSf4DAtfWigJG/LceH/GoEjQrlypEtLS08VtZlE7g/fkHF5z3bXYv28fqlWtKvE+Zhl53WBGEA+NeVjoLtu2bMPQm4diwOD+cto/O+M5zJs1T+7zy9bNaN2qpcQNZYOxRjsWRdxKoOcVV6Dj5R2RagRw+8jbJeYy9MaheOfNd7F3129Ys2Y14jZtPRNeW8dPzMg99SReX/qa/L7Bckhbg1dnOaMK6DOA7Rb007JXgKgpeoKFPEDckewya15s/mULbhl+C7789kvhITL+R/L0gH79UOGCC3F++fKIReNSpSDyuDq5Z6w3D+OKq69AlWpV5N50fWSz6qr8U8Q3EsoqcTOitE7cOBnpTnPmzsaq91ciJyckZaNWXIkCyLXo8kYiYqWFTuRIDPGbtd8KIPbo2eMUl5nAKM9vmjh04BD6XHMdNv68Udymk3w9IUjKBiEHsux5ZTHkhsEqeUMrOqFcR1oetq5ifh5mSG2WwsXw8cefYMqUKfjk00+RFcoUMJYaaqdEj7W4XD8EJwIkzTfhpzIbKrFVDWnBVDRr2hTz5qq4se7RJIvfuEEjyXq75ahcJ6okUYkn8O8EbTc2zIomclNnz50ttb5837EEgV3H0cNH0ah+Q3Tv0k1cXv6ON2BInX7LS1vg5htuljEz27txwy8YOuwmsU5ZPcKyXDnA/B450Gk9q6y5Sm7xk52ZhYH9B6J4yeLo2bsXtv6yVSp4nnj8cVzW5jIVzvrxBynRHXTjIKSnpGPu7Hl4/vkFQusTUQ4Sy6EoQRLeYshFgFeXZOfkyVNQ++JakrWeNWcWytBz83hw+PAR1K5VG//Y9Q8J58m8Jn14XYZDJHNNGpRfxY5Pca0LCoi0EBn8pK9PN2Ps2LGnoS8tDVtS/uqGcnp4lIkqdaemhUlPPiXkWGZtaY67bgXrYclzYumYpMWFq6jih3wA18zlycxqGQbOX391GSqcX0FiTlmZWfJvw4YNk1Nv/tx5eG/1apQqW0JiKmf7qI3pAIWTbLFtFvmr4KyQiglaoYjEON948w0paaIlpqo1NJlcgumwocPkZTJhQdfgrXfekvm48oor0bRJE3npLJwnTScWZbzMI1k+3o9+CMmlLD0U8WLLwpIli8VKZax24MDB8KUGYPCAYAWGaQjJdcjgQRh8w0AcP3FMLETN9iiVHOGIWShVqgRuvuUWyWyLOogTYyG4iHBFTi4eHTdOyL8i6CD1vwkcP3oMy5Yvxx233y4LMzc7jGLFiqN7t24SB2MZYn6xA8nR2jZKlCmBi2syFKDCHw7j03kVjsKPIxEgFCCh4OgCMu+8/Q5mzX0OH37yoXgi3HyiUsO4t6MII1zYhIVwZi66dOqMtd9/J0wEulKffPyJPBc/YgHazDqqqpr77r1PrLJu3bri4ho18qzn/YcO4qtvvhbrZcU7KyREkj9TyZ2pDNuTUlq0Ir/4/AtMm/Y0Vq95D6FIRGKJqmRQtXpIrojI+00X0Jy1x4O9zaVt8PTT04TaJgwEr08sVnIg3eoirhOZAypMMcRiJ1CtZlVc2vJSMTpY7scS2qcmP4XWbVpLLTnHw6QmPZy5c+ciztgemclC5jdlHus3qIcunboppoZpYfny5Vj73VqpmiGAFS9RXFxw0qjyz0ueoAQTdFlZQp3Z89te2cu9evRCvbr1ZJ+6/OAf1/+I5csJsDa6d+kuVB/3PSXTYKTSxFYHBxOYzBNMmDBBXHqCI4smmA3nWs88nomqVarhvvvvPa0CRdaBBoQiuVKHX+miSnmaB/ljjQVKqvh0Vj8YuP2OO7B//z7hD9KcPgWBpSrAFv+emarkmmH3JJwwcYK8MJbq0DV1ywC5kOvXbYBNm38RwKF0k7sAXLOWgMMXwhfKuuFHxoxTQghOUfm+3/Zh9N9GC+WG5E66I26g+2yA6AaP+b3TJsjJQiWYKSRr3pEpc79rOSRVLvRY1ImnOUIUfAa3jMg9wQVgmUF33ES3BpnXY7xGTklWNlDkwrLknm4iSOhODnAKqJkUKYhh1ap3JcPJJJSMX7TKVI+QeDyCcuXKoGevnuIC+qjK40gv5b0jAClGQDJ/rhiCKPtQbSWoCue5uFm6x8/MmTPFckieN3eOXSpRh47tcf+oUQjFQipWY+tJvXJ4YCrivqsrSVAkGDJW/d7q9/D2O29jyvQpeYere3jK4naC/QJNti6hjjp168hmvPPOOzF79mwZDteComDw3kAsEhGrZOHihXJo/n7gsLiThMoy5cugVp3aQhz+/fffJbZ92kcA8VRdQc43XWFWeTBUk5WTDbroJwHR6bHiFAHkXZNubZIEGDf8dX2uw9/+9jdUvqiyOpg0Hc/Neg6//vqrPLP7PO7ak/VgxXFp21bo0bWn4jqatoSPyNPLoLdmJqRIwqBN68TMeG2uAY5dgNVR6GEFGD8EODdXwDGKJUmrXgorTlf8Sa4bZliDwMfqJ96b1S4ufYfjd5VoXOky3t8VbXFFWk7BlYSjuqTrUiTBw4IHxdBhQyW+z2w7P3wG0rdI/XI9j/zvjzxVGk6kU7nPn/87BQJEV4STVSPMHDNjdtrpKcJmEFeTBfO8uSreVyU+HOQPP/yAnMwcXHbZZXniDwQ6Wl7t2reTjSDSR/ZJrTixBByiqatIw4XCulVmnhUVyCM1osIV0zQlZ0TKgRMnOBsg5v958okum46CD15V90mgkBPRUPqDbucIcR/EEmacSRFF3RctJYheyh0pCTF3gcmGcCTV5PR1pM1cSo64JbRcpR5XWdvk3ylFHR+yM7NlkfJgsa2Eyujyf+RAuLaMxPZUvITVDzKmPJ6aU/sKTepaxZoXPUFllVN+jAkMCVlwA9lKcYjXcmM0+Q8QyYZ6vBLIj8QYJ1ayTwKIzphsJs2cWnXVe0OXxAo3M+eA7g7/Y0KG95LfT/rkP2x5+JGewzHx/pxrvhsBftEetGRT8sNr8TAvU6KkhAsY+mHgn0EIrmmCKmPCZ8pSnql/CS0fkaTSjLy4OhMteXQOuasq3UvmO1CfMC8L7B7EpJcJb1LJwQkZnIyKJK3M09Yy5fNI/E9JkaQUSfZcK9yHQl/z8xAPK9efqjR+fx4H1AU5XlNUh5x169LrKDJCoQT3QOaad/UH878PUbJytCU5x67LK6DtSJO5YJu8R1xwdmlN+efdq6t36l7D9TjdpInrVhN8hbIVCqs96HgIeeMkF5RkbOYuHGoXx/y/AkTNUqcIFy1flBAb84lEMt7idr/igHjiubI97kQIrykazxMy5b/z5fMFRMPUCQwquoKjX+eehO4LcWOVPIX4XdGws7hhvRLLYiyBoKh4WNTwYyzn7KrL7qQkA6Eba5QXRHAjvUJY+4yXaAIcjNExqcC5cYHTfWGupSTUBIc5757GEmNyaBwMMciWceqQJfQgvDU/cnNzFCgJZ8/RKeSccRxmAl4HgLlYCHYUJlUX44ZUloyihXgk9uby01wLSzYaDUqWn0WV9h7fL8fJ7/K6PNX5DFK1YCiRUNJ5hGKTJIDrziEzqrLQdIZPWHPsFNGL1cp3y9dCN1o1NBIL0fmTNA0XuMRSdkQd5Z4OEJ/pcOPmY2Df9SbcP9351jRDiNoMwTAjK+BLUVShpSjxWLWBlJYeN4wLEKdsfPWWTxkC15kan6qf55qArd6X+zkFDF1RCMeVFiuNh5ajN6oAXL2LeDQm1BwRISa4n0K4VgArR6CmYogpgVRJcrgSZFJN5ja8svgeeDkrDxhjMbIiGE9T9BfuI9c6dA8Tjs+1zvMOZbcQ2HlAF8S4pvneXG1Rd/+6WJFsHXLPJO+bMx5AjkCDa8G6JGr397jOGCIjaDNYLutabaZ8qpVqoKR9iW5pkqbk/woQefq5EluuqZnfiuJLJSi6E8gF5VpT7sZxLT13oUrQ2cn0uNqG7nfcyXTvkxyPpKYbM0nxhBKCdEEo+QXIBmIM7aza+AqMkl9I/v8vMSinAsCNGdIqEW0786TyB1+DEHudJIIbVHeVrCW7RZKyI+TpxuuSX7RYOLQiw4ryIIuBcSZHSFQsZtkYdBMSEqtUFiQXvLKQZUwC2KYAkhvTzb+wZXsLOZpF9O6mUKfmyZiVcpOFvxVXAqhcbQQQ9zvuM8s9eS2KN8SoYUdhYVfnkMCnLCfTjkl4Rd6XWIiOEIIjeCvWBZMhCUURIuDkZVGdRIx7T17PXZuuhcJxECBo6ckBTmV3mTNlzyd7HHSneb9ohMK0yspxLRz3vbjzIQeIE/tzLRt3/bprj3PExJZQauhFOEB+smCKSjkqpuVubBHmoCvq8AYlAUCpLs6DE592dSxPOxA0SEJOrD0hvqtNr0jjfLe01ij24UQ/mZAKK21FN0afB9zaSaUc92Bw1/IpYQoH+JIPHoVD6vfdd+UaMHmGgLOu3INZrVFVVeOC3mm4kvQzfsc1NFxAVYe6ihO7YzwT5YbjYwLILUdMtlqT57RALvPZe6w6Ejv/vGz4TAf7v/Rvqt/EWRImjjv2L93I6R1h0qohEFA4giBEVzZhKqHYcEQWglgV5Gg5cUcuzEOHDon7Iq6gYw1zM7hVOiqUpgDZ3Yx02xjromUgJxvdKCnXUgsuStoGXR+NB4qqk5UqASebSjzmzzWPK4+vLD43ZsTFToAQJWiJVdGtikrch9QcLjaW0JEGIZLypiXZTJa9iRQ+s3UOn4sxRpKbCZDcaKLeI64qF7otgCghE48iRov7a9hCYRG3OJZAwBcU91CUTUgPCjuKx17l5uSPJ7ttFdwsIX/O+eRcs6aaz8fYret+exzlZVqHtK7deSYgUI2H46O1fVp1Q3LPYJGrp/UVEaYBXWU5UBxrifPFuaH8GWsBBOTiarPTe6GAw8ntQW6gAjG5N+vv4w49TMxJdViQo0iPSkIxCQV0bisBd03zWaJO5t616ty4unsQEn0lqeTU+3Ju+LO9e/ZKpYeEfuQ5lD5msm4mLTBRMPf7xX2ny8kYa6WKlcQSdYHsX91j/8rvn8veMwUCxH9lsP+u3z2Xk3C2Mcry1FX9NuNNDD6nBlOkOJ1VELSemDGmi8fFzQ8XCxcRFU1EEq1ZM9molLoi+Tw5DueerNJDJJiKdh3aYcjAIejfr7/aOAG//C5VTgKGiufR+mNtZsxMYPV7a/Daa6/jpZdexrBhQ1GtSjX8bfRohGO5AgB0jQQgnbgmwZAu/8lYj2oGzioQZmHpgnTu2BkbN2+UZyHDgIDH56UXIOVkpF5oHvn/3BTLli7D4iVLsPztN4SoTHDhHqNUlxwicjgpN5zWfcKOC62EP2MFxd13343LO1wueot87iZNG+PGW27IA3LOERMuLEEkP61rl66SrQ+ySICqS96gkJVfX/aaZB7FAtAMLH9zGd5f/UEe+JBfSKWbE6EsCVs0aNhAiNzlzyt3xrp314Lh+6KK+J7de6WVAwFYLEuCb1qGUKhI8+rc+XL4qKeoa9i//6BUd7GKR3muSZDoWrZ+Hy6qeJGMlzE/t8Man1fWVyQuYhUE9+QkzElAVKB8wYUXoGGjhnJI8rt0ufn7qvcOFXliSuHG45X4PmW5unfvge++Wyvvg2vD/T25t4cUJ0uej/FJAiM5wKQ2XXUn2N2CAAAgAElEQVRFb3y3bq38LNlCPts++nf9/FxiwX8tIP67JvefXZdWmlhxlurj8dP69fjko09hMLaXsESV+tDRQ2KlcbNQcJP1qS1athASN7Nj3NAj7hqBJs0aieK0mzxJdhm4AVkpcfNNw0XlhEoxYca1fH5MeupJfPzBRzDEJQzjgbFjcEnzFliz5n3Mnzsfq95bLVVA1WtUw+jR9wv/kTw+nUkKurgJEzt27HBk4p3yPY8HpUuVQslSpdGgfkO8+NILYt2wHI5ZPVolFCNgNVDQp9TDXZdE1a2mYcqUyVJdwLKst1gxE8oSi4sowESPWKaWhkO/HxGKFMMPYvnGTHFrL7zgQpGIGnD9ABF7pRBw2/Zt0HfQdXkhGDch0KlTF6EZXXnVlcr9pjKPV21oSsuTQ8rEHHUWCeJr167Fxp9/VuVdmi7iGB0vv1yscgJMjVoXy/OlUunciQUnW1+ue03wowJSz+49hWPK+FxyuEfK8W6/Da1atRCrmGTpcRMmYN0P68WyF5qLAKIT22V81cmcknzPOm2yKxgPVERqQE94cGT/YSE7s4yUjsfpAKSLh8Kk5DV9r5GDmBYceYMicWtpKFG8JE5kH5dwDdcc1x7fHWvRf/rpJwFPvlMKWTBb7iYH6dkwa+u6pwMGDMCxE8fQ68orsPGXDXlJQ9dK/rP35L/jfn8qIKqky6kqtWd6KMaVzvZRjcz/2EfP347ybNf8w5+zB4b0/dCFKLzu2++x7PVlApDHjhzH22+/jYFDBsDno+XgE3IrteFatGiJGTOmS0E5F1a/gf3Qo2c3qX5RCSGVtXYXIUGTUvIUgrjm2uvEpUtNoRCGElWNhSNSV0uiemqxdNnoS19fjkULl+Ctt9/BwEEDUKtWDQHEKLO8/hThxinwSpW60girTJzM5t49v4ke4FVXXoWmzZpJywKOiZvl152/SjKCltHab78FKYXbtm0XnhnJ+dwIJCt3aN9eZN9f/furWLbiDbAY3+tTiS3JY0t5XhBjxozFB6veh+bTJMDN+ObObTuxdfNW4bgOGjBYgPiaq68RDt31N/TJo3vQe2WCiRUapNZ069pVfkaZNRe02rRpgy+++EIoMxT6IEmZdeE6LXepTkjIPOSGI2jRorloLpImxvvbHlUPnPzJc63F5TeEb3jnHXdKTa8br+I7pbgtCwFIYm/b9jKRNiMwFU0rpppZnZKIUcQdAV8PpCKGxH9/0C8HhVIMVQmUgB7Egd0HcEmzSwS0S5Qs6fBeT3bzU8In7IxINZeYiJyw1I4HJL0ZJDQRob1+YD+kpAYEPFl2ykOkRctLsYOS+1IxlsDRo8cxedJkmQf2cFm4aKEc7EKM9nhw++23iRfEA2Xrji15gsP/TkAsiPUnPbzPghkFxYI/HxALgEpnAzq5RF7z1/wAmwyS567LtcJxnuDqlFcbgjwOC9s3bRP349fdO5wEB9n7rMFORcsWLUWUs2qNqpKxHTxwsGxmiqfyxCag5MXCRLxCl3LEW2+9Dddd20dc8J3bt2HJkiXIzlLKyLwxQYCcwnLlz0OZUmXwzMxn8cEH74slUaNWTYy6/z4krJhowHGYTJ6ImyexPLqqdKgMIfGSt8dmVQTt2XPnyPc6duoo5HNLt8XtFdFYzYMXXngR48aNx0aWV6VQmSaEEkWLYcmSV0X1eNX77wk9ietT6FDkNvLeHh8oI6doQQyAQ2rbmzRrggO/HZAyvz59+gmx+ureV6N9x/a4+vqrEfT5BQQIoHTb6tdrgA7t2gqxnfy8a/pcJ8Kf4hbGYlJyRp7Z119+LcrlBMRiJTKcJJMlykr8bpnzyqFxo8ai4vITRUXSU5SaMlV0ZOwGrIQtqtikchBA2AaCSkUkynNMzOwTYBiT63R5J3H7W17aEvDRbWX4I03qmBn/cykeqnmhKssjfa1te2Wl0f0Ul5lWoFMeyI1+5MBhVKtWXUouVQtVldQ6+VGhj9eXvY42l7dBzFKHH9eRYfugxTUR8P34i0+k7jcSCou3wUqr5s1bYdtO1v5SJYacRqUgxOTD/n0HcGmr1vj+u+9RpFg6dIPJMAsH9h9A105dsG3HVnGxyWKQNr3qiFV5YdmCZzd8CgAFpxH/z2hAOQTus16vADmOPxUQzzrg/+AvMCkqi1mR54VZxk2ChIm136xF/779RIKKajKiBG2zJjlNZNOmT58uKswM4l9/fX9cfUVvdO/ZXeI9tMDEfaR4pVgzqkQpGo1LPXX9enVxfb++WLlipXyHoOr2sSZfsEy5slKS9fdX/453330XdGuq1awmUvARMyL2hpuwoYqNxIfYiIN6B3FLNgsbYdGKofz6J599LDXDPa/oKYXyTBLRkmMix4xY6NG9O2rVrYO69epJob6wCQyvyJ+9+NJLWLFyhSi+MLYoBf6OkLDcO6EI9wKQuiGW5lbp3TJJFJNvuOEmdGjfQZTLW7RqjmsHXCvaiaFQGOnBNOmu1/e6vvj4w4/Rr29fkdFinTiTVAQoxhYJiCLTRkqU7cXLL72MpW+8LrWrVGTq1r0rht92q7TAJOjxd77//gekZqQhbkYlThZMVYo4jHGK1FcCUt3Rs1cPqfy466675B3xQzBivS8t21tvu1UAzvRQcciteCbTgbX+KjHFzLkwMqIJWTcsRVu5coXEZPl+uSbcbDnLJHf/Y5ccqm++8aaoLpHm5X7c/U2e5QUVL4A3xRBOIpNTrAjz6n6keFNQvlx5fPX9NyhVsqTKcJsEtv24vFMnKXksVqI4csIhiSUyPs31cejAYTSoWx/r1q9HydLFYIsAriUCwVd0Vy4z44mUApNx/5sA8c+GhEJALOCMsyMCPy4gqhY2msQQF72ySHrHrN+wXtVRSh8NTbqkXXLJJaIWXqdBHVk4LIPq2bUXel9zlWpJapuiIsRC/MOHDqNO7Tq49tprUbt2HTRp0hTp6ano1bOn1MDu37cfb739lnO6N0fbjh1U86Elr2LhKwtFcp7y+xQHYHlldiQbXr9q8u0QAGVcAhaagScef0JaoI5/ZLwkXlgwv+CF+UhJS0Gbtm0EEAnwjMX9vv8A7hl5r9Tb3jFyBNp1aC81s6yKYPdE9vt4ZdEivPn2G6JII3xS3ZJElPAaNUMBMUUeHNIx67pfWfgK6tWuJ02HunXrIZufgNOhUwf0HdRXhGhPHM/EQ2PGiOVDBWbqYva+6hqxgrv17CoKP3SJK1auhE8++VgAkZJdE8ZOxNpv1+KBB0ejarUq2LJlKyZNmSS9S1gRQjCjMtOAgQMF9Ju3uAStWrVU5WnOmFkJVDStKB5/9An8smkjJj4+UWJwjKlWuLCCgBwPKQIi22By3myvJQkngj5VwnlwCq8zoUIjYs1GY5gxYwZ271H6gLQgCcaKOaDoKOQUEpgaNmwgoq2ilUnRgiTjy3baGRYvXUwO3dxojqwJll7yANqyYYso1bz25lK0aH6JWKVcs3v37EHry9pg9ZrV8AX8KFWujPAQeSB7bB3r1v2ILh07i9x/lepVkZ6RinAsgn1796N7127SNIshn1JlSjgCEv8eC7GA2/Ocfa0QEAs4le5p7K5FLkRaGIat+hD/tmcPbrplmPQilibylhLGvaR5c8ya9Qyq1awuLlb/fgOk6L1c+bI4ePiglMUJXUczZCPPmTNbXC/lQvaRDUQaTtaJTFx7zbWi+cha59mz54o6ypSpU/D2m2/j9ttuB2NojDVR447S/2KBkssnBcZ0m1WrSFGnSdjSb/mNZW+gWtXqkn1s3qI5Fi1aKNJXdNv37t0ryQOWS9LKHTrkJinHY2ab4goD+qsg+0svvIiff1yPESPvRoNG9SSGSCn/IsWLiIUoMT65s/o7Y7AvvvAiFi5cJBJx7DkyZMiNWL36fQGXzOMnMOXpKejcqwv27dmLwYOHoO1lbaTjGi0tWjl0VSlfVadBPTw3e5bMExVUWFJYpnQZFMsohrp16kosjYKrtG5YKPCPXbtweYdO2PPbbpkXxk0JZiT6N2veVEIITIyJi8vTLwaRpnr37XexctVKURznPcaPmyACFFReIT2JLjOlw+gyZ4ez8eUXXwqNiYcPaVFcD+xnI7QjHaKQTc0/SvO379Bekm68FkvxXB4s9RAZn37gwQeRfSIzjzSdHIYXWk8sgSbNGmP0g6PlndM6JyDTsqWQ8vbt29H8slaiJchkHPuKs4dQ/foNUOa8suIKz3j2GbRv00bq89lulmr2O7dvR7169THh0YmiXsW1T9X0i2vURN36daQR2IsvLRAtw0ILsYBA8lf9GsvjmO2lBNikJybj5VdeQpt2bUVktkh6hlgoDMQTZGbOnI469euK+/rb7n3SoIgafBdcdIEE02nduFlRutXUc7xp2E247pprFaUkkCIZTAbvH3/0UbEkaC1d0rKFbE7K7z8781lpy/jQQw+hQeMGUtfNjcmN7fIixbWJW3KiDxk0RFxy9qbJPJEpG4hK4xTHTclIEXBljxvGMHmPJo0ao1yZcvj5p5+w9I3lskl5IFAolj1g3lr+Bl565RXpPU2icOmypZ3ueEosgoDIe/Pzj52/yr1Id2F/DEr09+17vWjwUfh06E1D0eqyVug3+HrEI1Hs2bNX5MlkLvxUvGaJIYWDo6KcLfXvsKVBE6/LzDUTCuzlse+3/XjiycdQpWpVHPz9oPQOoQQ9rTNaxQTLr778SpqdU7mICQ3GTPmhddescTM0a9hMYrQ+tl/QVK/mjRs2yrWmTp2Kpo2bokvXrrhzxB1o0aqFKBSNHTNWrQHdwPtr3pfkCWN4rBcneK94dyXatL1MeomQ20dQYWKJPFCXhhU0gpIscMnOXE8qW33yo6pPpGZLkjRuCCYaiYrHQeubgrBdr+qOt5a/KeGW4kWLYR+71LW4FN+v/x4ZGUUArw6NpYIeA1u2bBE5PHYTvOyyNli+fJkc1lQq37dPWYjffvetuP5M1NDyLQTEvyrS/ZPncusvVf0TW0TaQiG5+ureGDV6tDTOfujhh8CsLRtN8WclSpRE06aNMWfOc6hes7qim5gaEhELueEcFClWRE50t9qCC57xn44dO+DGYTeISxqPk/wdQM8ePWXTke9GYVQmV66+7lqxJvft3ScB/xUrVojqMHtyUCElFA/lxQ/p3jMxwXanYx4ag6+/+UZ6XVDogJ3dqEhMuffVH64+JcssrSAdbTm6WqS1jB0/Dt98+61kUkX6y7Tw7ltv44WXXsbqNasEEIW8bav6anET2c3B1nHwwEHRr6RmHt1kVlgy3jpgwED5j7G5q3tfg/Yd2+G6gX3FvfMaPkkokdpCQBRlHIfIzuQQ43qs2WW4YtrT08RCZAMkuuhznpuDDz/+II9MfjktubtHOrFMXag6a38g7SbF0cZJYkJYGjZt2IR6teqJdBmVZShsyo9bIcV5JW/zyiuvws03D8NlrS+D5tWEF8lkCqlKTFbNmzdPVKc5JwRzciXZDoMhFdWHXJUNusImnPNnZ8zChp82qmoOZpKdqo3SJUtJiIVEeKkYcqhQ1ELkgUiLlRY0eaU9uvXA8Ftvxezn52DJosUidBuPRoWH2LxlK2zZtlmag7E+nq0ayGLge7i8cydpPUqRiPdWrMLSpa/L/X/bv184oOyQKU2aqOzDcSXFEN0o+38jRBS6zAV8awzVMEPHZkEErr279kpGl4Kk9943StxaqoKzXSr7VcyaOUuk6Zs1a4o5c2ah+sXVRYaJ9OZXXlyMLVs344lJT0gcUcqsWDPKnsU+P9q1a4sbhg7C9f0GqGJ/jw/jHhmHjRs24KUXX5b43MYNm9CvXx98+dWXWL1qtTTEosXFniNVqlcRcA7Hw+KmckMJ3SQ7V7QTd/66U1TAeU+Srt365BbNW0g7B7qttBB37tgpG1WI5ySgG17RGnxy8iS5F4VaaYmQ37jinXckhvjuindE8UWSSx5Hz47tDKKmZCxJ+Zgwbhyu63OtaAmygoMd0Pr17S+uMYnZtPKYnOgzqJ9YLCKjb1qicsSsLf8uAg5SEaMpuS2Phrbt2uGDj94XS0xAOGGL6nJKSlAOENJWCCJuLI/PX7VGdaxfvx5B1sOqHHgeNYyy+wRVSt0/Pe1paSB2w7Ab8lgBbmUIs8y9r+qNftf3Q5cuXcCqJqlmSlhScUQLkmGHmrVqqpplXRPyPKlBjRo3OiW2SJeZ4+J4P3r/Y8nqigvtrFNapyPvuAvDhw+TRmhMrJGrynfM32EcmOOijmhaWirmzZ2HzKwseVcPP/wQtm7aIg2lqM/YunUbbN3h0G5sCyeOnMA9d98jGoOTp0ySg43ljA+MfhDbt+/AszNmirAzQwzbd2xDKBISrqvE1gsBsYBI8hf4mtBWqCNIYAlHEI3EpPfE8Jtvxp0jRkqGLpCagmgoKuVW94+6X9q20lpr3LihNDivWbuGVCFotoGFLyzG1u1bpPtYVm6WWGRudQBjTswAZhRPFd6gpqm4Gy3SAf0HCrG6evWa0vxq4sTxYgUsfW0pFsx/Hu+9t0qyzJWrVcaYMWOQG8sV8jNdLhKsSfiuXKmKxClZMUO+nlgZuuLZXdKsOV588QWhnvC7O3fulHGRrEs3+9jhI3Lfjz/7FG3atpVkEKkwTCLdM/IuzJj5DFatXimbhskiIdxptqjLbNu0XVxhtnht0rjhKSISfo8f/fr1x5Ahg6XPx5VXEBAvQ9/B/UUEltxPxr3Y5Y59Oyh6IMpGUj+rCXWJrRpefvkVsP0lmxDR2mJc9Jabb0HtOrVw54g7Je5ZJL2IKCXxXbIC6LHHHhNXlbXgIvSQBIjMLDMOSG/0ztvuRPnzy2PUg6PyeKPJNfqM09H9p0y+pStA5BTw9xs3aoIF8+cLxYcHHN9H1cpVTwFElyfpthGVpA7bCzgtNhk3JCjyfTHWuOz1pUoA1lI9R3iIuXzW7t27iyzWggULZB5EOYcqUIEgJj81SfisNwwagubNW2LrTgWIDD306NJDumpOmTZFyPWMBbMpFw/EKU9OkcP12j7XokuXzti2fatYiNKHpNBC/Aug3P/gEQiIqq2lDzaVXuKmbBJpXOQsBl8wgEhORLwFLiDJNGsamjdvpgCxTg0BB9028NKChQKIzFiyLoEWmpTVxZWCMmtu41A9ZJQyMrlnmoDirl27sGfPb6IwXKZ0KSmTo6ApkxS03q6//nplIT70kLjMQgOmyGY8IZlNWihux0PeWwr8Y+xTG5Ss9gsvPC+gwKQKAZFu35gHxoi1mxIIoGSpUsgoVgT+YECI5wSB8mXOw0cffoBFSxYL7YYbibE28vmk1E9ahvIwiYulmZoaEGuGgEKwLFmsJPr26adcvO69xP0kIF5/w0CxSqkkw/aTTJKMuHMEypYuo5IrImQh9TDS2yStWJpYSG4vEcbvCMLs2UFSMak2Es+kAAEPGduSg4KgQc6kKMEkASLjnjxQyEW8cchNuKhiBdx9/9159btMkPA/6Yfs1KSLhWc4rRFsXWLDjRs2Fo3O6jWq52WRqXnIvs5NmzXNy8RzXGwVy/Fzzthn260/FwUX6dFio2bNGliyeLFyt2kl65pY6iz7JGDyPUv1jofWM0Vg6W57JPxAihQPF/IQW7ZsLXxCX9AvKoexnIQQ6imFRvebB6PUiesGAh6GACzs3bsbXbt2EQuRgMhWB4WA+D8Ak7/MVyVmpYjTQj+ltgQJw6w4kH9QwMONSpeOC5oLu2WLFnjm2RlipbD5kMf2YO6s+fjk049F5JKZTyEem2aeug03eLGSRdDskmbO9CnyI6kUmlhzitvGOmpmsklSfv21pVix8l1xO6tWryqVMgRxypW5TYdcq8oFBWKlWx/rN4IiVz+ftJtgUADxl02b5NEoZsBxss+xdOyj2okr98a+Iok4VqxYiVdeWShxzBPZJ1Tc0bm+qJtIdli5ggR8d4MTTKjFeO0112HQoIGixn1dn75o3fpSDBg8QDLSpPFEciOoXae2dFMk3YVVMEp7QZPnlCbykZCU7fHetOiZKBp28824qMJF6Nq5q9O+gBvd1Y1kza4X6RnpqFS1otNd5SSnRUruNI/EAWlp8jkGDhqYp2YkKj1Oj3IegkyQiRsL0mvYIE31Y2HbUFpr/BkPCv6sZvWLsXjhYjRu1ljGJTQbHn5O8yNXhkv5ynz/LvVZE0Akh9NtDcw1qNpsKOk7UVeiRSmK2E7JqVPZJbJnCVPoVqyi2rx1s9BueA0JRfi8TuDA6TZDoLeohkSOooX9v+2TNg0UcxbL01YeyMlZcygN/6UbvzCGeI5fnJshVNnhoLjWjz3xGBo3UaV7rFBY//16zJ4zW0AwWRLNHQoBsVK1SnhwzIOywMX9cxIbyfJIlO3iNVmxwXItxt5I12FGdvT9fxN3nL0jlGuplqw7vlMfW7V2JZhRhIKqMT26dsfPGzacUrPLTmUuJcSt+xVCeWqqcCGXL3sDS5e9rvT4HL6dy6lLvp80X2dHRafVBEGSCYa6deuiXp16YuU2b3mJxEg5h4z5MUnQqWNXxEk2d5II0obC0WgU0V6vV7LmpCu55WTTp8/AG0vfEH1JblWCoSvAypJIbmoSlIWywkqRpI9busfnI+1oxVsrkIic+h1SqUhjogVOGhOzzqZuyrzxsKEre3n7yzF52mRUq1pNQIrAR3Cn1XhJ00tEVdr1Es62HAlOF9eqhQUL5qN1q9aOzFq+/iFJKj3u9YSv6KjzcFykVPXu1RvfrP0m6R2fXl3iilu4v8tWn1f16o11639wRDzOXmZ7tmf6T/p5ISCew7fh1rfmEWudXrGUpHJlzWkliQviCwiYSflePuVens3kAroCra4SSX6dN3eRi2KzbsjmYOKBVhdjfkroVDWmTwZSl4Zz8tHJqVSkXIIMv8s6YNJyVCxLkYkJiGKvOPJm7nMS2AgKrHChIEDyoeDWaCdPM+eAoMDvuRvOrenm95igoltPvUdXFci9F8foat9RTTnGrK2mWjKIBqNXNa7inEjbCa9fLG+WwUnrXAoeUIuQRBVa8rohVlsOe7fkU1nm+HgdESENBCQUQgtf2WwKYESvkIIeHqUARFOJySy3OsilzLiiDELQdmrXRZzCAejk93O2Jcl3QxrMmRSf879r91p0mV2ZNNf6ZPMovmP38KBcW/6PewC61yWYsuUHQyXuv52+ns72BP+5Py8ExHP4bpIXtft3t2m4uBWOgKbrfopOnSjoqOym/F26S51UKRb9QUd1Oy+e5IASe+26i9vdZKo0Tilhq3sqMdk/+qhm6Kp+l78jysb6yWbrrhXr5hJPWh2OGKyj9eg+h7v53ec9bbObClRd0HA3Fq01WosybmqxMjbGsTgiwG7vjuQ5cQE3+Xr8fbf3jSse7Fq0nA/R/2N5pYQ8lNSVFGPmmygXhN2DjuNUoKpqdk95PplvUptUCMU9RFwr2B2fK3brqqhLOMERSS0IsMj7zdcTpSC/J21pnd4pHJP8juNWnwRldeAlf5Kf0T3ARBjZUbxNXpPncCv9n12qEBD/DVPvLjx3I7mbUhYPa0I11Y83+fQ9iVqK5+iB09QnWTbeUfbOvwFcEJQWjkkqxMkbR6wZZ8OfyRrhxnTbQ7jWmgTLnU2UDArJQEYLS+T5nY2d/EzuIfDPpti9jrvJ+T1phOVk3dlqgddzwcUdjzsWsZgdfl5ySIB/z7M4Zd+zPpiJF6XAQ1ByvUppz8BKbrEyT3f/TgErCt5C9aYWcJS+zLRGVXtUuQctTmo0OHPtjjn5vSS/C/f6Z5srdw5dgHWz0q51d7Zl7M7P2cZzJkA803iTLf+CAfLZRvif8fNCQPyT34NsTjJg/+jDMjv71LjQnzzM//Pb5YkZnWUkZ1eTUxqDZ5Wds1Szqz9+LZZzrT/4VuG7+z9fO//KAAoB8V+Zvf/F7ypdtrP3itadWNX/4hZ/iV85d4DICMTpruBpk+T0dvljQCx8d3+JxfUHD1EIiH/yGz5zP7DTB1EgTcg/eex/5u0KqqZXAIm7AmnqiVtYAMHhgszB2a5TkGsUfuf/ZgYKAfHPnveknS4bRyoQ3AoJp1mX2p0F+Jwr2DhX1ynAkJ0CubN9083hnu17Bfr5aeam+7zuJPNPh0/6xyai/NR9b6d8VV6lc90CvbsCjfwcfqkg7/g/cuDncA7Ofqn/ISA6unrOolDCuCruQupCQVzBAu70s4+8wIq8Ss7VVfM9eeE8Ia+8yJH7TfUd1Xgp7/cK4OYWYNAKAB1O2JksCXdTscj/7J+zu96nP/eZrnrqk//z+54bzller+A/eEA182e/X0FmSc13PiV1B9rcIRREqt49vP5ZF8r/2bs7+9s9t98oyFo5+3yf2zH9513tfwSIomkh6XYWm1MElcrQ5GV5YGomLN1plJ63/E6qCLo8+3/mmOQ/s5OnKnnRn1zWahOf/rNTlQvdzXcmi0OysgrOXclA57b8tuoj7P7JtplnDcwX9P0WaBcX9GKF3/vTZ+Bs76/Q0PrTX8m5umGBAFEXEFSZOsmSCmeLHDe6esyGJp/ArjV2piGe65Vy0so7s+XpWj7/fEyEQtUnhR9LnFe3kF5aZxIUWZKnM8N4rqa98DqFM1A4A/+JM1AwQKTar9hRlhSn839suuuCidhXJBMXwMU5Rf/8P2BGCIGmZqiRs1aZxFuSmVUrZuVoCSD+p438P2DyCodQOAN/sRkoECBqlqEsJakxJyjSfVQlTK7VpCQiCxKn4Hfym1r5fZA/+rnzs7MT0NSrOuXSp1+XTrMlpFzlNrOrmUO7Vc/sjNUq6P3+Yguk8HEKZ+D/pxk4IyDmr18kaOi6qhFlT+CTWTaWKrEHgxcWlYS1hFLKcJNt+fCH/55PAf3fPNeqPCz5o9RdlDQXByr1pNJvhMomKttruR322G6UYCnfZY/hwk/hDBTOwF95Bv4QEKXMh/FDI4EE6z9ZxWl7YCZs6WgJOvUAACAASURBVO9rmbb0rmBjGlWSpqYqPwgpgHRR8mwR6XM43U6/ieQrqnI25RJLKZ1uw4yzdpeCA/xXAroGi98TrUNlCXvEjf4Tx34Op6HwUoUzUDgDBZuB0wDRrY3Mqw1lA2s9RxW16wYMPQU5OdTGS0UgmCFySsw4s0ieiZY8hkuSY3yKGtGfaGad6VaENEIc/6TzzqY9diJMYUB42EeYT0ptOCaPPGyBwnpawEiScS/Y1BZ+q3AGCmfgv20GzgiIyYX8fCDTjkvHrbjpgc+bhsyYje9/3IzP167Dth2/4uCRoxJMpPUotqAUuiu1FWVxuRYine2Tjbb/pckqAC/wFMvUuZkrJMA/qXNXsnhRXHJJXbS+pCmqX1BCRDbBXiR6AprGKn1LNOxgMs5Y+CmcgcIZ+CvPgHY0dMSmWq4bahPVDVpI1KojokjzoxQK3SMUs7Fs5adYsnwVdu0/ijizsxTwpDqLiMwxjmhLO1vmpVXm1vVbaWnp0EVqyf2cCjF5XESHJaNYhkx2EGwVtUdifJr620kX9nRXViMoSzxQJXGkn7frzou1p2KIpsk+uGEEPBqa1qmJO27si8a1KwNmCEiEoNtsus57c9yFxNW/8mb43z+bu7gcti1DLs4/cT+4NK681S5fUzQulwmrdozzkRg216wK0+gWY9mOcLbj2Sh6GFexosMJO5jxfWpNOttB9qEYKqTUUrFcjeVUnvrJncTuh3lRISeJmLdvnKGpoJJLyWUxhroZ9Up4/1Mu4XqJznhO0ttONs3KP+en8IrP8HunIEfez//3by7/b2oncjLtBJtjy6ZPwAMVF4yxBweB0uuHaRrYfyKCBx+fg0+/34K04uVgRuOSkWX21SIwxjV4NBOJYAw5EpNLA6IWivg9SMRjsCwKaGrQvKpTmjRN130ig0UHlcDL7DW7iAXhQzgRgyeV4ByFHgU8EUNUnRM+DWEP7+WBnojBNqPweSlTxYSOWnIeSkbZCbB3sm2wAZGNOHtLeJgQUpaeN8GFw79ZiHsteOIWUmEgnnMYI27th369LwPMMIqn+AF2eivkIZ67VfdfeiV1PFNglmIRXLUavLofSBBISEVTRoRhawhrFmJenf1qEWAjLNWfXiXyJAQTR9TQEKWEGdejZcPH9WhR0cwDEwYS3gh8VgLBmIGowUIIii7ayPKbQglLjWkw7ARiRggJzYeIxwdfwkCRqAKtkI+X8yA1DoR9MfjiFnwWYOrOfiBgWdx3GhIeDwIJDzwOUYRAx70d10yYJJhwz1LPk4lG2UUWvKaJkI8YAKRHNSR0D+I0qDQbCU2N0Wvy9wjbXiQoTUetSDsBg0lKkVFTe1AdEWxVJKQ++HQvdEtDzLaQYDsGy4TP75UGY17G++UEUMqUpm7JGM/FR8vMOWGzEZACxLhkkXXLRpSJk5Q0ZEdNZEY0XNlvGPbn6jDSyyFhEkz4YtXgbZ0y9XFYiQhs3ZBuYWleL0qk+XHiyCFEEhaimg+aPxXxRAQau4mxm1zMhGbF4UUcWiIEQ09QZA5m3AN/RnFkJaLw+wxo4QhKpRaVJMiB7BwkUjMQzs5FmleDYUXgN5jwofCnqj3huLhQvLoOf0oqDmdmww6mIqZ5YXp8MpEei/+p88702ojnhpHu9cNADFlHduO63h0wZewIxCjDTyVkz8nT8FxMfOE1/vtmIA8QoQ5IErTsmIYAfDB0DXE9gZBBJW4bAX8AoVAm0mMmius+9i5Q3hJ7c3PzJhhTkv6p0qtbwQHbE1Dj0UdIAIyI8roSHsDQpbEZ9wf87GiouL9STaV5AcrFEVx5iRjRNwEElNgwonRwEspaNLmOiUp0s1RIS9xD2Qo0HzkmXpM3iznjI2gzwM79yTHwO4LcgN/BNN6DF5Fr8v4RIGEoZBZCL/+dXhavFQM8/IV84TM2U+NtDb+Mz9ZN5ITjSLA5VpF0ZEf5OywF8cglCeQEQvKGXav4X11V2oncIzYzyDLBPE80dvCKwwikImIZiJpAr4EjsO94HAgWR26cFSo6vGJtWTBtDyzdQELPheHVgBwvUhIJdGtTG4+OuQFrPvoOd42ZBL34+YgRjCwTccuGbnjhseMwErm4sJgff7vjJtSqVBoezcave3/H9AXL8dOW3fAYBs4vkY4lLzyJE5lxDL7jIRzMoYVpIffYfjz+0J3oeGk9Jc5JeXlX3l5Oagsmw4A+DybPWYrFb62BkVYSpsZGOjxx5ciGaceQ4tVhx2PQbBM+XUMs+whuHXw17rzxSvisXNhOg/J/dcILf/+/dwYUi4LlqgllPZG+ZRoIWB5Za1EtjogRR5BYFIsjmBND7o8/48DPvyBr317EThxnGYBqvmV6YdgeeEwVQmLpq+2lVqYG3TLgMX2AFocuTew1ZAd0sTLTY+pgtnRaZLTW+O/KelMVZLTMYoh6TeT6lU8ZjGqI6F54+D1LR0LARofBntsJVYiQ8FiwjDA8ph8eywtTj8Hk/6cnlQjKc4f9YRiWASMRgKnTGAHi7HemQcamLElauzGmYgErIGBmeqMCWIF4QJ4rYcQQ8efCw7i8zYOEwKa6A+oRCz7bA1+5EkipcRFKVa+GtNoXI5EWwAla5SmpSFgSRBNrk/jMufcWhAJdgKWnHQ8dsJlH4EnF982Dg5GLSMID25uG6XOWYP7yj2H6MsShZo9FtoWU/hOMwbFXA7uF6XShE0iN++DLPoCH7rwag/p2wrqfd2DIiInI8pRErm3I74lzy5acZi5qXlACc564HxcWT8WWTTsQCYVQu0F9WF4Lg4Y/jg0/bcEFZdOwYtkzOJoZQ6/rRyIHRRBjd7twJi5vXhd1KpWGFzEV94QXlmS7eXofR+eOrVChWi1MnP4KXlm2BnZqCXEvSKtRy4XASfM9hoQZg5enk+mFFosikDiBV2c/jIurlIKhUVm58PP/8wyo2LiySMRVE0hRlpsXFnxsUB8NwX8sE79/+DX2vrEaib2/AZEc+HQbPtNE0LQlPBMP+pAS0+GxdUQMIGoQ/BJI6DZiZHMkPGIIBmlJahYOp9oCQBkhW7wbWmMJHtweW4wDQ/IA9LgInxaiHg1hr4qy+00VLvIluC88iNEF1TX4TAupsQR020TcayLiicBjpsGT8AF6HKYnR7QKjEQGTE1HxJcj1yZgk31BF1tCm+IS24hxgJp6Tpa9xpGOKLHBmw2/mUBaNAAjnoKoN46wPwfehHp+zibHxMOAPWsMG4jAQrZuIjsjDcGqlVCtV1eUuKwFwhmpCAX8SBCvbA1eWpTauSur1Y6F9wkgamBXMvbjYFaZRm0QW3cfQY/rbkOwfA1kR22hqLDlpNdHyXS+AI/EGYXorPO0i8HOPogGlUpgyZwnkOq1YfiCmDT7dTz34lvwZZRByGILyzg0LQo/Qpg+8R50al4fr7++ChOfnI5IDBg64AoMHzEcm379HTcOvRsVyhTBm6/NwJHMBHr3vwfZRgpCUQ1WKAtD+3RD2yY14Ldjkg22pZUjIxyMh+SiatWyCKaXwOMzF2PBklUwMkojQZK5xJvpUnCBM+ETUp6HTSs2RU4p5PyOlnVL4vmZD8Kw2OP4bM2a/n+Gi7/+sxMQ6d2Sk8qNaJgeJDwGcnQTQc1CidwwYjt3Y+Ozc/D7e1+gQXoJ6NEwErqJOBLwWx6kOqGaHCOKlITytmjJ0d1OCYXFIMkJ+BATi8eDtIiJjEQcmYG4WEQpJtu7BiS+Rm85TkvVY8LW4rJ/GRP0yRo2oJFEJvH6OHQtpnRZdAlQSYUEAdGboDGQgOmxkYsYLGTAtgKSDzDsEAybPnG6AGLckwNLDynmBVvKJgwYJnuN64gT1PW4eNPiwsJAFBlIML9gZEG3ojA4disoFq7pIdWNfprBeg6V5GSc30ke+ZkjME2E/T6c8OjYGQ2jQs8uqDn8BpjlSyHL55UYZMA0kIAp9z8XH+1IZK9tmXR/A5KF0nUb4XgC3rRSeGrW65i3aCUSqaWdQCoDFEp9mOY5kyQBvxcmEzBZ2QjqUXS9vB5G33UzAp5U3D3yATwybhRKlSyOb7/biAfHPoF9x2wUKVEcth1FInM/Vr+5AOmBdHTq2Rex4HkImV6U1Y/h448WY0+miUEDbkOJ9CAWvTQJx04AvQfdh8OJEGB4Ec85hvGjbkG/rq3w4vPzsXv3Lni8AbBTpIA0T03GTXwZ+OanX7HnUAiWNx0xvkSvDhOMPToyU1ocJk8aBGBaQegxJlnCCJj7sGTuRNSsUBwe/txpFJXcB+RcvIjCa/znz4ALiASElKgmFl7Y0JDro+UXQdqew/jglnuRcXA/zjN1pEbYRxuwfazyAsy4jWO2hd91E0aAsUJ2EFQxNjMcQtFYHOW1IOAPwKpcHkWbN4B18DByVn+GFIN+Fa+Vgn2hCDQjgLiZkNBVQNMRM2KwPLyfATOqwRsCzg9mAPEITC0Kr7iYugAtw5BsrGXHqVAFIMWPrEQYAbAxvQHNSFVhv0QUMVtDZlyH5vGgSKqBAD2lnIhYcTSK/Ex0sjDDx7yAhnAsCjPVhywziogdhObxSlgszSDwAgmLHqaN1KAfIc1CZk4uiqVkwAjFkeHxIhIJwZ8RQCQShp/xQXZ8tHRENQP7YONI5fJoM+0xmBXKIhQgCjLeqsIF5+KjHYnssZlF1l1A9NAN1hH2pOO6mx7A7sMaTkRVnTKdXYmBSExYlcV5LBM1Kl2IhjUq4srOjVDr4ko4cPAwpsxYik8/3YD0DAPjHh6K9pfUwqGDR7Dy86345Kt1+HnjRuQe3Yd3/z4PVS8qizZdrscxrRgiSMEFRiZWr16AwzHgyp7DUCzVi2WvTcfxYxquGjgKx5ErcZjw8d8xdcIodG3XDL/v3Y2jmZmS0EmwwTg7g4m7wUXgxfcbduLp5xbDEygibj5NYb5Qw+tFPMEubI6Oj+2FaRmSkPGSepO7D6NHDMTQq9vAjOYIt9JtsFPQBj/n4kUVXuP/fgZcQKQRE4jbCBAovAZi8Rx4Dh7ER/eMwYU7D6JoPISgdN8j4OiS3yhiZOB4KIbsGheg3K19EU/LQMJL11SHN05MtOE/kYmD736Kf/ywASV7tcXFtw1CaN0mbLjxHlRP8SMKE6ESJRBs3gyW34eYh96ZF0bEhu0jqyIMze+DbRsI5iRw/LOvUDaWi3D0OHTbC3/Clmb0dmoAuZaNeDQBrz8dB7xAWu0qCB45DP23Q0g1DeTGbBwukor0prWQWuU8Ac9jG7Yjd+sOnB+3EAhFEfdbSOgWPB4d8VAMQdsPM+DHfgNIrVEFRatXgRZMQ2jnXhz+/GtUJGbF4ginpmMXz4Ga5VH+oguQYnuQtXMPsjbuQKVAGvScLOg+G2EjgbAdh9/WEYx5oPlT8KvHRrRpLTSe8DfkliuOwwEvvHxe7vVz8NEOR/fYVsILHSliUekeE7lmDNlWGjr0vg05dhnEpLF4QtLltBCpDiO2lWXCyjmB+24bihv7tEQoKwvfrP0Jz7+8FNt2Z8HyFoPXz9jwIQzs3RbXXtEdpcuWxmc/7MItd0+UBMojdw9Gv56XYe236zH+6XnIjmkYdcsAtO/SFG+v/hHjHnkG55cOYsXyp3HkeAK9B4zBMSsGMxyDmZOFdi0ao1mDmohFQ5I9E1FRPodkz6KSko/ZHuzccwjvrP4EwWKlofvSEI6Z0D1eZb6Lwo0KZhNp5d/MMAKGCSuUia5tmuHZccMQDx3LayheaCGeg9X3X3YJsdDobUqIiRQbDXoogmLRBLbPfh4HXn0dFUIxpDG+Rv0TA4jwyyZQBKmIJHQcrVYOZe6+AdlFikLzpojLbGg6EuEQApaFHa+txJ6dexBoXR+dRt6MrI++xs6RY3GBFRPXOlz5ItR4cDTg8wJBAwj4ATtFZaOjUdheL7SypYFjIfwwaizKbNsKX+woQuJS2rDMGHSvRyy/kOZDZlo6ynVsj2qDr4f11U/4/qkpyIhayM4ogbqjRsF/WR2Y1jF4oswMl8ChN9/E1mdmooZpwOONI2qFxToL6EFJouyGiZSubVHtxiHQinhhe8gS8WL/39/BwUWLUNQMY09qOirdcivO73aJuNvQDSCUi4OffI4fn56P+iEgGM5FIl2DZWiwIjGk2swsazim2dibnoJS1/ZC5duH4lBGQAwczve5+CQBYqpyMfUE4h4bm/Ycx1U3jkFIvwC61yuZK8YahGNEjpTlgc/jQXEjgRN7t+HKHm3w7ddfIvuEjWBGCRWPCAZx7Hg2iqVlwM4+jkT2AfTs0QFf/T/2zgPMivJ8+7+pp20H6c2OXRAFNRZsMUZNTDSxJzESMDZUsEXFir1hS9SgxqgxmkSNXQQLzQKIYgFEEZC2bN9Tpn/X8845sCDC/iPmQ8PkIsLuOXNm5rxzz1Pu575nLWK5X6liTrt1GU/eO5pdtuyMcLY9IYWbOovqGvjZL0YSeFV06xzyzONXUdvgcsxJV7Ms7zF40HYcedBehG4r+ZZ6JRqh6dI9Fg6iNEqEcC3HqhMaCbRkOZmOXblxzH18vrSeSJNw3kZ6eKHmYajumR0Tvg0fL2zBNkMix6X/dtvw9zvPIyw0rrTElIv/fbJf3BCL6bu+j7WTglc/K7kpzVCil4isqdE50LDfeI83hv+BbbM5yk0P19Upc+Qh69KaBFfoYb6O7pl8aWrMqdDpevzPqQhTvPbvF+nWf3s6bdOLOeMnsk3Xnuxz3nCoSEF5kubnx/PRGRexlRXhJKDOSmF02xxNs1UWk9cDcpFL0vOxQ5MFKYt9R19OOlPGlAuvoNu0mXQMHVpSHfi8BvRKm8z8WipyBsn+u9LpyvOJenRD0ysJn/4HU8Zci9NaT79ThlF9xHHk6msZf9eN1JSnGHT+KPRMktmXXUXFmzNJZuW+k3BJQ/Ayl6xgxXa96X/vrWAkmX7X7dTXNnHQ0HPE9Jvpl59Hw4fT6HrQoWx/7uWELS18NPZxwshnx9OPQ88EPH/p1Wwx6RO2cKU26qjoWpOyRCBcSxmnNWkxk3yWTnPIg2PJd62hUJneYFqlWn1+QeSFEill0JXJuUcymeCN9+Zw8rk3kU/0wVXkSuEoxsKIMr0sjZdE5NEpUeDwvXYlcpuxkkkKDhSEZJqy8SOPVDJFtqkF2zBxcq1YKQ29vDvvzatn1qdfErkSauc5cvAe/HD/gbi5Zqa/P4enn3+NQOtAIefRu3uCJx6/XlG5Djz8NFqCMo44aE+Gnnw4hlYgKrTQu08PgkBj+bIVqutWltCprqwkigzmL11BQU/RGtpcMOp65nyxBN1KqSe88LuEfGoFOgk/ZvoXhNtYbtPcVEe5btJvmz78448j8QuNKkIsmZ5vAsTvOgSuOn41CaobuFpEwrQIco6qiRVCj1RZhsj38VyHyNBJKJqZQT706FyfZe4tY3Ge+DdbaxFO0Kz4dilh10QBBStCNXc9sOw0dbbJ8k7l7P3H21X1+oEhw9n/iMPZ/Fc/5cXrbqZ88TK6Hrwnie12ovvOO9M64Q1mDT+fvkCrEJG1NFpk4UQScBhKgSohEyqBoxomn5oZ9vrzLSQq0rwy7GwGZR3c+laCXtvT+dqRwlFhxrkXk/pyMeVb9Mb+wb74A/rR9aC9yD/zIjOvG02m0MJOx58Eu+zJv/98H5vVfUlTfSPbXXgxvQ47nIYnn2XZ1beweTLECVoVKT0XwpdWmm7DhtD1V8ey9IUX+eDOe7F9nz677UaPrj2ofX8GE2fP5Kj7x2L02pm5N9zFsnHjcLWQPqcexxa/OYbGCS/y6YWj2NkxaBDxGNvC8nxCMyIntCRFCrf4XDPo+tsT6TH0VzQnDAJzw3RVtMb8gqgggKhLyhyR0AOCwGVxY8ghJ55Hk9GNAFsRqM3iXK8vhMgwIql59N+yMw/deoEK+wVcBGNUIdmPSEm4KxmDGHoLv0p4o8Jd0uBPj4zn1rseIp2uoDxhsXmncsjVkrFQF9ewy3FDA0vTsDWX/ffZg0XL63h63Lu0RuWkzRDTr6dP1wo0v5G7xtyKbae45NIr8d0CFRmLm6+/lsWLlnLeH65iRV6jNhuSJ0VOmi52Qin4KPEGQzpmQk+IZwYdTcPVAhJGRNhSzyEDd+GBm8/CzdUjBuEq+VhNseL7Awz/q2cSCZUskSAv9BmZLJEILwxxzXgmRSh9ApC5wFE1q0BSktCjpiVg6tARdP3oc2q8VtXckN6pobolEuUIvQxSoa2aCU5FGQsyJrs/9ggkI+4/9SyOO+YEMkcewBMXXkr68wUYO29Nom9/Bp9wHC3jX+LdM0+jb1mSJj2JmU9R4xqEpkuz6aElLQo5VwUjpmYz24s48Ml71bG9OGw426xooJOMG3TtQ6frzgXPYfqoa6lZsgy3kGe5labjycfS96whBK9OZcall9DVz5HTTJrsjmpqphyHZV6BLS8ZQc9DDmbFo0/SfOs9dDA81UGXTk2YTDDbtBhw/WjsvffgyREj0d/9gCrJwLI5eoYJ0gmDRcmIfsPOJGl1YPaf70GrX8piw6TnsN+x9S9/jjvhJT44fwQ7WxU0BEkFhMJrlhpr3pKJlBBbJufQqNuzH/vcfi2tZWm81UaC//NVrDXkF0VuIIAotQgBuQDXd2gNM/z45BHUhTU05zzVSpfGg6YLv0iAT6KpgLTmsXe/vtiGi+d5JKwMQb6V/jv15ne/OZa3pnzA2L/+E6uyGg+PwC+AkWDBkgYWLFquCO8H7LUHN10xBFuoDFFIwdJwggDLkrpBJJQoQl/ny9pWfjn0QhpCK57JzNXz0D1XsXPfnlSYmuoel2RqbUOi2hAjDBUX6uF/vMRVtzyAVdEZX0/g+CGacJ+K5E4ZkbKUyo1ECRIxG2h+lpRXzwlH7MfVI07CzTeu1lTZFCH+5wtvY3unKB3lfAc7lUTLe2SEAC01OaGYybM+iNAcHy0jlCyZxQiIQhd97mImDjmPfq0+lt9Cq+ZihDIAK2AYk5VNLyJR0EjoSWpNjc/TBvs9/nfoVskNx/+KU074DR1/dCCPDD+PrTbrwsBTfg1dtwTLoOXVF5g28gw6lEFT5+5gbEZZTqcsoVEXteCZkQg1oVnlGNmIbMdyDvrjaBrmzmf86Fvp09RI14ULCZNp6raoEIIKxoIGuhc0bM9nSVWS6Kgj2OH35+K/MZUZV42ia8tykpZNU1BOrrwL2YoUVbtsz9bDfwNhng/OP58ecxeCWyDwDWxXh4oMHyZ0fnDnzXjbbc1Lf36Q/bfrS5lpEC6pY9odYylbsZSKjkkWrmik3E+TrCrgJBLM69SdH99yG5pl89bw4fSc/RFVkUVeK8fXXZK+r8oUnlEkkLshhVQ5H3eu4YAHx+B274IjdcgNsGkN+S8jV9jyMl4UhdhSBCbCt6sZOvJ6Jkyfj6eni3ymGBCloeLJIHcYkbYMCq3N+EEL6VSSMKtTpuU4ZN+tuGn0JTzzzFQuueZegrIMWXKq8ys1SUO3SMjMdGuWATv35fifH06YbSaTsggNg9DwyOfqsfGoSVdzwL6DWLBC58hfn81yT4jdKUwvx/a9K0i49Rh+nkQigyssdssiV8iqKPLwQw/g58cfz/2PPsdNdz2KnumIi61GDKWlLyAuD3s9ctCFdiCfGCRIWCnFkyws/4h7b76Aw/bZmcDNq0seayoGqp64aft+XAGZrBDqqev7dLTSfPLmFP5y31jOHnkevfpuzT8eeIj33p6BadlceOXlqrN886hL2bHVY+sPl9BzWROZjEG9XqDci6kgBQFEQyY3DGzfoEVorzttRTigLz1+dSpUppjw6GMM3HMv0tv2Ztnrk7Fac0yeMJku/Qcy4OQTaRr/GlNPG0aHmgS7XXM59N0l3qkM81ZKthJCLgAvAXoF6FmiTgm0LLCsBRbMYcbws+lgJTEMTxG4Q2mIeJoaPqjdLAm//Dk7HH86jVMmMu2aa9i+kMMOPRYEsOOoKzH3GIhWVQm2xj8vHYE17hV2DnSSdhKtYJN0LfKZFJ93K2fQraOJdtyOyHXQ58+HmgoVGevzlzNt+Nl0b1yGbeoEZhkrdId51TX86E9jsTLVrHjqWb645w76uDl0eY9ZTh4JVHyVvQnxvGBEqs8Qaik+Ls+w94O3Ee20NTk1FvjNN60+vyTyhIeoSdQVYsqgtIjBJmt4asK7nH7+tZjVfeS5opoISg0nisnbks/rQl8R9r204P2A8rACWhZx1A+34rpRF/Cvp6dx0VV/JuxQRU64UgKuvkckrH3bInRdCFwVyqeFr+X7RJ6tFLgTpovuNNKzQznPPfUgS5tCjvrtOdQGBmGoEbQu5+oLhjBo+14kpUgjhGzhJ0qkp0SufTrXdCDdoQOP/OMVLr/xfuzyTjhq7jMWlhBCuRpc1/KEugCiRRRmVJqTDJronG7k6b/cQmUyVJyvTTzEb77oNsY9qFl4yYIMGbsLWTjzY2ZOfZsjj/8lVlmaFYuXUre0lnRZOb226I0ftLJs7idYM+ey5KaxbJcTWnSBOsujLBTWhggcqNabEjjQQoNsRRmFgX3pM3IIbNZdZkohFLKyT5A2MJauoG7K2zw75o/0/eG+7HHmEJqmzGDW8Evokiqj048PpaVHZwqGRsHz2fzgwaS33Yq5415lyZwv2H6fA+mww9Z8+uqLRHMXUuaCVb+Mpf/+J2WaSXnOp8rXVEMob4bq8V9XliL6+eHsfMoZuBNfZ8ZVt6hOuW55LHBa2Ob442jp3ZuO/QeQ6NOdptkfMv3SK9imsYWgqYlKytAdk2XJiMVbdGff224m6taJ2gmvMvmmuwirqznqjjGqGz732ivRX3qWspxDNtOZpX22ZdC1l2HU1PDlP1/ii/vH0j3XQIUVEXkelm4hPWyZahPKkEyUuUaAK1QmPcOHhsnAv9xCtOt25GSqYgNs2or80igIY/UZAUQ1hCOD6lqSrJfg2F+fxectNrnIVmmA8J6EiClC6IglVQAAIABJREFUHqVNxpc8w1dNjbKoDDu/jEP368Vtoy/h6X+/x/lX3o9bnsG1JdGIhx/VVIww69Xf44Wz8k8kpGqpH0aYbgO9qjWe/cftNGYjDj/+DOq9jFLM8VuXcf8tF3PAgG155u9PMmfOZ2h2WjHxhUpjmj5h4KsRxPfnfMn0TxZgJKtVl7zknCKfHIq8ku6gS6ruRZhaUj2RwtbFXHL2Mfz6mAPUFM6m0b0NsOI20l0omyDlJBmQkEZfGAsISEqa1yOltCT5r0yqqBG7KE9GeBIfzOOt311E3yZPMRsalKyNTG/EK8yQ+qEnNByLRk1jWfcqrL13JLIDlrQ6uF6KUEvgaJBw8pj5LHr9Cswdu7DNYQeTnLWIxTc/SI2RZoWms8TwcQyfOsfn4GuuodvBg3nm0kv5bMrrDD77LHb50U958/JrcN6cSCabVyIrGVsGCkzq3YhyX6fa8tUUlxT7lycrMH/xE7Y587eE415gxuX30CmnE6U0PCOHk8uyXNdZ3nEzfnDxCLoN2J36Z15i9rWj2TpjkWj11L26rNzi8+6dOejWO6FzF6YM+y2Vsz6l1kyw+YgL6HXEYXz5yP0su+cOOpsplmW6s+PoG7G37MKiF5/m0zF3s3OgYTkujhZzG2VIJA5u5KESYUnNX48o6NKoSjMnk2Hvv96Jv21vVfPcEJtWm18WibaDWfQYkSek1O8CLNXYePu9ORx3+uVE6Q4YqQpy2RxGIoUttT1RgYkV2/DNKBbiiDJo2eUcfsgOXDvqbJ599j2VMntlGVwKJNsYUUnZWcQYlPZbJHWXWLfQNUW/SJRnklhOK71qdJ567Gbq6nMc99sLaSxIapDDa/2Se2+5jAP22JnPPv6YgheimQl8GXSXeaAownFDjHQ18xbVc9WNd+GpI4jnU6QGKpvwmISblc22Ul6WwZBxpkITm6V9nn/iHjK2owrsmwBxQyy5jXMfwkGV6SbPLZD2AnJLltHY2EiPnfvipGxVn3Y9TxGxFTkrlOHWgMyiWsaddBY7rCiQcfIULF+tKwHTkqyVGYCdi0ilKlkeuSy0A5YbLtb+ezHo2F9R3nubmLSouLMGZF2csIF/P3AH+oSJ7Jm3SRkJFnk+2m5b0euQAXw6dyH2jv3Y4cBDmHTx5Syc8gp7XDiSLX54NPMuuwZnwst0EP6wb9KSDogqO7HlxSPA83nnmqvpsmI5KSyWpmowjzmcvmedROGV53jn8j9SaVZSV5kknY7osaKesLGZuupqGgYMYPCV15B77yPG/eIX7NW9Cq21haRtU5symJ0u4+Abb0fr2o2J551G1Zy51CfKKT/tTPqfcBK1TzzKvJtuwDds+p5/GR0P2J/mqW/w7qUj2SFhYjUXsDwLM1VGk+Oo8kW5bSsQVIbHAjCEuLpGnZlkYfcuDP7z7RR6dMZRajrffNOWF2ojaf0q9S+R9NIjxfURiS/XN8lkyrn74ae58e6HSHboRUFPki94alHEgBgrboR6gC+jRHqawG1lYP9tuOjcMxg/YTJ/+vPjipUvfKOk6BSqRkasjRaLRhZjRBFk0EJ8U0a7pQ6TQPc9upRbDB92Ip4TMuZPj1Gfk6F6Fy1o4tQTjmLgTn0JXA9J/SXnUaJkmqTlHolkihVNeVa0+Nx611iMhJBh4whVFq5caF/+a0r6opEQ7+n8CjqmPR5/6E6616SIgrxSbdq0fX+vgIaFI1w+Q6M8CHnn5XG8+fobjLz+Shp1me3X1BRUKBFkGI99igJSBydk8ukXUTZpJl2l9mZpJLxYk1MkwnKm3E+iGBNhFDQCK0Gt5uMfOpC+V16IFiZpfnkytVPfVSTlZZrNdnvsQ+Xg3QkSBZbcfRdLH3qEbqk0S+We+Nkh9D/jOD6fPB3X0dl24A/47Lqbmf36cwy68GKqDzySpaMuI/vmOKqtSsyCTTZdgC22oetNFynQnXT6CHovqcP2IhanKzCOPoydJEJ8cYJKme0+PdjpyotU93ji8D/Q08mzwtLx9xvMwJEXkJ0ylVnnjKADORKmTiqCvAFzIxh0+dWk9hrIE1dcTM3MGbi6zRbDL6LvwT9kwWMP88W9d1Gzw65sf/PttBTqeea0U9k6V09GyDR+gnQuwC7ksQwLJwdlppRMQ1wp12uhErxwA1hQmaF130Hsd/lFNJWnlZ7jhti05YUVkdTzVAYuUkOGhplIks05pJPlZFsd0uUV3PXgE9zywD/xU50VHUZoNvFTUNJTiyhyMSW/D+T9CXwnL04rRL6LZSdUZ1p4UhK4SVQoc5UxIMboL91ggTLp6Qj5NdANVYOR31kiBlEoKLXtQC6UbmDaNl6hhaTmogcevhdhWJJKy5PCQ9MLKuUu5F2MZDlOZKsJlUhTrilKwkmaKHL0Mp3jOQYpmWBpXMI2PdLcNvocdtiqM6EUh5E5TSUHsSGu+aZ9bIRXQJpsBc8jaWpUeD6fvT2dD2d9xFGnnkSLqVOQor4uFOSAlBs3FQu6R0ffp/bxf/PpDXezZWuWtEQzeoKUsBiikLwlBO5AaYCagY7rReTTSba64x7YbXsmPvwoC8f+md7Z5WRMiyarmuVGOdscfyQ7n3gyhffeZ+JpJ7JdJklTIYN71FHsesnZLH32VT5+6hk6VKbIffQhXnMdib57YG+7NYkpL2EsWoAddqDCS2FoK2iu6Qo/3oNUGNHw/CQq6luxTY2laRPtp4fT98yzCF+fxOQ/XIpXnWC/m69D33wXPnvyeWa98k/0jmUcfN4lJDp0YPGf7qXx0ScJgyxuFFET2iT9gMZMkvw+g+h35ZWsmLuAN/54DR06d2S/C26APEy7dAT5Dycz6NxzMY8+mfnvTOOzCU9R5eRIuSmsMEXLzLepqp1HVTYkHXRAC3K4lieqgipSzLgyNmzwSYdytr5kOB0POZgWS2hQG2ZRabX5ukjqbCJlqLxQhF4lcZ9m4nk+6WQZTs7FTFXw7BvTuP7uR1hSl8ULdUxbGOKWmlrR9YBQFGFMG8cPsO1kXBgVYqrvYRh2PC5nJovy6sVUWSSLVPotIo8CVEJxEHkuSWWLEuoCRALapoUb+nharLCjlLEFqISxrUvKbaqGjyxaTdQ/ZJ9Cso0MfFHkCDX1bxWUBgKaMqHuq7FEv+CSNgz27Lctl438NT03S2KKCJEsbCl+q7HF9QDiJrz8quX2hlmn3/pe1LerrMcDKiXFLcTmab7h02qKvJ1I38nDOyDhywPdomDoWPks1QuW8fq5F9F13hd09D31WpHckkiyoPm4tk5e0mjRA9V1GsOI7a66DeOAQUx//l98/MiDdG9eRiLrkLerWJwsZ88zT2HLg35E84SJvHbeaeyWKaM1n0Q/4udsfeG5NE5/j9cfuI+UIetWogydFq2CXMqiU34ZVY6D3hBQuaiBGq+B+sim3nIVybkj6Vg2K2mxNAnm4T9kqyFDCCdNZsZtY/ByWYz+uzJgxB/QOtWAU6v0H3W7htZJk3j7+hvomAvZ/IgDyWzZm9zEmfiTphHYJp9UJtj+96dTvc9BEC6BTIKoAVpfmcqs++9GjxrZXcB29x9AIFJ7TahQ0LEh67P0/juof+NlemQDMn6ZUszP2wG5hKb0E0QxqFlqqTtuwV7330a+spys4ohuGERsn1G9SOwozTNT8bSemzCdP459jPc/+pS8r2OmylVXWEBxXVtpFvSb4obSbYyl19S20v5UgWHxZ8WfK4mvNltsmRq7A4qobMJKkEzYDP7BAM449Vh22bIL+UKDEq+NK41mUep8/QqU8fH8j+fW7TH/aje8tWeRr/97aY8XjmRJvppr9ylHJ1hWj9OcpfM2W9AiUv9S3A8l0pOGhI4WiiS+0m4m1dRCy8vjmPyHUQy0UyRFQMGV9qGOZSVo9VzFZ3SDQHmY54OAJdtuz6DrLoNMhN/UhPXFCqgrwGYdoEsH2KIHUUMd740ejTntI2oacuTSGaJ992GbP1wAmaRSskF4vaETd6vNVKya7eagpZGmF1/m07v/xNZmQgUDsYCrcHNllkanqeDh1FQQbNWTxJY9CeZ9hj9vIWWBSa00U2pS9D36R3Tfoz9BXStzXn2bhrcn0rEly5KcTv8xo6nacwdaHn+Wupvvo0I3qE+a1GYSVO7Rn97776O6y/NeGU92wkT6BBGOpVNzyGA+K8tgmelikBGQDFyqHJeG92bBgkXUiHhGwUP8nvykiVAdpXfR4AfMtjX2u/lK9N22p1BdqXRaTam9boCtHYAoZGefQKIxK4njhViJMnxfp6G5hRUNrYjyt3Ro1wcGAhhK6ntNRFwTQ1YbKl3jLIu/U7JFbcBvbVCkSN1t9yUBoSrMxvQhudjpjE1ZRQVlqRSGpP1K6VcqRvGNpgjasT7v+iPElZ3yDfDNfGd30R6Aau/J/fcAUbIMmaF3IocqTGa88hpvvTmJs66+nGYvFk3wxefHBFO4rpH4hxiq/JMR8YH6Jpb/9W+8O/ZBdjWTmI6nVP/lqS1q2NIskWkYiXAszaYutGnp2YXyAwfRbeAAzM7dwLbVDRIsWcCn02ZQ++/xdFi8nCqvQIVtsEwmvrbrS2LAABoikavzSUhTUsJbESI0LKVU5Xg51bFOL1mMM/19OhetB5QqtiblqYiknIOvK1BvMDSatJByKyApKZYXYtoJmnyfnLo3Dcr1pFLeDmnFkmalkyJ92AHk+1RjfjgHb+JblEl2aOrkNaFFGrQKuT3SqbYN0m4LKRk31HRWuOIlk8IKZPIkHm2UWpl0BtLolIvkV8EhYZoYUYDv+wr03ESG970c2507lC7HHkmhqhItp2EnbfIy9LwBtvUColIak4NWNTeh52gEfqD01CRMleLnSl7iV8LW2LOkLXKtjn1r/H61E1rX71ZFhWu/BvF7BYDXdkspaTBJYTSDglNQ0uWWzEJK+qxmD2N7CZFpV0m7+pHUG9eXMq//obABvrNNu/gWroClGXhBQGgEGDmHJbNmM+/DT/jhMUeRT8l4gKY4q1IEl3q3rCtXOKyisO64VBRcrJzDh3+8j5a/PU0nTSMtfF43jylRgBIjljUWz8vndINWXadJykvlVQTSyBQZrcgj6bhUFXzSTqisLfJuI3a5ST6EbGDiRkl88R4KHWW8FIgUv3oOaUroVbdN/EKOGt2gk8w/t+QhqSu5MBlFlKKY6YZU2WmCnIjLxqOIhuHQ6mWJkjahaarsKZSxQCkRSEYm94MdYHgBSb+cz3SoTQTUENDJ0JSDpalZyk4gkodAaCm+cGQG+EYeN8yTFnEKIZE7OqYh5QVRCJfymK4sQHzXx1YRrczvavjSHDUsWjWTxbpBr5OPpc+vj2FJVYpEqppMi9gFB+RVDeCbb+0ARLnOOr6o60r9rUQ/ERcsEZkUgyplTiMd4nWni8pGZ8NEtqulzF93GSSKLKXTbV9TYj7GVqtCAI9UrVCa5npkqoUvwg+huKjFVmlo7UgF1/B3/ObfzndyDxsqqvvvnnzkxWR+w9YVF65MJFX9SAGUX5Ym63pKsSV2jXNV/Vrm4LGSuI5PmZkgamklEwTUP/8ir93/AF2zeTrlCkr4VXh0Iscvfj5Sfmo0HayEha4IyCHZQhYSCcJIp4K0UqNJyGtFzcYs0BxlVdQWugZWZCmlG3mAO6EoaRebkpGowcTjgjINJpgk3e2UrOlAvFRkLDZUtXmF0W5I2kwpsBNKkR146GlbufUJ99LJ5Si3Uuo6CEA6MiXiNFGDTiYoI28lKFiynxwy+dvi5Sgzklg5qbsLmAnIm3i6p/QNdRn6cEI018I0bHyjQCj3VTELMyMTLysgnwSJyIW3GeVpStv4nTuxxymnUH3gvjRZOi3ppKrxJoW7KBGpdGs3wLZeQIw/Q5AldtBqGwNpqqMbA0bREmzlIa0tC5bFpNrn33Ar1RDX57QlC0MZmhW3lX9VGg6xx7M6A62gUiCpCwn1IX6dcnUuuo/JzVL0xl3HsQudZ31lg2946t+Bt7cPEDe2SqsIoFqJBG5QoNKwyC9YRtOKFfTccXuyBhSCUIm9ijeJTPNLKqcKKYo/K1mSTHtpGIGH0dJMWRBR//zLzHryXzifLcDIFjB1m9CwlckaYUHVqTUlkOCqaTwZWdVDg4SXwPYskl48yy9DD67pK4GUQJ7QJZM8YXEo+yDh6Inkf5EJIVYHyiZDhiBMzFBAPlBgLuIIsd9zHBbIHSCDGLJ0LeUEqKmITV4rd4Im+xWrUgUD4uPiKLqdFYivihyvRqJ4jDlDmpyaEs6V5pGUFATUpGxlBGI9GiOFr8epvYj/l6yD1XqQ8Td5cNgWrb6LVpZC325L9vjFT6ncayDUVClxjJzwjRWHWdLtWMs0thT+5ls7ADG2G1XCq6ULqP4bWxOuPCHl6bBulC41Vb75YX/9Hto2VRQ8redCyZmJe5laIDKxEwmdSJaJEjlT/1V2CaqLve6Lrn6/nij52zz3jWPf7ViYRZOm9R9vO/a1vjKG+pB27Kco9iF1uTI03n3pNd55cyJnX3U5BVFnl3RaAFFMh8SjJAqUja04x6nUUJOOdOxlnEBqZh62ELkb6nHq6ii0tBBKFCqZlPiqkCuazBtKUkyyq0ioPSroEO6iECfEF0VIu1KLK9W029jhxiYp6rOV8ZVMWKhVGk+mSP2bSDxYJDoTC8/YQ0glO0Kxi+kk6vMVS0Mp9BShUn5ZvGzqmOSfKv2NCA1Ry4/TLzVz7MVq83IpBCbUjIfY9hb7BRKpCijKXSbnKe9XoUjJQEV1I0UVKFC2BaFlotsa6ZpKjJ59CBJJCiLFZhtKiUquSkIaF1qgolYJRCS63BBb+wBRhaMC78XYSaKl4oRK/PWVqC7rzuOLcooru8OlE1gTs0rd49JaXptwp9KYW886F07j+p4ckva4moTfpZkbWZTxolLjV2phaOppuCYgrol98e/bcfNtiG/uO72P9k79tC/aXP+lWH0/a1Nuk0aDKvAjNqIRX0x7nw/encFRvz0ZVwzSVSNODMxCAsNTD0mJnGzfUuo20lyRKE5c80Ivtvi01fhBbGova8XUTSXiKj9So6KqHmMTiAukgJrnY8qoqeGSS/jkZTZBPIl9EYiIo6BQ7ErjuA5N1SOlvCN5q4Bd/PO4lyPrUIBWmj9CWxE+rXB6pSkUq37Hz5LYCkReLtGcbKIsIz+T7MotWobIeyzhBwsdT+aGhW8pjVa1P8muiqbxqk4Z4pgiyCBE6kh9lpQC1FSa4h7H0XUkCKqMu9oct0Cr6vYHykArF1mxaX0QKrpdZFtKoyDpx2ZfEoxKo0Ypb2+ArR2AqITHV/uotd/ya2sff/UIV+v6foMTKFlCrnsXEvGtP6qLo101SFh8FMaxvYqK5VEdP3NX+6i16SGuL4L8Bqf7PXtr/MBZ9xaTnta/taeY/tU6zZrSbfJpMffVIxNpZAKDKO8SJU3qAw8SNmkxdnLyOKpJEKnoUKw4hXAta6dguwoQhZtr6KYSLgkFXEwjfnj7YdxlFjgwdUxBnEj0N3Ul2CD1+bREqvhKgEHpvauoT+wg4xte1bKLEUPsLS7NiLi2qSI0GTsIxJY0Biy1qhW5t/i4jnNs1SAR10zZnTwM5I/US2Xf8UitvEw0DdTcl/omJK6Vup2Aj7LuFZKSBEdimxoY2ELt0cQCVYbfpEEptUq5HnFGKV7QKhKUhqYCPjluqdXLcYvSvZxpzACRT3WiQA1iRHlHTcOEptRA5bw00l7saS12q1IyUIHLBtjaCYjyvFOYXgzailGURFJCVpVi7spn09cflRrZa88ab8eJKVewEkZ9zT5jq9F1f6Cck2ghqoqhWmyrjjGKYkN7AUVDzTbGI4dx7zp+ssb5R7yw46dfOw7+O/wSdXpr8D9Lp6O+Dy1WHVLXTf0gXqjx2pEHjfJ/U1GAuvWEZF8k06t59qLHrjQgxEpTNcbaXK9VdWO50aRDKi1NO/6olYX1+MaLQVfm5M2VEYS6AeXGlk5xJDQUibo8RdQXMQEZx0uKJFx9loZltXTffltWhB5GMkFUcEno4qMso2RCvdFJ+mJGJt99gGt6aoRVUmlJ4TSVIseeyCJJp0BGGnlhQN60sENRVJL3eLhmHEkJwEod0RN5OuHChqESPxXgkU18iCTSi89OAFGCNalDUoyW5LILuBR9hVSmIxFmvJZjIZZY9V7VCaW+KNGfSpfFhjQGwtJ9s6oEFZeDBKjk/0UeTL47AXLXkIeCqUYBBWgVdHpCZg9itXD1VokgBVDl/cVylC+NKXkICSgq1FTMD4l05ZrJcWiOixihilB0Xmy2UhbSAEt5Jlpo4hqWUqmK/Z6++dYuQCzdA+u919fDSmnXA1+BWDvQfk0Sdps8qPT0VyC+vpqeWlCijSODgzG2xUol8c3iRXLBLRbMX0xtUw5XZl7jAo9S/CkVDOKnavw0/L5vbeu0bc9VzR5pIimfIQwlDRTAkhG2YiNCam9+uaJwSQNByhCa7mDJTUmOKEzj6QVCVSi3VTNABvkdASpJ5QJdibPKmKlET74m0vIOvtdR1bcsU3yNI6JQHuDyXUiiK0AUKctQOZ5WUTQiSZkrN1qII8xTo5FdtunNZiJa4mZJBx4zX32Dd16dxBmjr6Q5peFKVCNy78KRKxaJSucugBNHQTHor9RvKqaka66JUi5VKtO0tdBUFbziw1VpCxQf6mt79selqnj76q236ierlmSx5LWWBRo/UNa/cuO9xgWzVZ8bv7F03qsdTIxzK7ev+4h1QYe6TgKSbd6sPqsoQRhPEG2Yrd2AuGE+7tvZSyl9VQrYRWBc+bN2AKKpahZShJaLLAUPZU2liuiBliCw0pxzzQOMf+djXD2JryUQhq7UMmReWzYB1LgZ0w4w/3Yuw7e+19Vqu2v7NInuzFaiIEUg0bXQO5D6Txq0PLrRiETdyqwsrMILKtCsLJbUpDwPwy9DMxqLGYdBqDuEmnwvMjWkoQfiFyyRjnRMPTVZIgbEetAZQyY1aIRIlFHl7yl8oa1oBq7RSLl4mmhZCgkXT0tjuVFxXFXoNV/wyI2XsPvmvdTsrIXDvOkz+eTt9zlmyKnUmbHyelI3BbbbBRzf+pex6QO+lSvwvQJEYbRL/UGiwtKf9ly10HdjxXDDwJDQPYhFH+K0wsaxMpw75nlenzGPrNgXJMqVQKdqzhUlxKQovop+1J5P/W6+pm3puvRULwUXSttS7BfEgN3IoyONgzSmX63UiTBb8LUCruGihR3RgjIie4kCvihIY3nV2OSwPFuljIVETtE7zKgFjYICUen2B0YrkV6IgU+lu5UYQYU0TNEieZ3klgk8Rfp14sZEIYOttRCaTXGdz7WJTBtbZo6Xf8y/xoxgxx5VRGIbkYgw/JCklibwPZpt6TgI/UQaBuYmQPxuLt12HfV3FhDbphClaFAc8dTfZe60WFAu0YW+/mpEavxT+GRCwxKB0LjSEiq1nZAEvp1h+G3/Zty7n1CIEkSJMlWQDlUkKV2/mEYQc7zadd2/ny9SyiDlyg5WM5rQolZMz8IS4JOIzgxwTKFVhOhBBQlfAG0xjhB0qUYPqjHJY8jMq3RrE8IYTmOJmKnoJWmbxVGhXoepNWMGGfzAwtMScQ1KKhmqQSCNAkmRpcmRRVjDprOZKg5HRryvILAIraQk1FTXLuThW09hxz4VGE4raVxyC5eRXdJIz3470VwmAiE+hpjPi3fH//J3/P1cuatS+hW52kjme0u1tvXW3P4LF0TAbGUdsJgCl8CudKxCf1B1iyIySmQ4d84cPv30U35y+JEEIssuLX8hh/oy3iPjR6KiHYOm/F3+iA/M5KkTJWNj0N57q5RZdaykwyWAqCcJ7DTDx7zIy29/jGdlKBTnRoX3JZGkgk9V9P4fT6ekgSD1VasMnRYsWkgov+CC9E1xzBo1AaEbFmnPUZ7cSTurGgoFLYPvVmIYFbh6pIRQxM5B86pjAnPkoOlJLD1L6H5OtZnDcBI4QTkFu5xW01bSdVrgkcHBcFZgK2MRn8AQzl13XL0XrpZACwLVwCjYwmjLU9VYxwM3/pZdt6wg6eTIhA4zX3mDaeMmccY1l7Mio5MPXNKSBcgM8H/hHtj0Ef9/rsBGGSEqQCw2RELxeTFMJk2eRD6f54DBB6grpYKRotWjEFfFHvTeP/6Jf/3rn7z26mvkCkJ8FevTGABVA1kXPToHS/xUVCE27g6OOO9cWlodHnjgIbKFllgsV41EiUJIEs9Oc8Yd4xg//TNlpSCufcprVdULpbtV7Dyv4rL+//k2/79/qtA7ZATSwqCJtF5HebScLbo7HPTDA7hz7Af4ZVvg1K2gOpjN4F2S9Nt5S6yacuZ8sYj3Zyxh/qJONJidyQnw6OWYUYUqS0TaCpLGcsxwLvvv1pl+W3dls7IOTJ81j5emLKQu2pxQq1bpdbk2n136hBzwgx3UXOxnS+bzwhuzWVrYhlZ9K4wohe7ncMUm1/RItNTzt2uHsVvvCvR8KxVWyJxJ7zDnnVn8bMgp1GV0pZAkrpBqyW3avrdXYKMEROkYlmqAEsXJDPVtt99GU1MTl/zhkiJPKlIk2bhTp2HbNn954EEeefivTJgwgdbWVsrKyjj22GN5//33VZTYsWNH5bKXy+XUv7feemueeuopRo48R405jb7uOvVFi7BsWATESE/i2GnOvGMcE6Z9SlZc+QwhApQAsdhEUcx91RJco+e3tnhiXXyhdfXk1tev+5b3W2pQrfYxbY5JaohOgYxdhh7NIxHMpEf5F4w8cxAdNuvFRZd9zoeLe9C5somjBkecfPT2zP7kC96fP4/d9tiOXjXduGTUFGbWbkWjtpnqKkeSfkusqM0nbUxiyHE7cvBeOzL1jcl4hQKDDxjABws8rrj+HdD6YvgLOfHo7hz/k12ZMH4CTS059jlwPxbULueqeybzedNO+PTA9HPK5tO3XGit5V9XnM4+vWqQ5+/WAAAgAElEQVQInWbV+S4Tfp9nkvNdvMo0keOREjEQVaj83uLB//yJbZSA2JZ1LtGdRH833XQTzU3NXH3N1RQcJx45Uk1hVfgjYVo88MAD/OOJJxn/yjgFePmCw7zPPqOhsQFRuHll3CvMnTuXoUOHKvJqWXkZ/fv3Y/jwM3D9iFvHjIlrj56DrskQvJA+k7h2mnNuf54J0+eqCNGVwXSZ0SxJhJVGGtvYIRQHRde+wL6eK7EuHkW8r//0vet6X3v3u77bJRJT8ZCEbmMZn3LR6XuxS4+ldK6YSWNLwPDzF7EiHERZaia3jz6cqROn8pfHZpMzM3Qoq2f0iANpaOzKyNtmURturaJ7ETewogTpcD79t/iEK0f8jLH3PsUb77bi6za7buUxbOQx3D12Cu9PzbFtL/jDRT/isUee46XXGvBTOr07ulxxyU949N8f8Ph4MXzfMVZ4J42he2jZRTxxzTAG9qhWXWbxGM8vrlU1xB47bkdTQldpdgKZaopniTdt388rsJECopBpV11wif5uv/12li1dxlVXX6Xkx8RCUYiigkFCyRBj7QcfeJArLr+Sn/70SOWbPOqyUSSTSWWPWpbJcPfdd/Pxxx9zxx134LiOikLLMmX8/qxhynnvrnv+iOtI91JUvP2VgCgp81m3v8BrMz4lqwBRGGyrIsQ4KJQxKuHbxdu6aF3tiePWx9f6T+POb7Lf9d8CIYaVh8DCimoZ1DdBReF99t+9mX4DduCcSz9mUbA5g/ewGHLcXpx/wZ9Y3Lg7BbuMdPAOJxyyjKN/chInnjeRpeFAsqFwz1zsKEOVN5ehP48YtHMnRl31AvXmQTSHJl2ZxtDzuuO4Ge65bgKHDd6Rnxy5C+df8jxL/X1oStTRsfVjRp+zFZFRwwU3z6MutbcSazD9CpKhi52fz0M3DWHXXlUYhRaqLZj2wqvMmPAWp11xCcsTEZol5ON4dnjT9v29AhslICrip+IExsiSTKS46YYbaW5q4YorrlCqwwKYYg4lNUZhrott4dg/j+W+sffzzDNP05xtpkvXLqRSKdyCRzKR4OqrrmHatGk8+eQTsbuf71CeLuP003+v7FWvv+lmfJlYUE0VH108niMD1y7jnDtfYML0eQoQHalBFm+MlQDTVrb7+7te1nNmMrUkIqAadiDd2mYqjCUctZ/Oz360DaddMomF/jZ066zRu3OaDz+qJ1/ojR65ZMLxjBzai22324PfjHyVBrM/WTV50oFUUE5l8Bbn/TZBr05pLrpsPPnKI2kyNKqyb/OHoSk279WbCy96kcMOGcghB2/L0AufolYfjKd5bObM4apzyunSuTdD/zCNJYk9yEc6qbA3VlDAyH/Iwzeezi49OpDyc5TjM+fNt5g1ZQa/HH4GtQkh6IfKYiIWGN60fV+vwMYJiDLdIICo5og0JVR526238eILL3HwgQeydOlyautrqa+vZ/GiJTQ3NXHdddeppsufH/wzr73+WqwvV8xupPmSMlMcfMDBzJ49mznz5qCZGrqpY1smF468gBkzZnHir36laDfH/uJoBYiiRhTqNp5dxvDVADEZCz2oqZZivCcqJqrL/D9edVezqxpmkCdBjrSxmKP31fjlYb057dLJLPJ2wLUyhH4LacPG9BPo0Wx26Tuf0ef9mrsffIunp7o0Rt3QqSQIa7CDJJXa2xy55xec9NM9uW70c3xetxVBJkPGn8KYa/dEsxOcfe6L7Lzj1pw+5EDOv/gRPmvcGi3Viaj1We65dgAV6T4Mu2QG89z+OHoGM+qAFbiYhXk8cf3p9OvWkchrxsIlLQ+4XIRv6uQySTUpkdZN8jIitill/r7iIRstIMoVl1qi4I1pWLw1ZSrPPfc8vuOy2WadKasso0uXLlRVVNGrZy969+7NQw89xGN/f4yXXn5JzSUXCgXVkJFGypyP5/D7oadTXl7GqCtHseeeeyrqtShlX3zRhUx4bSL77Lefklm65uor1LSKatmYSXUDn32H1BBLEeImQPy6O0I9KHQLw/exo2bSxnx+tp/H8T/uw+8veZuFTj+yWidsy8POzqdMX8agPRMcf/RuzJ/dwp/GzmNJ1BtHK8fy0xR0cSbRKI9ms2XFFG66+Od8OW8pf3l8Ek6kc9xRfdhld5co0YUzzpqAnargvLMPIcwWuP+h8TQULH58WGd+NKgcx6nm96PeZmFwAFm/UlpxmKGPXZjP3647nd16dMCM8uC24NbW07JgBV136EuhQoTtBeQjRfbeBIjfWzzceAFRmhuGSG6JlppotQWhSp3F/lT6KAJmruuSz+WV2nVVVZXqGD/z3DOqltiUayKRSODkJS0u54gjj+DQgw9l//33Z9jvh/H8C89jWqaqLZ555umYdoprb7hBqYDn882Kh6iZ8RyzY2YYvgkQ23UXxKpTQmsJsIMW0uan/Hz/PCf8uA+nX/wuiwp7kNM7kPC/pLM5k6MO68qBP9yDcRM+4onH5hNoA6jXOxJZCfTQU8oyQo1JBrVUOO9zcP8Mxxy1N+nKMjVJ9Mn0F/CCaezS70jOvWAWDUEVm/d1GXbi3nSrrMR1AuqWzOezD15g7wMOZ9iol1jsH4jj9yTSkpiag52fy1+u+z279a6hLHKxnSzTXnqVaa9O4syrrqChTJpoKNXr//kMoF2r4Lv7oo02QiwBYiiimeJeZpgsX17LhHGvsmxZrZpKMEQgQG4801ZNFGm+7LbHbvTbrZ96igu9RsDw6quvZsb0GTzxxBNI2+M3p/5GvffBBx8kl8syatSltGYdxtx1F7l8a1FRRLk3Kz9pP1HOOXe+uClCbM86l7E4XXwzIgWISWMOvzggz4mH9eL0i6axILuHsuMs16dx+kld+eGB23HDXc8zfkqAH+5A1u8AZR2UZ4g8lPyEQWgWsLxW0tkVJL3FJBJ1VHSzKXgO/rIvOP93/akq254/XL+IfHorWrVPsfR59K4opzoMWDZvDiPOPYRM9y5ceOt4GtiLXK4HodYJ02jFzs7ikeuGsmuvDthOK5WmzydvTuWTqe/zi7N+T20ytsAs0y08UXnZtH1vr8AGA0TlYicTALquKC+lf5f4hPJv2ZTwZPF1pX9LoVreI4AWu+HFi07NxiqFYTB0nenTZ3DS8ScyZMjvVH1QzKFUQCKCSFHEe++9R1NrE88+/yw5J0euNcdtN9+m+GiPP/44HTt1VJ/vOi7nnnsuK2rr+Pvf/8YFF47E9UNuHXMHrluIR/eUDpwoJFubUuZ2L/9YaVyEMkQ8NRHmSBqfccy+Licd0YvfXzCZxe5u6EE9Rx+a4aSfb8PNNz/KlNk1ZDNbkY8q8YMKJdKqKUGFDH5oo4UFkmEdfaoDdtmqO+++M5XWIMLKWFToH3P9OQOY9XGeW/66gs167MyOO5Qz6Z1XifyepFsLVGlzufDS/fm8Xufaez8iZ2xLSAf8qBeG3kCq5ROevPH37NKtEj3MYRkuSZHuavGVi5xfVU7geKQNi0Isab1p+55ega8FxDVVY9Z2/m3H6wTkhOKi6naWqI3E2m9tX9P2321/3rZzJ7xC0y6CZwkQpY6oG7w3YyZnnHY606ZPJ+/mFbewBJziAPjgQw/yl0f+oojZ8vuFixZy2cWXcePNN1JRVaHsCiWiVKN7XsjDDz/M0CG/Y+TI82JAvF3oOLGEVCxRuQkQ/2/rXnT4RJtPNAIj7MghoS/hZ3sF/PonkjJP4Eu3L13KZnDn5Yfz4r+e56VXa2lO9KfOSCvCu+cksZJVOKLErGcIg6SyvUyG89hp83ouOfc47h5zLx/PbhS3TPrvDCOGDObSW1/jg6U92LxTFdeedyh/enAM42fkyZg23So+5errTuG2sR/x6ludcM3N8KMCgdYJXWumrGkJf7/xNHbqUYHht5LAxVtWR+uyZnrutD1LQlexFMSwSXxNNgHi/21VfJde3S5AlPRyzU0AUEmPtyEMlkBRansCitLMKIGg7EOiP0V8jiJV/xNydEKEN4vAWZo3LuLcyghRzaJEMOuDDxk2ZCjvTpumaDVtAVH2/9hjj/Hwow/z0isv4YqCDZA0kyytW0pZeUZBnDRZ1DGEEelERpmJn322ELPhNokQfUcpI24CxP9sGcuYnUjxCzBaUYBNA7/cr4xfHNyFMy57nqX05peHLuWkgzbj72NfIaQndXTET9TgeJKSduCtmUtBZpqzTUo3MWlvhhHIbPQUrrj4x3SqTPGX+57ESiQ54eTDFD91xPXv4pTtSLm/iFG/3ZF+O6W4+/Fx1LY0cOqxR9PswNW3fcCy1t3xZHRPb1LCqxpZahqyjL1hGLv2Kadcc7ByLbz38gRmTXyXX10wAqdzNa0y8ikudsVM5z+7OpvetbFfgXWmzCWwE3D7OtGHEjB+8cUXPPLII/zud79TDY5SalwCTYkCVV1QBDaLICppcjqd5t5776Vr164ceWRMqC6azK5KmYsRoqTMJxx7HOeeOwJNBo6LqYshSW4U8c477zB/4XyVIte31JOwEwp4TVscwnw1xywTLkk7qVSJhdaTTqQ5Z/iZ8aTK7XfgepIyx6rAmyLE/2D5SonD9JUMl8jHJ4IcRwxI8ZPBHbjizjf5LJ/h1OP7MHhHn7SYBOUSaKkapRSUsLqwcGk5l9/2N6Igx/mnHEJUEXHnfVNoqO+OZS2nuuxTfv3L/dh9p62wbI/Xp8zh4ccnU+v9gJxeSVJbQgf/XU47elsGDdwHPwXvz1jAo09OZ86KruTsrTCMFHqQxzNbIczRod7hr9cPZac+Gawgq8b6Pp/+HtMnTOVX55xNfdJUD1/dE9/mTcTs/2BVfGfeslZAFPBSvgZFdZin//E0CxcuxHEcNR8sfD8BOgHKbbfdlkMPPZTnnn2OU08dwquvjWObbbZZqSazYMECvlz4pYoGhaY3YOAAqiqrGD78HCa++SZTp05lt90GsM/+P2DMmDF4gUSVbcivRcKzAGXd8loef/wJstmc2v9K3ZE248O79tuFI448Uv0+ECkvQzylhTsWif1r7I8i56WJwbfQbizuvvNudT5nnnUm+UJe6eopOxUl/mAq+a8zxzzHK299gmuV4+gJ9fNYsrfkOLFGKrXmSPN3Zkn85weq3OLkeuhCqJYesESKPuV6Iym9jmavgryeotxooMJYAX4Lph57EYsVQBQmCelIS2CRsVq57qLjiNJpRl3zN+obOimVckOvI/KWUVMhJFOHhmwFXlSNr/dWSua61kqF2QCtn9KhMoOnBeTySQp+BxyzA6KFEwUaprxdz6IHWZKtOf52/e/o170SnQI6LikRrJW8PZWgwdQxfE0JxDp6Ww+Xtc9Dim6iiIcoywC1hkQWvwikynJDrs2mbWO8AusExFKj45STTmHB5wvU1Mf7M99XzYxdd91FpcS77bYbN914Ey+8/AKnnnoqb7z5Bj169VBNEqG9XHn5lTzy8KMk7QSe7/Gvp//F9jtsz5BThjBjxgwV1fXr14/9D9pfCTgUPBmdW32T6E8AWv1R3gyr/tf2leLbIOCnokwlIV/07VjPlRffC9vUKRRy8ahfKJYC0rSJjXgCO8NZY17gxSkfEyQrKUTipyby97GFgLKQVAgq0e0asqlf4Wmv+YO2t8a6fqeqsm3OZM1b6tt67zr2W/KZXHlUmmpGxVvxfaKiLa8TWTWZ9BD1olCMGFaf+FCkdulXiI+G4hXU07MzZB2TFfUCstWE6rrLb6X376r9+lGmaIlbfIqpz5XvwUfTY9Ok2M5ALOxExVv8xcXBTmTJHIwoR1ho4dFrhzKwdxW6V0D381gtWQr1DVT16UGDqWEaSUwvLgesC82EwC0GTAoQla2E8rpTPjPxN+bFiuHK2GwTLG5soPi1gCgRk4CaRIHliXKVXkr6+dOf/lQpybz+2utqcduWrUBIyNAnnXQyk6ZMZPMtN1evlX3Yhq3eK/PEsuKF+yfp7rAhwxg/fryaHNlll11WAqI0Q9aWnpfqmCryky51bKO92vUs1S4VHUd8dCXpbUeK44tXRijpe5Lm5mbSZWVKSactIA6/7SVemPyRAkRfJMHknitaa8W3tqBjgKYiiLYKMHFUumorziOu/NnaALHtJPSaUcjafrcmWK7tM0uvKe3v/7rflbrYq5/Lal+BiCC0rTfHwhulmfOVjTqFBasDrcLMldG2XLFWtKAOO1mJFyTxfBvEukHJrgVx40tc3ZQVZwkMS1GYfCMChgI8Ab6ykhXXNxsxspKvRwDRjMRXxSF0WnnoxmH0654g6bhUaiHTX3qVWROnMuTKi6lL6nihRhpTqSCtf4vn3NUZFgU/1Jy78uqR9eHjSZaxaS56/Zfyv/yKdQKi6v6qxWOQslO0trSy5157qsjvlVdeUWB54YUXqlR63ufzmD1nNq+//jpdu3fFd30OPexQmhqaMUTC3ZJ6nqOir9HXXsO4l8YpQBSxhV133ZX9D9yfW267RUWIawJi2+60uq2Vd8nat9JNp2g+Igq7NhPeNd4qpykplChgp5NpWgtZNBXNrIoQR971PC9P/RCHFIGZVFqM8syX0b2SzaKIxa7EwmLK3Lbp1CaQWi2IWu1wNoQqzdqmB7+N/aoqQbFUEN/9q1LDNlFiHOHHv1cPWlHD/gogSiQpJHw5ULmuIaGXVyBmWmkC5eQnTbn4mitjdpV6usUHowBd/N64Bi1AHKfuah2Lwrny1o4dE/XIx8Inofl4+RYeun4Yu29ejekW0PKtLJzxAR+/9S6/OGMY9UkNxwtJyjGsx0dXLkMcFcYXPDaNig3opaYaO85Jt3rVa/7L9/ymj1vHFVgrIJYUpkVdWsAuIRLshsnLr7zMCSecqBatKMdIE+TSSy9VX/qXi79k/KsTmDJ1sgJEWY9PPf0UlmHx5N+f5M3X3+SGG29QqcTee+/NjdffxMsvv6QUrlWEWAREiRBLnMXScZdApa1PSpyQrBllxKm1bHETp2hruN4lIPGmSnDijrehEwg1pwiIkZ3m0rsfYeoHn+IZSUKpewURYk4ltpglCwE0U/Em225t47mvm3JeV7lxXTj2bWBc29hyXcdbejCtmcQr3+A1PeCUTa1QsOKoXlS1tUic8VZtqvmmlNuLlCsBMt9RCucq3gsCTMV2iL22FS5p4BnFEovyzy5FiGoFxO5wUjaR70QAcaVVrpQ3PJW2m5FHrrmRuy8/g51F7Ub4p75DRvyrHB/H0mm2DJKaheVHFOQLX0emK4flqXMo1g1VhBirsJccGmNVJAHyTUIR6701/8svWCsglojTK1McL6KhvoGfHfUzdt9jdyW0+uSTT/L000+rpoq87rnnnuOUU05h0qRJ9Ozdc2XNT77zSy+5lIcfelg1Zr5c8qUC2csuuUzVDz/55BN27dePwQfuz8233ozjO+28BO2Qp1Z3XHu6gqsAMb6VVDFLAaKMCYr2oZbIUIhkckWaKaLEHftUqxtzJSgqmFg94Fuf6187z/a78jIBoK/dSmVF1VhYT81TWTbH0afap2BYUUm95MktDyKn6Pu76uH5VUvOorlDSTwpFuWQb1Eyg3jXJP0CUb6JhCX0sBC/qQVnRRNl3TvjibiDE5EII/JiOLXOLRYuNs0kUWDgC5BbchKBEgvRJO2OTIyosAkQN8JF/RVAlPpbiSIjwCW0mJnvzuSEE06gY4fNmDR5olqYhxxyCJ999plSmTn88MNVCj1s6GlMfWtKHCEWU9u0nebInxzJ6xNe5+2331ad6FkffqAI0t27d2fWrFn0699/owZEaZrY4sESiaVAAt2UCDHAFP9gqSqobqJEMo6qWcVbHMKsGe2u+l3bWGzNmPLrftcWcNd2Y5ZA5v/6u2+y31Xnqo56tYdQKfYtPpSKKW3sX73Kw1re8xV8VPVEiRjjKE9XDbK4ox9H4XLRpYPb5oEnP5efrbycxdfjrez6xuFd/AoxpFKDJ1qEG0oECklhprou74x7nY8mv82wyy6iISF825BkGFuKrQ8QxTM6lFqqr5NKp/CDVkLiUlAodqliilV0cd4IMeF/+pC+toZYqh9ms1l23bEfBx18oFKtzmQySmm6fkU9l426jPnz56uxOKkHDv3dUKZMmULXbl3VuhNAXTB/AT858idUV1YrALzv/vvI5rNcOepKJk+erJoq/1mEuL6FWfpe1/dEV7fGypRZ/qUWqyKdx3UeoU0kjBRiTir9zfhmFOrOqttLWZYW+YttIeIr9dA1ltt3uMe8EvZLp6SgqVTH+8pttepMRSihLXklhv81v8+4Clf6+drLA3E/ulg5LIKqlDriDy/9XJOnVjGJjr+b4r6L2a+8Lq9erKF5EckIFs74iA+mTOO4s37FckOaKj5JzUBfqYe45rpadfxSUgr8iISAtVDYohZAauliyiKNnQSBvnrJ4H8ahTaik/8KIKqFJPL4mswUx8u2vrae6qpqPv/8c2qqa6iqrlLdW6nvSGdXZpBffvFlfvPrU1QNUVJmiSJljO+QAw+hT+/NGTliJIf+8Ifcc989/OKYX/Drk3/NW2+99R9HiBsSDr8KiMWoT0Ubumqi/P2VmXy+uIFCEN/MmnQ4iwAoUYrM78Zbe49sI1oFG+xQ4mpqfA3WiNxWQpRoTMojp03JQ0VpRUHgIpLJfuImVVwb1FRTpbj3Nmn5qr/G113B1ErqT2kEVL7P+PfyuQqzlXveqmgzMCMlDixWAbZukA50MqFOXeSRL7OI/FB5OEt9eeXntAnIV33rcQPJz3kkNZMkOX75s33pupmGIXPSmsxmi8DwJtLNBlt2G3BHa40QhV8oHeTSFIroEjY2NHDAAQfSr38/Hhg7VlFyJM0pF4pKEPDqq+M547QzePGVF+nRswdNzY0cd9zxfPDeLCZPncwWm2+uJkzu+9O9/On+P/LuW+/y72f+zdy5c4oR4uBiDdFdLZlYKURdfOzr6saJlEVoDN7xlMpKG9UST1r5MhdvIcUTLBXD43FD9fbijagXa1Vx4T+mf8jnBvJ/mqGI2eeMeYaXp3yg6BKYwoeLbQZUAia1Rs1UBu3tq1luwG9wo9pVqbNbahaUYrTSQcZgIk2RNUuNX6FaSTQlMblKg+M/QplRcCvcxmL0KN+XaBTKJ6kecokbGZnqq/B1H81LxlCoS8Ir3Wl5rfARY06i1Is13SeMHFXvc4ICFilloaqZNtlIyiM6tqgfBeLGKE2h+DM96RZrOkYYYBTXjS+UHj2FLY237GLG3nIeO2xZgRY0kdST6IFQcOJu86Zt47oC7VO78SLy2awCxP3225fRo0crwCzVG6VOJgta+IkdajrQksvS2FTPT446igf/8hC9e/URNhipZJqrRl3NwQcdxIMPPMDrE17j448+YuDAQew7eD9uG3O7SqfVqIiqGZUitUjNkBoCPK4Xe0FKcVsXrmSoqDL5vKOSJzXfXPSZtmwLxysosVhV59MiHM8lYSYUFUjANXQCJS0mhF1X5rMl8pOgROwJJPLTbVw7w4g7XmTcO3MoGEkKCNH3/7F3HeBVlFn7nXpLbhJ6L6LgSkcEV1AEEVCxrGXVta3r7koRlG7BigUERAEpKhbEtSsgICCKiA2kSO/gAgIKhIQkt8yd+j/nfHdCKJqsPyLljk8kyZ1M+eb73jnlPe+hLKKY1Mw6o8XKq/xUn+TFsrA8FKUJWRxhUTB4ESiSdcgwyuAoxGZErJCTK66DZJh7zEKOmwjIFKcjaywISVUQU/dDsUIiyqFaDIrc1dEJQPF0YXlKngBO2FCQgKMYcL2yLE4RNBRoioJCJwEppMExEnC1TCi2hZAuI0rZa9tBUFGgORaSNG8UD7YbgSbJKBPbhklDuqBpnQzASYBevlRBzVn14wsL0ldDs7U0jeoJNBIJA+3atsP5F5zPlBsfBIt4dp7HcvwUezRMkwGQpP+NlMgC1x5TnM0CdFXF3T16Yv7n89hlbtGiJS7q0B5PDxvK/DSHZNp9aKFOAlRqpyiUqAOo3I6az9NiUSXYFoEl0V2Ey6WoCsyU4g41q6c2AaZtQ9EFWZvFZimuk6KABFUNcFwYlgNFp8ygxUDnefYhgPgJPlu8AYYSgsFBcUG+9TPNgtKRFhA9WqtKuNTCDiyCVAbBYj+7EmRHghUyADuGCAJMl6KG9RpNIS690+B4hSABJdexmAXo6GEYUhCepwEu2YrknJuAE4Zma3C1XNiSzoBLgCh5eUBAgUFWZUCF4+pQvASCVh739SbKVkBWacbD0MrCdWKw3DBU7wAgNqsTAah/iyuL4EoaEI/WVDmqxykdIJouYtEYzm99PleanH766ewyF8/YCX6ZwxzDBx54gAFR0TSOI1KDeH9yy1AQ0gLo3q0bvv36a3z//fdo1ao1zm9zAZ55lmg3FmTKVhQDRPpeVzTEolFkBIJcBhhNxDjjR2BIXMd4PIFdu3Zx3+YpH3yIgmgBW7BULkad5/14qGUJ3UXXsvnzwvwC3NuvL8ZPeAWW6zHtgtIjjkPNkopbiGlAPKozr4SDFTcuD7jXlKAobnN6kJ04AuG9CFh7UKP8Gfhhj4OYKyNDKUAFKc4ZZEPOhS6Z0BwZilYWe5KZyJMrw5UzAYeaTVmwFKqlLgvNyoSj5cBWXMhGHGU0B9mRn5AwNRQY1ZCQM9mizNRzEYytR/UKKoKajcL8OH4qzEQs+CcGyaQXhupqKQuxGxgQXQOKo0CllzcJ6R7LAU2fq1QjUCpAhCvDtT28+OKLMBIGW2EihlgsdieRyKuFylWqoFuXbiiM50MPBjnpYlomwhlhxGJRZISyYBlJWEmTLbbs7Gx07twZbdq0wcOPPoKCWBR6kBrBH9joPAX781GjcjVMmTKZkzu33X4rQqEwkkkLmZmZLDixfNlKdOveBatWrOAAOW3xWALBYAiO6yIUDHFUkVSxuU9HZgSk0nP1lVdi2crViJsmmRHcYIorHNKAWKpJ9HvsVCxFkrIQ6egmFKIAACAASURBVDdCls1/XVK1SYa3F6qzBFe2qYS/XncP7nl8Bv6b6yBTW4PBfVvh7Ia1EHMT8Ijk7YVge1Xx+XdxjHxlKSy5NkgpSXejMNUkLIQguSE4SoxLMDPdn1BRWYORI27Gt0tyMXrcZqihqrDl/agQWI8Bd7ZG82Z14LgxBJUAXnnrc3wwtwAxhcRuy0ODjjLxH/H6U90PAkTNleApaUD8PebN//eYpQNEzmBQfE4ExdlNThGOD9AhRPyMLEWqHaWKBSqb8+OMggPhwaO3NIk0FAu3UU00WZFEaCWLjsr7uELBEWKurGFoObjssks5y920aTO89toreOTRx3DLzbeIc3jAou8WoVu3Lli6bCkURcKUyVPwxONPMWCSBVmQH0WVypXZjabPJ02aBFVVcM1VV2HeV1/DkxUEdBVGIgaFy8tk2JIGKxBB31HUhnQzYlIAyZTLzBy5FDk77TL/f6fiwX/vp0nEnPKrX3xAFHCpSfvRukEOzm+wH1e2jsBw6uLOR9ZiZ+I06NYCvDDofOzaugGffPEzDDcEj0Ro3QrYm18eO/dG4CnluRTPkwtSNc809yQgpECzc1DZXYj+N1fFRe3LYMYX+Rj9goFgxtkwne/xQM8GaHh6CENHvYv8qINmjWvgn7f+FU+P+RSfrCgDQ6kJHQFEoj/i9cHd0OQ0iilakGwZGvEuWU0pvR1vI1AqQOTaeL8P8S/EyH3hVw6PMDXhCGomKToGs8dSgOhSdo40EiUJFsl0yYJwQTFDaixFxw0HguhxVw8EA0EMGzoUhpnEjh934Jabb8a0adOxYeNGOI6L//7wX4wZMxqrVq9CPBlDQCOFbJfrjpcuXYYBfQdg4YKF3BeDYlTk4u/Py8Vll1yKJd8vQyxJFiK50nSFwkI8AIiprnvQkZRJpooC44InR/eSBsSjO7X95hA8n44AiDT2GvLQ/446qF92M6prixGq0ARdntyCHwvOhGoswEtPXISli9bh9Snb4IXrIOFmwVIqIG6EIUkReNQjRZEojMhlfK7pQdIjbPFlYBUuqvMDhna/AAl7JeYuT2LsGxRHbIQaNTZixKPn4p033sTcheWQ9GoioGzEfXdfgNwCBU++uh9xnAYFAWQlduL1wd3RuGYGVNmCzErixPpJJ1WO7ow5OkcrFSCS9cWcLZ+8yoz7w+sw2XCkfCArYx9KvRXVCX7WUJB4/ZsQFieBomDwUx+VVBk+8RljCdStU4+VdIjSE8nMZKXr6669Fh07dcLGTZuxYOFCvqZkMoHFSxcjSb1RqCbZcWBbLhZ/txQPD3yYywUpk227JBwrY19ODq658mrM//pbthDJZSZFE+6pkgbEozPLfsNRxNQQRXcHoMOvCRaiN5zYMNahqrkKV7fOw9W334x/PrYAOcaf4OV+hrdG/w1TPvoWMxbsgqnVQMKpABNV4MhZ3G/bIRiUKAMdAmwTiqNBdXSEgzkIK/MwakAHrPj4PbS5qAY25IQweEIOYnoDnFZzE4YNbI5JL7yF5etbYn+iIoL6Sgzsey725SsYMiEXsRQgRuI7MGkIAWK4CBCDLmW1KQmX3o63ESgdIKYe3S+pZoubIn6f+M4HxIO5ZkcAxNRosHXJh5DYbZaIxe8IQNRkFT9s2YLzz2vFpYJqQAfRaYKqjocffgT79uVi3LjxSFo2vv32a9zVoxtWrl6JgoL9CGeGEYsXwjI9fPX5Vxjy5FCsWrkKUSOKpJ1AIKwhmr8fHdt1wvIVa5GwLVZQcTgznrYQ/8jJ6s8HnhZFdX1+UsUTKmCeCw1x1LQ347Lmm/CX2zqgz9Dvse3HqqgdXovnB1+ENz/8BHUatkW9P7XAxk17MeXjxdi4EzD1akhKZeF4QfZ+iEKq2grKWEnIyW9xw40V0fbs+hg64Gk8MOg6bNhuY8x/8pGr1URYWYUnejVA9bCKwUO+wP6EjQaNJNw/4HY8M/pbfLaqHOJyTShSAOGUy9y0tm8h2giSHB6xHf7IAU6f+4gjUCpA9MnRvz6GBwBRtA0QPVeK+NApwdYDvLJUtjAVj2QPOqU0Y9siFkl0QMooL/1uMW644QasXbuWVYjJDI0EI3h+1Gh88+23+ODDKcjLy8XyFcs4hrhqzSoYSSOV6VagyTru7nkPPnxvCqZM+Qh/btVC9E5RZRQW7kejMxvh3PNaQ9Z0vPzKBGSEdFGIV8xC7DNqJr5YlmpUn3aZf/fldOQss6gQEtUoRIYHJFVCxdgaXH3uBlx3ewf0eXwxCnIbo054PYY90Qz7XQfffbMZeTl70bJZY9Q+rSEGPTcNS7fVQFw6neeoiihixKuVdVRJbMVp5Zfj/kevx4QJc7Bx2V48+FgH/HeribETdyMeqYKAuQXNqq7C472uhOeEEE3uQvnKSXzxzVq89raE3TgfBagGeEFE4jsx6emuaFQrxJluroQh+c00IP7uc+i3nKBUgPhbDvz/+RvWJ1RVOFQxo2rYsH4DOl/WGSu+X8a11JRZLle2PB555FHs+HkXXnjxJdiWgaULF6Fb1y5YsXIFEqn+KZQNT8Tj6NTpUvTu1Qsvv/IKZs+excRyskujhYVo164tRj4/BoFgGNSCgBIqbCFS2R7FmfQI+o5OxRA9HUklWKR3V+T4cN1zmof4/3nu/+vfCpaijarmclzdYiv+ettV6PXk18graIiK0h7cfnMDzFq4EivX5cBTVGRKO/HkgA7ILpeNO+7fihw0gi0XIqQ6MGwNIclFZWsRHh5QH9v352D8y+uRncjG4EfPx4btP+K5N3+EpZ+Oiu56PNizDmpVL4Mv5/2A/P25aHp2Bs5u+SeMHrsOs5aEUaCcCVcqj3BiN159/J9oXjsMXTZSoSBfPft/veP0/r/3CByXgEhWJJOxKavtAdGCKBo1asREburXQg3oszPL4aabb8IFF7XDhs2b8NOP25GMxrHthy1Yuux7WK6LhGmwWs8dd9yBOnXqYODAgdyuYNCgQbjuuus4vlhQkM/Z6/lffwPTcaFpVIJnsroKU25/DRCZTpZyfNKA+HvP1cOO73kqVMio7M5H53O34bpbrkPvp77B1l1noIqmIB5bA7NsOThSdSQMHVXU7ejUbBu6/vtC3DlwCzbm1YdNR3ADUIOAFF2HSxoZ6P/vhhjw6BDsKagOPS+BMSMuxertmzB44lbIGc3RsUUM/7jtbDw+bBbWbasAySuLgL0R9/y7AU4/vS76PrEGe716SDplEI7vxZtDuqJJjQACcoIVk4iaTZZuejv+RuC4BESqDSb3Wdc0JA0DGaEMptc0qN8Agx55lN2cPbv3otNll+KDKVNgWCacZBJrVizHE48+gdXrVsN0bc52kzzZl19+iffef4/L+ohHeWGbtnjsiUdx419vxM5dO3DllZfj64XfIUnVKgrRi4gXQQ3X04B4/E3ZYlfkSdAkCeXdJbik5S5cd9sV6D9kDnbuPg0Zlo2ymSZ2mDoSqAbPzEQlbztan7ESDzzQEV0eWIJNOQ3hqJkwHCLwx5DlrcGExzvizOwfsWX7TtiBTGQk81Gn2m4UQseanLMxavxXuL5DCM2a1kO3B75EjnYeLKc8Kgd+QtOay3Ff7xvQ+/EN2JRbEQk7goiRgzcHd0ezGiEEJIPZCVSckAbE43NmHZeAKLLapBqicp0o1RxTpQzJiDWu3wh1652Bt998B3d268pf5Nwa0RhWLVvGJYGLly6hBrrod29/rFi+Eu9/8B43yCL3m4Qr1qxZw60PunXvxh0D2114IRYuXsyNz1lh2bVEtUoaEI/PWesn46hSSTJQ1tqOy1v8hJv+fgEGDJ6GPbm1cW375mh1dmUMeXYy9hiVIclZyDDX4obLZNx0c2vc0ncefsxrAVvOYPEO8gqC7hZc2ToDNQI50AOZMOQoIu52dG4bwe48B/NXVcK0TzbjH50r4dzmldD/sdnYr7dF3K4IxVyPS9vk447b/4K7HlyHrQWVYNhBZCX34Y0nuqJ5zQh0KZlSYRdtENLb8TcCxyUgCnkmkn6HADESdKDm9oaJF8aN48zyFZddjnYdLkZuNJ8rZ1RJxtplK3Hnv+7EmrXCQpw15xNc3L49N8Eq3laVHsO+nH0MkvFEHNf85S9YsGgxDFI3odQ4AWLaZT7+ZushV8T1znIC5ZI5uLr5j7jttpboP3gmdhfUxWkVohj+QEfM+2QZ3vzoeyRlCVUrJPDwA3/Fii0/YOhLP8O0WnKs2NPKIE6iC2oSSOxAFgzYVgieHkM21uCZhy/Etq05ePblTbDUmmh9RhIP92+B9z6ag5mf7oPnVkV2mQL0GdAW+YkwHhqxFXnyaTBdHdnGHvznie5oXj0TmmxzCSmxu1ISjcf9GJ9qF3j8AiI9iRT/UYhC2NBVLaU6LBo8WcRaTOnTOaaJld8vR9d/dsWGjetguBYShuAi+n2mhWKxIHsTGZwSK7m5uejUoQO+W7qUXWZWZ2ZhAeEyU5MjUrvpO+oISZV0DPEPXS+cVFEdlDW24Zqz8/D3Wy9Gj0HTsTNxJrzEetxyiYpbr+mAgkQCm3dsQ4OGTfHfrfl46KkPUCg1g26HcVrlKKAEsHmPhJhUljhjCCgyTFOHLSUQslZj7GMXYc/WfAwZuwRSxTOg5/4Xt/0tGzfd0AY/bt2Ngp8SqHdGVRiKifuemI5N+2ojX60CT9GREd2Jd57qgXNqlIEKC0JwJA2If+jE+ZWTH9+AmAJFsg5VSU21HxWy/KRYwwI3KrU8cLg+es2K1dzedN26NShMJkSjcE9Yh8XBsEg7UZJY1uyiCy/C4u+XwWYpe4djiPR3aUA8XqetuC6yEFXZRNj9GfXLRNGg7pmYtXwXfrbLIBR2EDZW4rRqFlo0qoxgpAzWryvE2jUqonZtRF0LtTL2YvQT7SBrMnrcOxW74mfA0rMgS1QyqsCRbGR6uejQXEYyF/hmTRLx7Aiy6DN7JWqdJqN5k8qooASwd9seLF2xC/nJM1GolsV+JcI8w8zYDrzNgFgWpIfjUMJOdVgG7NTWzjw+59ZxB4hCA9Ev4Bd9M4QIK1mFFIwWcmCaIsFmt1aIcMm2i7ycXMz+eCa6du2GmJmEm6LP+I3ufakyouIQrYeA0kgk8NHkKbjxpls5y6yqJPsg5L/SgHh8Tlr/qigxoSIBqCbUuAnVlpAM6EiGNHZJA24SjpSPoGXAShoIBLJgu+VhKmVgq7mo7O3Fv/96Gjw9hFffXoV9djX+jCTAVAI9zYDqkFL2D8yKTahVYYcjUAoTUOTdsFUDlpePMEl9JWUO79hSWVL+RKFMFTAuso3teOupHmheLTtlIRIg2pBPeTHh43NunRCA6JfAKNyqUqgtSyn5JNKdIA1FzVVY5j0rHGFpMIkmZwrYaOgPbk96QKXHcxxkZkQQjScha+SSE8Ja3KPZof665DJrGeg7OiXuQDxEv8k469j6HXjTPMRjPcXpfRfwJMRJa1Oi7x3YRowFf3VPY6+iwLOhU4N6Nw7Py0cgEkG+KUEKBxDKdRGR/ouoqsP2KsDWIqJixZQQ9AxYWi6SRlmEAjos0juktnluEtluGehOIRKqhETAgWPJLFSrqdRaVGcBB0MJALKNrPg2vP3UXTinGrU4JZc5CVm1ILnc1ftYD1n6fCWMwHEHiMIVKp6BEy0DaBO6Egf+71fQCMuPphd1URNUaY9EIpjrlfpbrp458D2fJwVmzDk8pDkSASNlu7mSNpCJnqM+w/xlW1BoA7YWhEMtA4Swt6jfpj7ObN2WLnvoa2QU18rw/7J0Rzg15vYvjZOoiifMkVjGn6wx6n1MbZO5+7OYBLBJC9OhclB6OqRxSR+oXOki2xoUKQabG9grgEoF0tTf3kOYxGTdBEwlItTRU0pPNOq6pUGBA0emc1O8mVoRsPSsOC8l53QddiIfFZR8vPp4V7SomYWgG4WnuLA9EgRh3exT4yGeQHd5XALiMR8/vylRCmFFNSElY1LQpEdw9/DJ+HTBSsihCPdnFrWo1EaAwJAWoohpcmgovR2zEaB+PyVtInTy65tI0hGBy0XIBTI9mZXZ93s2Eiw3IkGhOHYJhxLqR6SmRPvbUOO78Z9n78c5tbPZqnQVBRZIcftInQZLusr057/3CKQBkY1Oaq7MjjWPty98WyToowTw/txlWLf1JzjUdErW+F/OdVNsk9/4os9wyUuvdF1GSnOc33ty/NHHL827xUn1Vi66VmolSj15+EGKsSaQK2mTHdEFkOrbQw6wf+uP2LtnL5q0aY298SgzHOhFafrH/oUDEn+Vkic2xb4lD7oTxe1XX4w65XUoThK2osFWAlAc6uGSfsolPZdj/XkaEHnEacEcbGkc4M0K0QolTJJjKoyUE04OUqpDM4tQ0NcBB/2XH2NpFnlqLR/ruXBcne9ojlNpYIefH73YAIQALJu3CAu+XYC7BvZCkmXpxFaSB8AATAwI6s3MEUXq7bKfEzzEjLAUovNQgyuKN5bmyo6rx3LSX0waEH/hERc1z+K6agqYe0IJXFZF9pkAUVZZHJbjVhSv5KDiwdOcF7Y/749gQRZ9/mufsRV7sPVZ6uP+lr8tzfX+luP6Y3EU75XqiQ6KOAspnAMGYwrFjhSrPQh0FQkJJ8nJugh19ys0WILODJC0Upi7O2rUftRXij8Ey4orQnEfF8thsRDToF7MNlTSB/Uk9i5sieKHokFZeju+RiANiPw8fOtQ2AEHwNB/WASEQvCWkywpWTOquWYwpC5+qeOU7JwdPAGOtFCPrynyx1/NodZicRihpvdH2kSaLfVVCr1+SrZYsKGpCgKWB+RGUVBQgHJ1aqCQuKwSycjJ3Jvn1zY6r6NoRXOK29p6NodVeP6Q5id1kE4B6x8/uukrKD4CaUA8CBDZnDgcECnGmDLJeFoTHYezmASIovE5u0pCUrzEGVa0x5EMhFLGIUs8yUmww0FW8KH3kxon6rn9a5s4BqVEStgc6uNDbStsZCk6lnwyD99++RXuGfQQcq04W3u0mSXEI8nppjghJ9uE9jsL2XLirehvvVQMuuSEUEmXnf786I5AGhCPAIgHhphRT7ir7BPJTBov/jlTP1LZFBKULY0TVOLiTLe75yEu1TiVaqeSFw0Jt1IyhgAxaNrYuGgFPpkxA70HPQRDJ9oNucsyrBKSKuRBECWLXOIDHQLZ7Uh1DXQERYuTcmlALPnJHNs90oB4GCCmQFCwGYtWpeRSe3FhKRJPUnR+Edah75ylAfHoTt7SYV1pQKXkQAZFIl1FPNNgwkYwQeWgBuysEIyAAkXXobhUJlryPTLlhmqoiqhYZBuK/jB0fGqfmmJRlnyw9B7HdATSgFhkixxq2/nAmAI85iYKcjeHEMkNosYehIip8kLKKpa80T6U02RfroiGLroPikXjN+sq+VjpPUppR5Y4UJQwA5G4XQthy4VcYMCIxZFVvRIKZQ8Ot85NaRmWeDQqEBDNsTimyPNEeA8UU2TxkLR1WOIo/hE7pAGR8e6Q1/4hVStCRoCyyAL8VEUITQiO24GNAPNQSDy0MReTuanMsMjapB7Wos01SUNRKSG3N0jr5R3b9WCTlJgMRZegGxZWz/sGC7/8Cnc/9ADiARVRy4LCakulCYoc20tPn+3ojUAaEEsFiJRlTi2EVI9qn7x94FH4C+VQF+7gBSSAjhpYpRIwnpyqs2apHe5HbcQTUALMYEtvx2gEyPrjjo+Kh5DtYf1X32He7Dno8+Rj2GcnoYbCcIuVgh6jy0qf5hiPQBoQDwXEw6xD4TLbrgVFpmC5AqqOkEnlsyjwn3J9qfVBkY2YIn6k6qyLnqtkwaMvDkbSMahlAXUGAWDbLD/GorilqK44xnPlpD6dDBmW58D1LEQcCXJBAnY0jnD1yiiUXJiSBE3RWQUpvZ28I5AGxOKAeFhdbKqUD4CRlBEzTHabCMSoppWbpRavSS3GuvF5cAdA0ydWU1yJFhW5zcLFVsldtpIolxWC5FKnQVqcpYjen7zz8pjfGQGi6TpwPJPrmJX8ODc3y6pcHlYkjLhDdHwJJSSZj/l1p094dEfghABEP55WXMKLgeYQciv9TLE92s9vGVDa4SIFbSq5Mk0Tagr06HeknagHMtCt9yB8Ovdr2MQmI16bRP+ylrdoGCQRlYK6BPoJE3Hmw2KBpPWYAlP6hmi6lhmHZEcxe/r7OKteDShSKj7pUnxRCOL693W4q37wHdL+1DeGrp02uifa6OfiY0O/4zgoxT1TySJfN9I/36HjW9qxPBH3kzwJhmNBDchQYgbWzPsGKxd/jy4DesMIB9lCpFYWmiLEhtPbyTkCJwQg+kPvL24fGH/pkfgL/0ig+Ut/Q8BHW5DKrUyTJ70PiFoggn/3ehqffL4AtkuECg0e6cCzrUjCDvS3FBcsmVvmFbdCibxL7rNDgJiH2VPfQP16NaDJFiHZQWBK10KA5YPWkcC2OFjS/fitEnxQLp6s8ceSxorEcg1DtGz1xXN9sDw5p/3hdyUsRBuKCkRcCWu++BaLv1mAro8MZHXtmG0jEAjCscTcSG8n5wicEID4SxnXX5qYtMATiQRnaw/djvQ3BIACLMhqcousqwOAmIV/9RmOT+YugOVpDIiskcfxRjvFLfNgsz91MDn7sHpV37pMxRplsjndOCRrH2ZNeQ3161aDRiDpCoD2r8FvgUD35n9/pHshIPP/jkCPAM4fB39/+p1vRfv70xjTfjQWgUCgyHo8Oaf94XdFFiIJN0iSgwyiEObFkEwkEalYBjFNQTLlkXCUOA2IJ+20OGEA0XftfMvoSK4j7RONRhlEMjMzGRR919F/gkcCVwKIZDIJXQ8iGAwWgYEAIwdkId7Z7xl88vl3sEhankCRBGIppuRRbEl82aSKckiQ6bDFk2qcJZIvoh2lZMeBZA4+mfIaGtatzoBIqhGkvkL3EA6FoZNqs2XBdVyYlsn3daR788MGBIa6pnNHQh8Y6R4J7PzwgO82Z0YyEY1FeT/63G/EdSotfMWTOcvsSjZnmbVoEmZ+IfQKZWBnhIUmoiyEPk6lcTlpke8XbuyEAUQCsqJ4GCsYF48hChdG1wK4sE0bPPHUkzin+TnQA6JvCm3i/xQUL0aKprhfSmu7wZ/q46MZ01GlahUGReFuqsLCIkDsOwSzGRA12J4CVxYdABnQCBA9Fw4pbx/iTR0OwD7hm+KNqtBSdAzIyVzMnjoRDetWgy5b3C+GDhXQdWzf/iMWLfoO5cqVx7nntmSAJKAW6s8HNv8lQVZfOBjEzz/twTcLvkZWVjZandcKBHzxeBySSjFWoSRtJy3M+XQOOl3SiYFSTsXISopVnmwLRZc1GBYpatsop+hYOG02li1agp4P3gcjqCNBVSd802kL8WR79sXv5/gHROLLSiJJ0r59ewx9eijObnY2PE2CS9aZpDBtxbNc6GoAF7a9AMOeGY6WLVsyhcIwYpj76TxmUCuQkRGOIBaPMQmaLILz21yAqlWro1nTJpj+8XRUrFSeWdJcS0CAaJGFmImufYZg9heLkaDyLaJfuFS1IITAUgVZRaV9vzZhBCGbsiokO6+wOIRCgGjuwydTyWWuAk1Kwky67MLec/fdmDHjY5QrWxaWZcOyTB6D6667FgnHFC0L2CpNfbkedEXFkCcGY+yYMahaozqMZBJG1MCY58fh0s6dYLk2JE1CSA1g2JDheObZZ7B56wboui5eOtTVkCtyBLr71YknMyeZ5gaV79meyZUqa+d9i6ULv0O3+wcgEdSQcF1WUFeof0t6O2lH4IQAREVSEAwF0bRJM7z04os466yzoIYDDAYsROOIjirBQBgXd7gIw4YPR+MmjeB6NvYX5OLe/vdClTS4loOPPpqBzp0vZRdUUmR07doFrc67AA0b1ce0GdMYECVKYBwGiE9j9heLkGDrUAAipVcIOj2oIsNcCu6gAESqeqH4pgLFJUBMFAPEytAkE5oSwrvvvYsePXpizKhRuOnmmxGPxXHPPffgi3nz8dncOShftRIkRYJMGWVqX+ACru1g/tx5uPOOf+GhBx/Ev7t3geN4eGrQUxgzaixWrVuFSlUrYuiIYdi8biNmTpuFcCSMDT+sZQAmQKT7963xUwUQKYZIFr6seIhQGDYvzgT5jPJlGBBjDiVVAnBTybeTFhFO8Rs7IQCR2HqhUAhNGzXDSxNexJ/+9CeoQZ0BkYWdyKiBwlnS8847D3369UbNmjVRrkI51KpTgy1HyZWQjCdx+hl18c1XX6F2ndqQZBnxRAwBLYTmzZvh41kfo2KlCgwuDrmyB1mIxxYQdS2MO/7xT6xZuxpffvkl4tE4W4k7d+7E+eefj/EvvoCLOrbnkkJhwdEoyVBkGYMeeRRzPp6DpUsWodCIs0pL3p48NGnUFG+8PQmdLu2Inn16IpoXxd6f92H1mlXYtHU9Z5t9QCzu6p8KFqIPiNTYNmy7CERNeEkTyMpAMiOAOCXbSPEmzQ89qSHzxAHEYIhd5XHjxjEgBjPDHBfUFI1jfa7jQZUVtDq/NSpVqYhIZgQXtG2Dv//jViRiBnRqNWnYaNiwET6eNQNnnnmm6O+sqVBlHU2bNmaXuXyFslBU6qhHlldxl/kYA2IgA0sXL+FQAVnEpmkhkpGBtavXoF279pg24yM0b3kOPGrHyl6ccJkDmo5nhz+D119+HZs2rmdA9FwPO7fvQvNmLfDRx1NxQZvW1PUDmqTho8nT0aNHd2zevpGTMFxPfUgW9VQARAq92HBhuUlkujJWfPoFvl+4CHc/+pCoVJFl5iHq6sE805MaHU7Bm/vDAdGPVR3KsSt6Fiy0KbOF2KxpMwx6bBDOOecc7Mvdh6SZRE7OPvyw6Qds374dA+9/AJdfdTmeHzsGjZo0guVYsD2axAGYhoV9P+egefNz8Nbbb6JDxw5sWcWNOEJqCC1aNMc7776DsuWzEc7IQCAYYgeYYoh6MAtdacpkxQAAIABJREFU+/yegGhAMvbik2kT0aBeFchugqr4EAqGOKMc1APYtm07Nm/ejPsH3I/TT6+DiZMmQtHJVReSZEQSp3JCcpl/+nEnbrr+RjRr2hQ9+/aCa7sY9PAgGIkkPpoxDaBWmLARUHR2mbt174Yt2zZB0zXOsPs1MqdSDJFeqNSTmUaGeIgbvvoO33+3CHf264UCVYbBSTYFUmn0v05BIDlZbvkPB8RDs6RkEfngyG4b9SyRFI7f/OXKq7F+7Xouss/MjnBbyEgkgrp16+KMOqejZ8+eDIiUJGjQqBFPbooVcrsTx8O0qdPw2MODcO55LfHyyy/DJq6f5yEcjLCFSPE4iu/d06sXbrntNli2A8d2Ecwogy69KKny+8QQVWpAFN+NOdNfR8N6VQE7ynFJSnIwEVuS0aljR6xcvhqWY2L2x7PQouU5HPNiQJQlEfCXFSSNJMJ6EK9NeAX9+9+LSJkMIU/mSBx7PO2MWiDZfYI91VMwc/pM9OjZA5sJELUDgFicWnIqWIjkMlMtM5WoZzgelEIDif0FyKhUAVGdVLCFQGzaZT5ZoO/I9/GHA6JPMvYrMMiN9UGRHUHWGhSZPVqwQT0oyMN6QGRAPY8JtNT/Ijs7G/Ub1cfLr7yM1m1awzATnCklUKP+vZd2uhQTJ07CVZdfiVdeexlnNayP7OwsyFBx9tlN8dXXXyEQ1DgeZ5HrSKIOlgM1EEG3PkOPKSAqapDvj7iH9DL4YcsPyN+fj/vuuw+LFizGx5/MwHmtz2NQJ6oMq+95QCgQxCsvTcDAAffj9tv/jj739kEslsCAXgPw5RdfY95Xn6NJ88ZIUmbbUTB7xmzc1YMAceMpDYgqFG4i5kk2lLiBzISLRH4BIrWqIyp7iHN4hV5Qgvie3k7OETguANG3CH2A82tr6WeyDgkQ/YoKx3L4ewJF+owD3QR6lqCzbNiyAQ0aNWD3T/TbcBHSQ3jw/oewc/sOvP76G5g8+QOMHTcO06ZPJ91OBAJhtG59Ht557x3Uql0DFvmrEhF1SY5Lg6SG0LX37+cyH8lClJVAkS4iEarpPinGRxZg+4vbo3GTxpgwYQIKE4WcHBJJFQmRYARt27ZBViiC6dOmIeEkYJkOjMIEWrdqg2uuvxrDnhmKuBWD4iiYNX02ulMM8RS3EBWqVCHSvOohQHqIXy7AioWL8K++9yCqKTRJkEgmodL36e2kHYE/HBA5q5kSGKBYIVdWUMUA876oVSPlTmUGwKxIFoYOHYq33noLlStWEorVnhAwILEFmqw/7fkJL738Epo0bQzHtWElTUx8/XVMfm8K3n/nPSYpkzL1U0OewpLFS/H82Odx2mmno1Hjhpg5eyYysyIIhILcXU2lJIPtQtHCh8QQA2yNERlb0G6oi5pQuy6pVb3QUKYvakREKswuNC8JN7Ybnxa5zDFIio7/vPEGGjdujKZNm3L8img35cuVx/XXX4/c3Fx8OvdTFMYL+TNKhFAVSzgQQsOzGqB7l67o1eseJB2TyeUhNYzOl12OSJkI3v/wXcSTce4zPWv6LHS/6y5s2X5qu8yqK0r3HFjIljQs/2w+lny7EN0evA8xuHBUFUl6CacB8aQFQ/ZIc+J7PR+U+BeSxLErctX8wn9qD0GLisDKtEXdr2/N0T60PwtKu6KahJxNzZ841N4xVWpGbq5hmEUDKqsC7hKxBLu02ZnZ2LBhAxw4qF27NgJh2t/govp4PIGscCb69xuAcCCIIUOfPkSdmhh+Hjp27IjHH3+cEy/kTr7w0kt45ZVXMOvjmahUqSK72KKsLYDhI4Zh2rTpmD/vC5zT4hxMnvwhqteolqoVFrQbi5IqgUzc2f8pzJwnYoieEkhhn1ClEZKHVNssxB6O0EG56J4lAkGXejsTd1CAqObF4cb3YO70iTizdiWEVKG606FjR5QrVw7Tp0/nEj4KJZD73K5dO5x+xumY8PIE5lpSjJA0GulCsjKy0LhRY5zb8ly+7/zCfD4N0ZIaN2qI9h074sUXX0A0WsgVObNmzUa3bt2wesNqBEm8gHpQp2KJp1KJGgnEUphECciQ4gbXM1MLgYzKFZDL3ogKjeZDWg/x1AJEWnS+VBTdOblrBFZZWVnYv38/8vLyULtmba7PSFpJpiLQIiUoIGHTLT9s4URHjWrVGTxNOwlZkpjjRhQZsorIAiS6iAIFsUQMnS+9HI0aNsSY58bgisuvBFQPs2bPQm40lxctgQM1hQ9pQdx/7wNMs3n4kYcOiucQ0NG+BBZEzWnUsBFiRozf+pqsQVZFTUksFuN7KSwoRGZWJgN/SA+wFfbxx9O5BjoUDqWSFFS650DTM/Hv/sMxc95iJDwVnqwXASKV7rEIGLmt3G7y1+cLd2PzbLhcC00sSg+qa8JJ7Mbn0yfhzFqVEdJcqLqOwYMH49nhz+LV11/FZZddxuPw7LPPYsSIEfhw8odo264tTMtAJJQJy7FhJk12q4cPH4Gxo8Zg9POjcO111/IYjx49Gk89MZgpR23atOH7pjGb+fFM9O7bG2s3ri0SjfDLHU8lQHQVBabnQHJMZDsSQjELCcOAVzaCZFAHfQ5LNJdP16qcvJh4RAuRQNAXOaDYVUF+AXrf0xvLl61AdpksGAkDd/zzDnTv1l0Urskyvl/6PfoPuBd5ublwbAfntGyOl156SVQ/eA6mT5uONWvWcMaXkgAEii1atkDnSzujxTkt0PaCtlxJ0bFjJ2SXz8S7H7zL7iAdn7J7tAW1EAbe/yBbeA8MvFc8FTbRRCc8slIJAAg0mjRpgiTVpqaujxa/rxRTXOKKLNDy2WXR7OxmePe9t1HvjHpIJCkZQyRnHxCz8O9+IzBr3mIYrgo3ZSFSxlFoIYqGk1TTLIr+fmWTSD6KpALo5UBEXw+qZ8KN78NcAsTalRFUycqW+GXUr38/zJg+A1WrVkPSMPge6Hc333wzklaCxSzee+89NKjfEBe1bc9AF4vFMXTIULw+aRKqVK7M9CMjmcDAgQNxy623CP6lKqpSpk6dil69e2H9pvVFwg5+UutUAkSTZpCmQLFNZBkeNnyzCMuWLMGtfXogSqV7lO33+F2dBsSTFw8Pd5mLi4Oya6nouKLzlSjML8DYcWNRvXp1vPvuuxgyeAjGvzAenTp1gm06LA5QvUYNjBw5Ejt+/BFdutyJ5uc0Z3oLudI9e/bAO2+/y8RpX9LquuuvRZcuXXB207PRoW1HjB0zFp0uuQThzCDeef9tti4J0CjJIdx0GaNGjMSb/3kLZcplH+SaEuCRpbp391688toraNqkKQMBleeRWy/0BAHHtrn/LgEeWVzEbyRXqFmzZpgy9UNUq1pVdHxiXl8KEMll7jcMs8ll5lpm4TJLpHySQmXqrMZisSUCIiVsiAJM8UMfEA148RzMnfYm6pHLrHlIkmWqaQyza9auwZYtW/haiaRdp3YdBm2iiGzatAnt23XA5VdchldfmShCFg51BFSxadNG/PDfzRzqqH9WfVSrWo3DCAR0vkQaAerq1avRpl2bohBJ8RDKSTz3D7o1oi1xkynZhR43seqrBVi8cCF6PvogCpmwLUrQU31nT5VhOeXu8zAL0RcVpUVBILJzx060bHouJn/4IZeMkQWSnZWN9hdfjHA4hCkfTuUYV5euXbDwuwWoVKkSLziyWu6//36sWb0GZcuWxcMPPYQXX3wRP+/eDVmXOUPMwgQAGjdsjMs6dcZzI0aiY4eOCGXq+GDqB0gk4wyIJIPFpFiK0zkey3RJqU55xTPSflyTLEByjSNZEY69EReRwI+sXl9NmvYhAKWfbdtlYnft2jWLytcIPIXajQNVj6Br/8GYOW8hDE+Dx701RKtJsg1J9JX1ERkQS9i47wrtm9LfoR4qXgIuA+Ik1KtTCUGVhcX4QAEtAMM0iqhIfrJJqNWYKIxG8e6776FevTNx6SWX8X2HgqSGI+hLmi6OQ8BHIOgLzdJLgsaDLGRVUxGNRxmAaR/6onE5lSxE3VNg2RYkFdBJGzJpw4wnoJbPRgFxOzURRrFIF7jEh1zSJEh/fryOwC9mmRloXA+79+zG0MFD8dADD7F8FLXgJL4fxf0o3kbAd3fPe7Bw0beYO3+eUJqGhKVLl+KKzpdjzpzPcO6556JP7z6Y+PpE/HfbD1B0QV0gUMnIyOAEwMVtO+DZEc/ycfWQjMlTJ6MgUcBlaQSIjmeDEhIEihqp2xyhprQ4p5GvXzQ8KXGj4gMCA9s2D1Z54fNJkJQQ7rqXLMTvOIZIbQSoXaivBcOlbqSEzaBYwgmpxQALO9BGAGpCgwHX2IMZH76KZo1qsxyYIBv9+uaSwrNCdJwAbMdhcNNUEc+l2Cltoj/wr28UbvBfTiUO1km6g+bJsF2HfWLdtCFFDdj0Ei1fFgUk7KAFuRIoSUmVkgb0JB2jU+G2jgiIvtKJT4cJakFOnhCtg4L2M2fMRI8ePTDo0cfRrWs33PS3m7E/moepM6bCTCbZOtm98yec1+o8vPbKRFxz9TUsY/Xa669h+67tbJHQAqTzhAKiJK9G1Zr46zXXY8zY51G3Xh1MmToF+fECeDKJdgpLkl25FCgeieJSXJCguKBsSQ/SI6uN5fkP9BgRgE39TBTIcgh39x8mssyuAlkTUvtkewnaDSVsKKlygET+S+c8OAdNjrMNyY1yC4GZUyfhjNMqIqzTy6jk7m4U0zpAW6K4bCrbLaCwWEgh3bCqpDlAdGtiR6hwETEcrJ2/AIsWLsSdD/RDgaYINXRRFJTGw5IG8wT+/DBAJDfLTzr4ysk+CZpqYr9b9B1uu/nvuPqqv2DCiy/zrd9+++1MEH5vyvtwLAvJpIm8fbm48PwLMXzYcNx6yy1cVjfxjdcFIJJ4AsjqIyHTMJo3a468vftRq0YtbNm0GRe2u4ABsSBeCFemIjOXrUQGucM64x0Y/YPKzVKN3kvj9hHw0UaJ4uIvA+HWUmP6ELp2fwAzP/0athLiZUMxSLLQUpwbeEQg5xrBEmYDaZXJtJ9vZrjICCqIF+7G7OnvommjujAShdACJROAicNI187WMEEzGcRsGQtw9i+mxLjmCTyBj9alO7IEmxgJjo0s08XqLxZgycKF+PfA/tgvA5ZC9UyCSZA2EI/WqB9/xzmihehbV36zJoo/lS9bHg8/8jBGP/M8+gzojYcHPsySVBXLV8JVV10F0zXx0YyPEKcMreth754cnNuyJcaPHY8br78RPXv0wKQ3X8cPO7cekL6XiK+o48/nnIeO7Ttg5IiRuPKKq6DrKqaQy0xZZplYiULiiq+L+xkfeUoWJ3mLoS6ZKM02HludtLcANEq68O/JsKLMoqIj5+cc/LQ3H7YShCPrfA8E6/5GcUFZEv1V/DP7V+kLq9Jl0znoPwJbid1nGclEFHANnN3oLKiSCcezRG/SklaeQwkSAdriToWLLwCx2IuipETP8Tcvj/kVUcyWQwekAkTc01hSdCksE0GB43BPZqJnkShvejt5R+AwQKRbJaI1xaNYIl+SoSsB9LirB2bPnoUx48ag06WdYBpJaKqOjGAEPbr1wNr1a/DxJx8XLcTNGzfhwgvb4KOp03BRu3bo0bMnJk2ahF27d3G8jug8lAWmlp8tmrdgiftxY8Yx346ku6ZMmYyCWAE8hQQMfGAT2V8RryshXMf7Ubb11x8e75YCD0HxKQalEglNiBrhiArYRFBXApwhFqITonUAJVUEGBHH8BAT8QjnL1KT4b7OviXnwXNsyBIdj8IEh+OhL7LADjH/UPxcBISpX/E5RTKF45RCI6NoO/SSDjVqi3/+a58dfgUHj/XxctxfeH8edLEkHqxScy3XRNh0ONNMc9wrE4YVCsImd5nel6lh/f+Pof98fuXZEBuBkniuDleNQZKTkJEJzwlSlT0gUeKLvBRAcUjzk7pBWjBlAy61sqX+0o7GbSo8zYLD81SHS5QvenHSDdHfMzdWTBLSDac5KbsU5yZqGO1HrRXES5wLCVwTFEknr8SUQnDIY/JITo5MF26okXpFn3jA+YtJFb++mOKHI0eMxksvvIixL4zBBW1b88IzrSSCahjhQASDnxyMt99+C19/Mx+6LpoYzZ8/H9dffwMWLvyWtQd79+6DN974D265+SbmMebm5bHY6YMPPohBgx5Hq1atmFBNPMSsrEx8OGUyCgkQSWmfLRxaXmRVicUuSuB+fSstiZbccd5SmWvxPVOoxQOmzLZKTZ2CiDGaESA6UCRPTDaaUky7Kdmo40OXdOHpz4/aCPizpKTZQhlkmtf0xMt4wKo5X2LpkiX414P9ka9IMGkO0AuyFPOuVBdfCpSWpCRAIOcF4CqF8BTyJMpCckOAR50TCczIgyJFNx0yUcIkB45iw+H+3zJUV2HupKcQ05LizOTXEMODprio9RdxcJqX4o1KsCcoYanWt5KI49MndEYVFgIuWcoK4nIApisjg+hKTlToacrqCTvHj2ghkmXo01LycvPQtOHZeGb4M7j+husga+IRkIVHD4A09jas24wrr+qMIU8PwQ033MAW4N1334158+bhu+++Y/7cxIkT2cIMBgKoUqkK6tWrx5zGP//5PHTufDlatW6FF154kXmNZCFSGV1+vDBVEXcIIPJr2ieG/fL0E4ugZPgp2iMFiPwyoHdcChQdScP2fRb2FlgwiTKjMkqn2o8Ka05QaUqxlS7xXYoDpXcp7QiUAnt4OrG+keQiw3awffkqrF29Flf/8+/YYyYhK5qIIR7DxjISjBR5P8Bg6EkGPLsMPLIGieAvxyFR0pF6hFM7jZSxAJdCMQpkjyy3Ay96TjryHBddIskborlPpaSep8IS1aepAgPqy0HwR14SWYuissokDi88BEmyDgqSVAXmOQgm89DqrKrwzKgQGjlBW7UeManCrS/DYc68zpkzB7ff8k9cduklnHRQA/QWcpnv1vaCdujRrSeTgLvf1Q0zZ87AjTfeiK1bt2Lu3Ll444032AXm8j/ixGmaUK52bY7PEMcvkhHBWfXPwsUXX4yxY8ZzI6nsMtkMiBRDFCXCB97vXAvMRSkpH+ZXVoX4qwOuyS/tKhI1qV4nqWy2qD5JVaDoGeg/4n18umAlEIrAdIXtKSpThGVRakAs5So+huuulFd0cu+myiqSNpUzOggpMsJkdnmAGVC5wRRhCe1DgiFHYztSO9xDj2vLAL2MZYkAKcGalnDKAx4B5H5Ay+O+PoobhK0khXSZq0I1dSgEiqkuP6aswNYo1MOCdhzmkckiTiWIyBrkenhOoZNiOoEhfU4hM2E1Mi/WU+FIOtmX0N0EQ6dFP7sG6oRiePe5gcjSk1CIIkdluifg9qu0G8oGL1y4EB9NnsaF/9ST1s+Qkltcv8FZuPXmv3OpGJOx338XX331FXe2u/LKK7h6hdpesp1G8UgSf/UnFAFbqm66UaPGXINMpX4dOnRkl3nyZMoyF7Boqw+I/huw9IBID7MUlhvzVfzIXsp94MlP8UsJ0CPo/dwszFu+GQZ0WDI1qxfTjTLLvsssApAlW6QHzZMjBfdYSecEnE0n8CX7Fo3tWgwYAU3lElTqtU3AQPxOYhUcGiL+7bdc8gMmw4Ok3VSyTT2TOojBdWRmNDDPlNdGgC1GV6UEpA3ZUaE7MjRPAJtJ1VZSEB6DqgVZMiB5ZoqfSi6xxqwJCo4qThCQ4oAcL9YZUmhEShS7ciOwiLkuJaG5SQ4TEUAG5CRqyzmYOqo/spUYArRrqczy3z56v9dfHtFCPKgHsqJA0wIcJj1UycV2bDg2tW6k5IUEXaX+JiLuQBagr2F44OLJZD94IlAvi2+/XYCKFSuyIMMNN9yIjEgGXn3tVRYlEF3qhAmuyho8qsCgYK6bBKnlFG+XSW4+8ST5+lOUFDLzyTIl6hABvK/g45fz8b8UG2LOipAi47/3606oObmWgV6jPsEXS7cgjgCSSiAFiKInM3EqOfJSWkAsYS38j5D6e82NU+q4gr8gWtsy6Z/U04sSDTIk0t2kp01GwdF6QIfNA7LKSBsgVbggF0CVbUh2ALpLSZMkPLkArmzBkbNh2WUANwuqHICFvZA1D7AIDGkNRuFpLkxKjsgZULwoYBPQ2QhpOlzThe14kDUVlkwEfw+elQ1KoquKC42SqbRuSPWKCetU+y5SKYpsQvdsWFBhSgHoMFBb3YuPnuuLclocOsUcj9ogHdtpeEQL0Tfni/5NZS853lDs+rgyJPWzSHqKB8qOqiwoIAdvgsJ8YBMZXPobymwnDWqkFEHCSCBhJll7LhDQ2cqkOCT1RYmEMpC3bz/KVSiDeEKUo9HnVIZH5yMBid27d+Oiiy7ia1NVvQgEfaD35a3oOsidX7RoMbsFrVr9+SDVaH6okgpXD6HPqFn4fOnmFCAG4aRK9ciaYFsxJUBR0nv/aK2lYztNTuyzlWbMfe1NlV1HymWQi+hBcTxuc+vK5C34iYf//3gcqCA6OE1DhgXrhTAPzICuFULycmDF9kMnoFQcyHoGLK8aXKU64GbALtiDjIxceHYhXCsTil4eBkw4OhkmZP1lIeyaiAQsmIndgF3AxzJNF7KuQQpIiNtxOFpZLkIIKS7iBTugSDE4DqAFq8NTshGzHchyGDpZzAyIOpJyAEHPRC01B1NG9kM5zYDO2eYTcytRIFY0LvffnylXjoNmHiRVACK7jEWkZD9je6SqDU5VHDRSlN0jLiJxHak0kGpoEwmDpbnIArUdIS9GwEkiEiE1iNy9+xDKCkHXNd6fqDu0UQvO0c8/jw0b1nPGOkE1qKGwEJLl6xQZDaq4od/Re4wUbbr16A7Swxs7fgyiMVHTS2rZAhAVuHoYfUbNwOffb0YMQSTlUAoQSQGFSTjsWgu7suStNAu0JGAt+SzpPfwRKM14c72RJ0F3RWTYSoXAVIsdStgKuCvf0YLEI8WIfeUomp+Eh+U8G6qxCk3PNnBJ+7NQNjsTP+7cjY8/WYONP2RCDTaCK+nQ1V2Qkkvxl8taIxisj/9MXo+YWhGmTmEfCbotI9uLomKZXFzSvgoCyjbociGIiS4hAssOIOno+GDuHsSTBcgMbMclF52Oc5vXg+Mo+GbRdsz96mfYOBM5Znk4coCzzDaRb+h7z0AtJQ9TRvVHGc1kQCztWjjeZmmJgOgDCVMSKMjKXq8AGErxs2uZeroMgSmrsLgre+CmuZ4i9aOYpmxQUsBaFeAmSOHUKN1mICZ1a9smsVoPsbwo+vbpizUr18B0LHTs1BFPPPE4q7kIUQINEya8hHXr1mH06OfhOg536VuzlrT+BL+SeqSQC0CTrvZptTFq9Cj06tsHjmOzbJgfJyrSrUkBYq/RBIg/IIogTJmqVcitES5zEVGcx6F0oFjSRDhBQzAl3dYf9nkROb7YFRzEt5QBxZMRtEn20IOZAkTN9KCTVqJGETh61kfnFo6cNDtAfqF3cUV7Fa5tH8JNN5yDVYsXIW/3PpzVtC4qVDsTw56fh1XrSdRWRSiwCRc0L8S/b+yERYs9jJy4G/mBZjA04ita0CwDsrcPlcsXYEDPDtCdzQi4udAd5kwgkhlCdoXKuP2eT5H0fsYDfdvizCplsXjeaqi6hvotGmBLjoohQxchL9ACMYSgOZQbkLlIIegaqKXuw+SR96KsakNL0YGOzkgd26P8osvsAxoBFJXY0caETUYxkRAR2tgH/GhhJKbILn5VyUH3kwKQ4o63H6pJ4QgnXshlIaIslfilMnxEAL/u2mtRvXoNBjvKeP/tpptQp04dPPHkE4hFY6xOM3bsGOzY8SNGjRqNWDyKfTk5TA3Kys7GC+PHY+PGzXjssUc4WE2GI3Xs69O3L4uBjhs7jtuSUrJN4DSJJChwAhnoNXom5i7bgpgXhMWAmCKHU/1zEXodHiP9rY+z+CHF4B/hSP7i/CUT6Nc+/62fiTek2H7rNR3t6/Wv6deup6QHkeLtBaiVgOfBTOXiVJv66sj8M8UXDwoa/dZx4BLLAxVNRYuIFZRsqLzITJxR9iuMGHgxvvpiOT6avAGOmw0tsB6PPXwrCgsr4slRc1H7rMYY2Kc9Mp2vkSltwzdLNDw6JheFgTaIyxFIsgnFtGArUahKDE5iEzLVBEKWgZCVA9nbhIcG3YEdP8cx5j8/4bwWWbjnXxdj2OOvYcemDE6g1K0fx4BHuuLRIcvx5eaKMNVKYF86FXPPsJOooebhw1H9UVY1EZDJ3j4xm3GVykIsaS79b5+Lt+AvbdwIQKSRoZJEGMVzZQ27d/3EJYKffPYpy3rpmoKNGzfhhuv/hmVLl6FRkyYcS3QdG/+443bcf/+9rKoTDIaQJHCFiomvvo5Vq1Zj9POjsb9wHyijmF0mkyttgqEInh72DBOuiVdF/1IJXNJT4FCWecwszPueAJHiJpS1EyQujgWl3grCJT86JsTROcr/9mROxr1L4y4fhPGpgWfi8iHgf7SeCR+3CBD9UlTKJJOVmoSGBOAV4oJGP2Fg9yvRu/8E/Jg4HW6gKoLup7ipVRJXd/wXuj88HflaBHWrG8iIr8E9/2iItXsq4ImXc+ForRGlVhW6DNnMgCTHAFmHI2/nipKg4aKitgfXXB5Bi9an4/4HZ2GvWwv9bm+KhrWroteDb8AK1EHALUCt8HK8NPIGDJv4MyZ/TeGEmrC9MEBZbVBlj4nqgSg+GNUX5RUKKomY64m4/QGA+OvDxICYqjUjzUR60VALgPfeeRez5szBpNdfx/7C/dBUGcFAiEndQ4Y8jZo1arNF+dKEF9hCHDNmNDdSskgiiwK/ShCPD3oSK1aswHsfvMs9m0lSLBIOo3+/fjCSDkaNHgvXs2AlE0xxAOkhShocPQO9ni8GiEpQCMlzGMFfQakqhqMEiCfiZEpfc+lHwK8OEZ6AkI+juLbsWNCI/i8nUb3cbtSqkonl6woQlcJMQYskv8X9t5+JalUa4b7h81HBfXs8AAAgAElEQVSg1oXuGsg2VuGxuxtiV6IinnpxO9xAM8RdB1bAgmpGABhwlACX4QWQQJb1M8qrazBy5K14edKnmL9QQkyqhSqBQjimgahSARQlDFrr0Lp+Dh7v+zd0f2gB1u6ri5hUERZVy8hE8DaRYZqolgbE0j/8/2VPHxA5HklKLq4MKh8cOmwoCgsLuYEUN61SZe7R8pe/XI27evREmzYXcjJk/PixWLduLcaOfR6GZcCjJu6OhKAaxKWdOmP9unXYuHkDxz8DIZ1Vp+/rdy/WrtuEv91yK2TJw3XX/AVSykIkzqGtRdCnuIWYBsT/5ZGm9z3CCAh2LZH6fRoPZftUFkBWJRcq1clL+1lsQpGzuc2EnFiFPzfYiQf7/BVvvL8F735pYL9UA7qioXxyBYb1qY9dBRkYPH4zJL0xA6IdsCFbGZCkAlhUYQXKOOcj21iEbrdUQcvWNdC11xcwgi0QtypBi8Wghywk5L1odU4I9WvswBVtymDNd+vwwjsK9sh/RqFcVgAiZbw9Kw2Iv+8MFxYiq7hwClsA4uhRo5CzNwePPvYoSC3aou5/ioarr7kG/fr1x5/PbcUv2gkTXsTGjRvw3Mhn+TiULaaEzIqly9Gzx93Mkxw6/Gm0bdsWOXn7UKVSJXavZ8/8DO06dmBXeciTT3CyxCEKBlXWqBkHu8xpQPx9p8ApcHThSFDZnSnCLDTfHWpeJkNxhaivpHuwEnkor1nQctej07ky7r67OVZsyMGjozYhL9gEcT3Mdc2V7BUYfFcd7M4PYcSE/8JTmyDOlTYeZDMLqlSAJCWKpCxkmbk4M3MJxg5rg0nvf4wP59RDvl4HRtRC+VAm4ga1wf0ZIx/riHrlNiAr/COvj4nTPOxV2iEqnQbLzSgGiDaqBQrxwag+KK9EESRsL22s4jh71sedy0yThAHRl/miAnVFw5TJk/H+u+/jrbfeZFUYYvHT79u1a49Jk97A2jXrmPozZ85stiBffnkCy+KbjsvK3tdedQ0u6dSJO85Rg6wv5n8J0zFRLrssevXqyeD33Kjn4ViiIoAmGWWauSqFYohpl/k4m7on9uUoqfJTcmE5Zs6lcTokV4VMhGkSUIaDiLoXmcnF6HLVmbiiQzN8PO97vPDBVkT1s2Gq2UhwmZyLSsmlGNHvTOzYp2DEy1vgaI0QhwwjYENJlodkJWGHiULnoUx0B/7aKoq77jwD3e99H5tzr0WeGoIuOwi7Fkw7A57kory8CuWlDTinQQjdu16MyZ/nYPzUfYiqDWE6GXwsBRZChoWa4Tjeea4XKqpRBImyVpLM1HH6+I5LQExVpHPJFE0UblSfNHFh6zaYPPkDVChXDqFICEuWLEW/fgMw/4v5GDz4abYQly5ZjDPqno5hw4eyJDzVgT7+5ONYv3Yd3n7zLc6Od+3eDbKqYPSo0cxFfOiB+znxMur5sbBMKm0SSjbMR4MKJ5AGxON0/p6wl+WLLriSlcreUByRAJFacIhePQFybeXl6HJzVbQ/7yy89s4CTPvGRjJ0HmJJFbJLdcnUPzyBCsmlGN7/LGzP1THs5S2w1cZIUFIw4EExy0FyLNjhJBQpFxVjmzDwn7XQoL6KuwYuxy7rYiQCgO4UQLe3w1HLw1CrQUEuspz9CMXXoOc/qqBuww7o+dR8/JQ8A5JSjul2kmshI2mjVjiOtxkQCxEk+TqigZyA2/EJiJytTYl3kXhriqbzyIMPYfuWrRg6ZDB25/yM+x54ELf//Xb8/fbbBXBKMsa/MBabN2/CM88MR07uPrw28XW8/8H7mDp5KqpXqQojaSAczsDf//kP5j1OfHUi7ru/H0zLZUA0SeA2DYgn4FQ+sS75QAzR561SiEhmXiCJI8hIogy24Mo2Bu68uSmGPT8VX64vi4JgIxiJMtDkABTK+3EHyRyUM5dheL8m2JobwtMTtsFVGoM68yQJ6Kyy8LwE7GAUmvMTarrfY9yTHbB52zYMftHBPqkBTBRCc3ag779aYE9eHiZOXwcpoxa0pIzM5DLccWUCLc/rjL5DF2FH/ExALgeXrFN4yDAIEGN4eyQBYkEKEEuhIXAcPrLjEhApXysqP1LNmzwJBQUFqFaxCoYNGYLx48ZCC6joN+BedPl3V+wvyEcwGOYGWC++NB6rV6/C+BfGMSG774B7MfnDydCIN0mNoSQJsXgMFStUwYjRz6J3z17o0/duBsSRz48RFiJblqI3ctpCPA5n7UlxSSkeIpfFsgIhx8w1Uuz2qG93DKdFVuKloe3xwdsTMPcrBdvsujBDWVCJRmPrsLWyMBQdGVIhyljLMbR/E2zLDWHoq1sBqRGSrgdbTyJgleNyREuLIdOKolHZr/Hc4x3x5tSVeG1OZSS0qtA9A8HgT+h/cyU0qKXinkdew+5kA6haJVQLrseTfZsiz66EgSNXokBqCsvN4tgnrdVwGhB/zxkp3IXigMgEaWrq5EmIhMKIFhZAD2hC2tKlFqUq90IhQCQg3LhhA8aPG4eokRB5GaqVVhS2CMneVKigneKQrse107173Q3TdjB6DAEiKYGIhvP0fypP8l3mz7/fgjjxEIslVYiHyBtP6qPHQ/w9Rzh97COPQHHmnE+jK54cOKp5giLtzZRCAAmyuiSqQHM0DskrxOWt8tD7ptPw4aRpKEzWQCyUDcsNQyrIRtwL4evtPyFfKoegpSHbWonBA87G9jwZz726HpCrw3Jz4an50K0KSMo1YasSyntAqzOW4t67W+KpUfPxxaYGsPUqUBOUSInhzxWWYcR952NXzk9446O1MNyyuKzDWWhWvzr6DpqFtXk1kY/KcL1M1gWVLBMZlpVymXujghpDiOLvaZf5911mvoI3dVJiHTfiKDI5WpQL+v+NGzcWP/ywBSOefZZrobneJCU9xrhFAV/X5S9u4akH0K9/f1hJi6k6hQUFLChBqh4sha4ocLQw7hk9C58t2QRTyYAhB4RkEgEgk7jpOkQDopJru45eed/vO+Iny9EPlSQ58n3Ri42TGzSnXAkhS8TAEqQgQ78nAj73BisNLJZiHogmPkUcRA4LuRYUUrdhJScHd14RxEWN4tCJOmYDjqzBlcvAcCtgx34dz70yBQV2NhS1AoLWNtx5awtECxW8+dYGSKqCun+K48arm+HzmZvw2ZoATKUysvQYzv8/9q4DzIrqbL/Tb9tdOlLsvXdRNGgURcSC/knUYInGEkUFbDEWbIhEjQZr1Ng7oCJiQwErSK8iCITeYeutU//n+87M7t3LNmTR3fVOHh/jzp125sx7vvq+B5fj3NP3wcOPj8bKsiNgK13hZcoQ0xMw7B9x1P4m+p6+JzrtRByKOv63MoMPPl6MBf8zUKF3QVIm6zDkSxdYiNoV6GwQH+KtaKdZCElEHts8tyboMtcyYbN6pAWw+ZMp6+dEPvv6m69j9erVuO3vtyGZSkIVfVBbMe8EglQEiv9+/Anqy8KtN9/IzDimbfPEJwuRAVGNYODjYzF++iKYchQp0qUglT2Obgo+RNZUIfCtlzDPd4+a53xppnddf3+54jkUwmN1PbL2NZLgkzxYlA6WPKiOC4VYtesFxPrfr6g/tMS85HpbQVXteRbr9Ehcm0g9yOuhOxuh0m+pwUBSkLEUZNAaWsFuSLoFkNRCeKaJsLcRkrUImhqGbe0MOZTE0ccBV/+lBz54eyZGflOCtNeFEzFFWImoUoayVAhu9DDETQW6WgHbAgpCCrzkOoSdYsQ0iynCyi0FTqgjpHAHpFzAZEZ5ne9ecyzEnHJ01inLfBva6ykiyOOGhsbjSfvlpl2zAcRgSKrII6oAMZuujAgcqE2PyGWJDUdYk1uv6tWOUUNsLabTcWiGwa41WQosRa8ocNUIBgz/BOOn/wRTiSAj+4Do+ozZgoidC22rADG7RTG4Pv1N0LuLzf87W5jBmprTIBs0Nde0v659vGr4568U6cq5Jv9nDdfdpvPyhao/S23nDe5pm541a4x+7nkZfOq2WXSPLDAPGaL9YkokupgsCJHp87dcqAQGIj1c/f1VnjsonyFxpkCNauvxZR9BTvuMm0T177MxEbOU5EClXmB2OwUHqeyRuJQt6EQ8BaalQNVaAWoMtqvCyiRhSCkUGqVwbAkpsy3UUAqysQiaux6KuRMq9PZI2a0heVHEJAuGl+G21Ao3Ak+la5bA9mKAp7EbHFOAsEbfBHW4KCRmAGiakNp1XTiSIeDcsVDgVKCLHseIx25FBwJEz4RFsgbNkBOx2QFiAIwU/xOWnw8tBGCOy+17QgIhDMsi4sssdTNf2zmbiUfoMAstauqPth2HWXEcIpXg3jzhMl//xBf4YvoSWEoIpkTKZbSyE2M2rfYiAcS9zPy9ZH18LF4vNmHUCnsyGxCpI4fbFat+Vbk/UOUTGJX9UdP1BcBtfay4Yv3HBpjZ2OcN7qn6eYN72lHPWuN5uUpBgFjV+AdDXfVuSIiJGPopzsaTiv6DNkYhF4pNanNVpA+02Gz9XoPZSQsjl1bX+m4CJUlBzS90tHlecoiHeAdFcx8TxnLwhlirSctIhpOh7hUCXZV5G02qB3Q9GIoDOGGkzVZwWVJgNaKqBMlsh5SSZnZrEq0i34Zi6sQF6hG1HskBsEZLDB5TjxHBRAZwMhyaIrU+yCFWAFRIIpdqJMl9pzO5NsJ2KbqQy/zoTeioWwhRUqihZMnBkDWRfzc7QMwlrxWgKOKI5O4G7Nhk8QX7KqepD4jZ+s0cU3SobVmBw7KoxCFHbgtZfD4VmRbhXuZxUxbCkg1OtBCMUr1YAFNEBJH1X1mvN8c6ZeGebF2O7P25VkyuZbs1wFRdaEcd29zPS2CT7b7VMobMJizDYplNIEK1+R6Q1oRVqFIc2qHFL8eCr3wBWQua7w7X/m5kJhRmxiS2DolWj8SceJnlfzNpthDrqaSUo78T8w4vxC5JhxInTgaW4cJABHBceA7JgpLlmIYWMuGkiN26AzwCSNY4tyDLYv461O2l+spSFC/g74AWBBOum6RWfl9LRYFnK/BcFZJMqnoeHJLYYMEjG2E3gU461SHeina6iwjpv9QbWmgiCJhzG80OEHfEMNJkZA+JNJGF0eXzNApdalcO4/bhb2D6wlXsCtCKSRaq7AlgE3lxmsENCKbz+ZsnNdKOGPtf5JyVIYrar0YCS+wruC6iJtXWuSgqLMKqZCkSuoRQYQxmMkUKxPXfcj3vl11mBgzfPWdrM/e8Ysnl8Ao7OQSiiiBiZv/Eb++DxRopiq+1TIJRtkeaKxmA9FMI0pxCBlcWAJAd2PysLJgAldmdSJ5U5yIzms1CRVJsIsZJc13Y2NQ/QxlkqkAULPEu5EwZ9mgfxlP33oyonEKBoXKHWKX7Vv+INZlf5AGRNWgDwtsgQeK7vh51DRDvoYq0qyDJUpUSbD9URG4Wl5GxsGOgObON7/bnGn07ynALTN7gMeoyUv3FYysjqSHH/pLnbQCGEQjYVJ4FCZGUi5XT5+D776fg0puvwWbJZahQJAmUY2nQVs97bQgBsJhmwt0XaSFywcXVq8q5PdZdzh5ysdwy7AqA41ksgaJ+NNMzLDdFAEkSVWKjyscqG7dqwARUiz3CZwqUnMUV6Hxkb4ZgolB1oHkZDjtRIjIPiA2aKU3vRzK5C1xtUR0QWfKUV0jKrZAAOK2+Kn84nu1Ap/iMLzDlSCq7MblCXMLc9J+Z0VPElqpP4eC/8ihXNS6NuVL4mqI1AWPlZTym16LC/EJbwuwJ3+D7yZMx4N67sNlJQ9FJaI0sqayXWc17zv67b/nVsVIIjzLHo+C5lDU//HpYts5cn/1JFiLz/ERc6iVIl0l4iqw/sVOG7BpwSWxKpn1puIqLiK1BdTVkFNKiorijjLBDGjI2EgrFC2PMhh+0FYoEYXA/dH16LlIeJM9IWKrUsuw6RLQiw7NsFpqzHRcuh6wasBI1MThoxhYimeT1jCbP0fp7KgkQaR4RIAp3WZBLMCD6c9aRaFKp8CiYLcncMsUSZRz4JjlGoRddb9kNz7bG0fZtYnOpCd8OfZx1zwOVe4JlmE4GEUmGuakEyVQahV06IiNT6kNmouIMJ+Hq2ThOXLspKfJjVLaSk4Dz7b7ACqQYHbmlCtXMug5UCtNw/aJc6fYSvQJbbQR6FLsk15gE6omey6O6RRO2GudyoZCpQ3MlmJoJWyE9ZwWGacCWZKR0CyrpOnPZJYGiELkXMXuKnZKxwCpELIMqIvQUaKUkjIxUykQ4Woi06SKkqfCcVL2fZ33D+Gvsb8aA2FDfpT7UrJq7uW4MszL5GWBXJoYdmsAU/PaDzfzGaNaIVVuUrPkTqHJ93No3ZA68WtbPakZHDTOirv0/d5//FNt1T7WNck331NA3V9sYVd0vfbjCpeNEg18RKhY3YSxxXJBKSbIuWtM9uY6InamqBMOyEeFFUkJZOg6lVSvYVHYjUdKFi7FqeHtVLic7uDlEwdWNySB+KGJwtW1B9UJQ30pEDkGskddpP5HHwMUrdyD1QZajsNAIyIT4PPG5ClZumsuVJMyuyvFMYrimviye4j6pSjC9BT2ZH1/n74EiqVSl7j8VXZ+T8yR/KoJIIkrZ/LZmDIi/8GD74CjectBnHQTDheviKqYg/KyaSf7/D6ZGVZTGNw+y9te1Lxuysj+thpw3ODYXBuo6dlvOG5w/OKYhx5LFwXaHDy0irFAVrRKOY7X6xupFLtX2iY9YiKAFLh5/5GwV+qUs9dQh0sdsOjY0TUYoY2LhpGmYOvl7XHnbLSg2M5BUjUtVbGoZyW8tdgTygNiAV8vreeWinx0D9Fd6WjXZbaGVl/gcq06aqyhQkxUa/LqufQwPP/O82WFMhvMcE21b7qkBw/WzflLXPdW+z4WjWByyoP+RVURdH/yPnx0V7p5dr9aNTO4p2ViOiYhlY/bEb/Hd19/gpqH3I0681VT3SlYoCdjntxY7AnlAbNCrJfM/sPyCWJQPjEFHQqWV0qATNssfNSQz2pAHYw+snh82xK0mN8+iujhOLggWQS4zYdfSBbXj0f+nkprA5qztstSSLmsqXNtE1HZgF1cgnUig9a47I6kqsKiMhEpeCBDru/mGDEL+N01yBPKA2IDXImqvqj7R6plA+giDei2uzmrAGX/bPwlc3PpGoT4aeop1KdStQcsVJyDEqiSaLk0onumXiQRkHLVfkZgISW5CUyRI8ThiFHekUhxNQUKh7LLAQZ4HeUCs79U12/15QKzl1QUdMexiShLXVrFONLPl0N8ouZJVlkD6K9Q6lRXYD1rrql9CxM+qXNfsr6uufew0Zx2b+1XWfWzQYbGj7mlbzlsVH8wemerPIwgQAk83O1ZQdQy1q4U4pidzbSgxvHDskMpVSDOYFyeKT9bfV8sWoqrCdSwUesAPX0/G1ClTcMnA65Ghnnh63y51aTTLapJmC1C/9I3nAbGGEc8GQ4YhapnSANuyuM/Ztn33uTKI7xd2B0SffM4ALGt6pb9GPnhH5a+3/VlFHjI4jpeG2palavuoa4iP8oOK5Ai7bhxEvaeqGkyTykAkSDKVV1PZMf1DTOpETVC3E06A6BCJg6YgnDEx88tvMfXbSbj+3sEocyxRaiJLcOiHeQvxl8apX+x6eUBsACCSK5amLgVdg2U6zIxTVbBKJxAfKtWKUSN+9qe3tR1X/YLV7cPa92XDR00Qkvu513Xdn3NPjY0BP+d+K/vY/WEiq63CBlTJgyE70BwbIU2Ga5N9SW6y7gNiss7yFn53igbLocJmG2oyBaU8xaTEWrs2SFC/rywjbIRg2tTnkd9a6gjkAbE228SvsSJ32VMMvD5hPpav3cy1VpIsGqqon1nUbAVbYMFU/SXIkFZaRTmNK6LcJGDCyeGzyd5XS5b55543+7GrZa995M09b1YItTJLXVOSJXje2hIwtD+oEWzoRxWck5hesjPm9A5SmRRCkokDdmuHPiceDdUuZxp+Cmm4IPo3hd3n+jcZFpEqSC5ijgcjIwgUUhxDJJZ1HS4xrvv8mvWfL/+L5jgCTRIQKYmRBSl+3R8l+ETcjia74xJrB0kIuD5AST51kQSFKLtssuTodzZ3IPB3nkXeymUZzLhNpNdCF5dig2T9cWsSKYfRb+hcegw3PPYBPvtuNhw5xEwfEjGGOKLSjYtumCBCpFfqKo/J7eTLNSerWZd1lMfklqJs73mr7tlHbB5nHx05awuoZEApGjJeHJouwcvY0Iks11IBxYCrpuC5GhzK/JJRRbx9tgpZcWDTPioOdkOAQ2znFhzFhglZJDJsKoQmSqkEQrYHxQkhowmSAurCoM4JKq9RPB2aHIVD2jdaOQAdYbcUfY7dC0NvuRxScjNbi2KZEqQdNWWYA+GyqrWM4pAuZ5kLLBcrps/DnOnTceH1f0Op5MEmlhnRxpT3mJsj0jXwnpsmIFZb0f2WA+oSyJgcKyLuQkXzmA2bGH3ZYqPCXFmGKmkc63N9QKRezgAIZQI3X2iqip7Io65+jjt5sgLbNqGr1AHhcDueK2mw9CgGPjEWE2csps8VGSnEQXb66BTukKAqfsFp1xwDTBSTE/x8At4FZaOfS/eTEzQeugRkHANe2IGdSSBMyYakBU0qhI0ITGkLQl4IKSUDV5WhuVGETKKhTyGjlsJVZOh2a8gOLTQWTMkEwgacVAIxOcYtcqaURDijQrcNxHWq60xAVsjii8ByiTlahWSHEdI0OO56eG4EMa8YZx3dBQ8M6gc1VQadGWGyCDtyLcRqnUbiS6E3ZzoWDF1D1HIxe9xETJ80GdcMvgMJ2UPCcxAywjz38lvLHYFmA4iaKno/E4kkNI2I2iiTSJlIcqOE2BSJTLFymaTC0A0Ul26BFiKXSRKWnys4E3M3KuOVFZ0zlWFDRzoVFyJTPiA6ehQ3PP4RJs5cggT02gHRtxCb23RxKklrqwDRt3X9Bn6Kydmw7HJAaQ94FkKRQqSTCUDJ8Ng66RAM3UMovQWmAqQ8DZrWCmFJR8ZMwVSIWFSD7pAWBxEJeFANIpwqhZz0YFgyUoYE02gLmAZ0yYQRplrATZDdKFSlDRJWBTzDhqRG4JkaNF0G0jYKvM3bDYghos0ilhbdg+56yKzfxK2YodakbCdB1cPsddgNprtpbrMgf7+8MG5ObvICwlT+QxMgduT+y2ATPV6CfIjV8zQYmoFEJg7bNdkqDPqLqY+S2rdmzZiJzz8bh7vuvgumYzIIipIZv+DDJ4ol15vccMtMwQhF8f6YD1G8ZRMuv/QSeK7FjfWkDVEjIFJTveT5FmJAtuSzLTezuSVa6Oq2EPkNUPVKMo4iowSKEkYchUgqEhwrjYjSGkqiFG3V5choBSh22sKRC+BYDmRVh8PdIzJCtgVFLYZrrkZML0Y0XAqFtD1SHbBRaY94eFcury6S4kBqBULGKhToEcTjBhJ2CG64EyypNUyHQhY2iPo/hu0HRMl0odJi6GSg2DZauTITqaYsE3aErFwKqbhV6g/N7B3nb7dhI9AsAJFiNw4FulUNo0d/gAULFuDOu25HxiIWN99NlSRmI0knUpg4fgLeG/UuXnvzdaTSCc4gVlRUwDQp7khMNQRmwn0msW2KYRW2bov/PPc81q5djXsH3wnPJTKHKpd5KwsxBxD5gwl8r4aNfRP61daA6EddGfS56wMmQvZGxKyfcFp3A33Puxw33TMGG632SKMMUXsjukYqMHTwpXjr4wUYOzmBtNKBiQAsV4Hr6lC8DCLYiDDmoM9JO+Gskw9Gh9Y6UuUWps/YiJfHLceadBsYroyotRqnntQRvU/fE+1bRVBSksCXk5fg3Y9WICMdjPJMDDDCcG0FMW/LdluI9P5MkgqQhfD6ymlzMGfKNFx43TWIR1SUuw4zvBArTmNn3JvQRPjN30qTA0T+NDlu5W9UV0aURrIKTVFx//1DsHz5crzw0vMsOB9kfMmCJNfNTGUwcfyX+HD0B3jltZdRXL4FsVgMV/z1Koz79HOOFqUzGVDvKtUUKqqMQw4+AO9/8AGe+++LWL16Be6+8w6OIRLVk2KQqFQYA5782HeZ/Rgi2TFsIQrAYED0w53Nb1YF4lhVLnNlgyJrb1L8sBj7d1qMbruW4to/74FUsj363zYda639oBWWYr9dl+P/TirCsYcfhEdeWIgPJ0WRUvaFRbx8ssY1gTqKUYD/4Q8nJ3DJH47B5+Pm49Nx03DY/rvj4n6nYcmWFG66/20YaIszeuyFSy8+Bu+8/iFmTfsRx52wL/qefwpeem0qPp4gocI7EikpCs9LIIaN2w+IxAJNdYaZFNpDx+xPJ2DqN9/hunvuQHlYQ5lnI6qH4BHRQ/N7wfk7buAINAtAJNOLJBhDqoEHHngA8+fPx1sj3mAxKZu6BzyPRXeIvJOkSL8a/yVGjhiB/774HNJOmsWmOJniEGGmhGEP/hMlJaV4+KFHYFppaKqHgsLWeOo/z2LZ0iW4/57BTHqpR6IwietQL8T1T3woANELISOHwDx0EvXLCjDhDomskpoGjn8T+ZlghMlOqniOyNJTgt51SeBoA/51TzfsHVmBtvIkyOiEG+6cj9XpQ/H7Mw/F2T2BQmcSOkQyeOLV5fhwUkckcBgybhSyTkqGacSMUrhl0/HKQz2wfuU63Dt8FryivRE1t6DnYcW4/G8nYeDd76I0qWLYkEuxaN53eP7ZNZCVXQBvCa66ah/ss++BuPH2L7HJ6YkKpRCKZaLQ27TdgEiJHpM4Bw0FcjoDvTyJVEUSbXbugi1OBmooIrqUKum/msiry99Go45AswBEcpl16j7wPDzy0CP4ccECvPjyi8hYGTBlL5fQkIWowjZtfPzhRxh4wwAceOj+yNhJjH5/DMLhMEyT6sxkDB06DPGKBB597DHOKiuSDVk18PRzz2P5/5bgwSH3w7bSTPlkyxpsJYzrn/oUE2cuRcLTawDEKu69xiJAaHf9oi4AACAASURBVNS3XO/JtnaZA6JbruEjkgQpjjahpWidWYS+PTPo2bMnbhw8HWuS3eDpDlrrC9A1uggP3nEq/jviJ3z4XTskcTgyTowXIUlzoTobEbWW47mHLsKIkV/h46k2rIJCRCrWovvO83D3vWfhH0M/QdK18eB9/TDs/sexYPmJKHdaQbGW4dgDVuLvA/6A+x6ejEnLD0A8UgA1paHQ3f4YYshTYdkWJ1VIXU+Np6HLClKkQBaNkH4TdN1AyiVS4PzWUkegyQJiMOBMAEpSsJaLwkgM99x7L1avWoXnX3geaTPNNYaZlI14Ko51a9ejQ9sOmDltOsaMGYMXXnwWFonteCILTa1dIT2Ca6+9DqUlZXjnnRFIpOKsg+t6El586RWsW78W9997NxMEJDMmoFI9XNR3mesCRFF80xz9qZqSKkEM0WMwpKIiSmCUo8hajrNPLUGvPkfjlru+xeZ0TyRMFa31Fdi5cBmGDT4Kr30wBx98HUYKh8IirV/SGZYdKE45irwKRKNpZOwIypMGlHACocQiXNw7igv+eDIuv+4F7NSuEA/c9QfcO+Q/mLm2O8qNCKJuCU7afRkeuOUMPPLkdLw7czcUxwqgpCIodLc/hqi4RI9qs5FcJCtY8PUkTPt2Mi6/+UYkiXKfqfJZWKWlYkH+uZp0ljloBfYVyTzbQ8QI47F/PYoh9w/FYUcchGUrlmHz5hIup6HseEFhDEPvG4pddt0Fb7/5Fp55/imYbhpUf0ilaVQ2YehhHHnkUcikMpgzey6X8FhWEooRxtP/eRYvvvA8DjnwALRtU4SHH3sMFUkLcmFbXM9lN9mASNltEUMUm9Aka/4WYiU/BffukgHuweFC+LBsI5ZcgbN6bkbfc4/BjbdPxPry38OUClGgL0fH6GI8dnd3vPHBD3j3awkZZX/YCMNzbEgh0vPIQI1XwGhdiGSyDO20OJCZi4P2SuPO2/6I8d/8hFdeXogi2Hhq2PlYtvZH3PzodDit2kKp2IR/33gYuh+g4KEn5mP0vCOwWmsHxQ6hKADEgf2gpcug0cumQnmO6RITR06nSg11iKqmIUUeh2ujyJUw7ePxmPrl17hpyD0o0QAnZHANokadSnnoaLEj0OQsRAEtIknh4wxXhFAChECstLgEixf9xJO8qLAVuzGGYSAWLUBBYQE0zcBHYz/BB6NH48VXX0DKSsC0HIR1A45pY9HCRfj7zX9H185d0K1bN1zb/29Imkkuu3niqacxedK3uOG6/kynfkz341GeNKHG2qL/42OrAFGhGGLQC+EDIunqMnV8S5wrBPSUZU2gTXId/nhKOc7reyQG3fkJ1md6oMTSEdE3oEvBGjx55wF47b3/YfSkQiTl3WG7xBRDSRUTimYhZMtwbBdheRMi1nT8ue8uOPX0A/D1lCV49oUVgLQfIG9E35N1DPzz4fh8ykLMnV+MI/frhH06LUTHDm3w9OulGD17X2xQdodkO2jlihji0AAQqTymMslVwzupwZBnxmzSOtZIQsCEs74YFVtK0HGvPVFCQvGhEFRqACDN7pb4ivPPJOCmKdYhUgELASJDjS/6lMlkEDGi4GA/CTpRf6msCOvP85DhLhYVuh7Cwh9/wtSpU3HhReejPFUGwwjDsWxYqQz6nN4H9957Dzp17IQLz78Qk77/FkbUYKnRZ559DmvXr8ED990Dj+JJrMmsIS2HMejprBhiAIjUilapK0H3yzoDLXJqMeu0HEfbxDpc+PsKnNv3KNwweCzWmiegxA4hpmzBrgVrMHzwbnjz3YX48LsipL394DlRBsSUkgTUJHRPRZGyHhF5Fq7odyiOPWJ/vD96Ot4btxoJHARbaQPoJQi783Hmsa3R7di90DraDmt/WoBvv3wWt/7jXjz89Dx8t7ADSqWdYNtRFLqiU6VGQGStkZytpsiGS7oiJDFLoG0jakmQHBeWLMOMhmCx8qLEgJjfWu4INBtA5KJYB1yLSFbiPx8ahtKSUk6mJBIJGEaILUXLchCLFuLEE09E3/87h7PMpmnCkHUMHDiAj337jTfhOg5Gjx6NwYMHY8JXE9C6XQeuQ1yzdhX++cAQzopS54pD8t5GKwx6Kstl/q0CopJA28Qq/PmkCvQ992hcd/dYrLZOQIUVRQGKsVtsJYbfvTdeHT0XY76NICPtB9eJsuC6pVBBtg3NBooy32DAVQfg0MO74ulnR2Pa/AhS2kEwla5IpT3ochKKvQzILGHR85Cjw3DX48BDMrji6qsx7N/fYv7yzkjI7eEgVBlD3B5AJIYc5hFTXBiWgxUz5mLe9Bn405VXIB3SkSYmIyL6oEmY31rsCDQbQOQ34FInCrB29RqcelpPjBo5CqFQmIutNU1n4ItEYhj32ReYPHkyXnjlvyhPlnN8se/Z56Bju/Z49dVX2cJMJhIIh0J4+eWXMWTo/Rj78Th8/NlnsKwMbrvlZm7f04wQKjIOEGmFQU9+srXL/JuyEF1ATqFd8if8+felOKfvceh/9ydYbZ2IuFmEQmkj9ogtxhN3HYCXRi/EyMkxxLW9uP5QUE97CEsZhNKbcP7vUrj6ouNxx32vYNnmrthodYQdKUIy7SDiZlAor8eNA/rg6+++wKwZJuxUDCHtB/zhj1F0O7o7br7jU2w0uyEd6QQ37VXGELcHEGWyEOk+ZRch28GscRMx4bNx+PuQIfBaFcIkpz+TgST0N/NbCx2BbQZEAhf6hyy2xtiCtjo6HwEb/5ticbLKNYbcJ+v4tYaSCk1WsHL5CvQ89RTMmD6DLUNylcl1JkAMhSIMiO+88w5eeu1FJDIJPuenH3+CU3ueikgoxP/N8SDqTFAUzJ47G3vvcwDeePsdLF60EMMeHMJ1iMRuSNRflhrBwN86IFKXhuKgTWoO/kSAeN5JuO6Oj7AmcxIybntE3ZXYvXAOHrv9YLwwainGzOyIMrkzZMOCR0Lvto6wTYXZC/H8kOMw4+txeHf0ZiSkw1GmGDB1IuQIo5VcAMNdjUHXH4fOXSTcf/8YlJaraNuhFPfccxG+/HIVXhu5BVvkA2AZKmRHQStHlN1sDyBqnsL0X6TNHfU8pFauQ+nGzdjjsENRRj3zKvUtUr1p48z7xvh28udo/BHYJkBkbsAsCq1tvR1B3VU9JE1/I8AjYApIGIiCiZMq1DmQTd1vi/a9VStW4vTep2HK5KmIRKOIRCIcQ9Q0jV3mz8eNx8iRI/HSqy+iJF7CliBlmDkkKfj/OXvKdyJJMC0Thh7FC6+8gqVLFmPokPvg2JlKcgdbj2HgE9Sp4meZf4MuMw0Vsd2EErNx/hkyzjijB24aPAabkkfDlneCYa9El1ZzMHzwyXj5nQX4aJIML9QK4dBmxKJAvFQH7CRaFyzFE0N+hzWLZyKR6ArT6YS458DWNGSsPfHm61ORSJbjwL3LcceA7ijeWIElS5Zir/32gRPqjMEPTMCW1P4o9yJw9BQky0ArR5TdbA8gUoiUCIDTVpr7rcOWDCuZgmRo8IoKkfFcMfeziSG39QPI/77Jj0CDAJHKDQLLMAC0moAtFyyZeCFrqwlM6W8U+6M4IBVPJ5NJthAVjRIdxEITcCBKzIQcUnX8tGgRTul5Mvr0OZM56oR1KQCVsoXr1m7ATh074rkXnkNFpoJb/izLYkuSA5GcI6bfipsTZKIKJ1VWLl+OBx+8H55DkuR+L7MRw6DHf+uA6CFC9F3WWhywZykOP/xAjHx/LlLWXnDRDqpcjmh4Ps7vfTC+n74G/1vhQHEr0O+8g9Hz5CPx1HOfY/LMZei0m4ZePYoQltdDlcjCI9o1FRk3hLizH14fvQRlbggRdR26KAvwf6cdji4doli1wcTLY5egXDoMCbcNQoYCK1PGMcrGSKrIrl+mI7sI2zYWfjsV82fOwiXXX49yyYWrqkwrJ6v5HHOTR7XtuMEGASJZbwQ6gZtcFyNOsK828Kvp75qqca8yrc5k5VEfcTyZRigSrnSX6dqGFoJnO5wxnj5jGtLpDDxXACpZiGQpEqMN0fzvtNNO2Ge/vWB5gtBBXNf1LdSAylWMHBmNrqRi0vdTUFFehj6nn8ZsNywIQJ0qeh4QmVfNSvKCBG8Dj4+uFsJxorCcMNNjmd5yGLYFz1CZt1JPl6DnkTvhxBP3x9ujp2LuYgemRDyJKahIwbEtqDIRxjqAYsOSiuAZnVFBnoRsQjcTKJTiMJwEXDmMhNYRZV4RPDkE2bZhcKlMBoV1ld00MMuseAoyjgU1pCLMMcQv8d3EL3Hz0AeQlDwk2VOhioZ8UmU78KbJH9ogQAy4BqnMhV1cz2Ygyi7IYrJUcnv9rljhClePt1BZSi67GAHoG2+8ga6du+KUnqfg9n/cDsex8a9H/oW0nWGOOgI0dtcd0s+g5lqPSRksk9iwyTIEFGKwdr1KVTy+PlHJZ3UW0GQWLNnV70tXDaRNGypZpZ7L7jIdRhVnNQKibMDzHySgx6O6t5Zbh0jz2IYqmfC8ViKMocmAWQFVtuF6IbhKG1hSBTRZgqUmmGBWsw1E7Qp41ho4Wgi23Il/y6JPEinYFcBxNEA14TmboDtE/lrEfesZJQOK4oZDbSBZKciyiQzFkqUQXFuGrkdgmxYkN4MCAsRjuvoucyl0rkMkadKAvXzrUqhcO09yJW4xtB0TMQqjbChGyfoN2Pngg5CQSP+ZvB1PdIrmt0YZgYYM5c8tYquSA65fkzv7YWoERAI2cjFpIzDSFQPjv5iATz75mK3EY7odzfV8oUiI3QhN1zhG99lnn+HzcZ8jVliA8/90Po466iiYxF7tuEilU4iXxzkGQx8UnbewsBCxghgOPuhg/P7Ek/D8s8/hlJNPRZu2rTFi1EiUJ8oFoPm1iHw/vjA8gc9WXSHc1SI2UcPYkOGk8/htMZXHC9YXwnz6qFwtioFPfoovZy1FwpbhatQXTXFPkfUWNZNEi0/WQwsJulP4IWfaU0LBI0lPX1qApxr3Oovn5wXPteFRqx4LxsuQXRsKi8nTOqZxCQ4tNaKzh46jjh+y2IlAgo4RaVz6vcMypMRETmMajGvASi4E6TWHyB3K0OuY3XD/DRcgYpZA535jibksbXLL2TOouR4xeETOMPtCYWHqrDFtrnnVwxGkJIm1VWy6XkOnVaNARtM7CRkCJOVQ58bfU93fAb/Fhnyeorik7suJmVfVLEFkL2T8+PXMDnGaUu0yf59ZW00F+rmF2QRUVATNdPxc6KzjsYcew9133oPLr/wrOnbsgOHDh+P447vjjTdeR9gw2DL8x+2347lnX8DV11yJhQsX4auvvsbIkSPQo8dJ3PJ0yy23cMmLnbEgkzIaHFxzzTV45OFHcNihh+KkE07EM0//hwGxqHUBRrw3EhXxCkiqaIkLtgAQqXS7sVoGqAuDmljFCwpedhW/oatHcMuTH+Kz7+YARgESFqDpOrt6dAwdRkLpYlVq4FtuenO92h0xHGZNRDHFc7gAfRAJuizp55S5F+IKYlmqHiIJ/t4Q2yDQU65roFxITgqGU4Y+3Q/E3TdcBMMsgUGM3B6R+6ocCpEaIkNKH43tQnMdFKoq5n0/FT/MnouLL78c5Z6HtK7A1WQojtlY066Jz4Cab48MgMbKK9n14SobQPUDp0vcphItyGzD83cok9YSVw3IcCRRIaASy/62AmJ2Jpn+f6IiicMPPhyD77kHl/3lL2zdTZ8+FX/8w5/wzFNPovcZp2PJkiU4o08f3Hvffbjwwgt5eR80aBC+/OpLzJgxCxQjvPGmG/Hmm2/ivfdGQdVJF8XCLrvsgt123Q2HHHwIft/jRDz1xNPodVpvFBRFMfL9Ub8gILI5WblikevNfjgvYxIcVcPL732JmT8sB0Ix7l6xLUEm6venCAsxYJ7OXvpyzdjcZbEuRaq6jt2m81bazD5O5QBSDfdEiSbiewyAreoMVRxnLmdeqwuCUf8zj6ZfkcBnqLEygeGzcnpSMqz6Ruf2KwOygLf6b8jNVSHbcRx94O64+OxTIVulrLpHoUPxkZDlHrD51I5BxIJEsqMSdalIwKTPJ2D691Nx6113IuE6SBsayGfyHZZmCWaNcdMEMoIqrq6tyoqv61fZU7imMzbciiTgIxikIwKUFf8VWI68h63GrK0hFiJNZLIOyaoLhUJYvXo1Blw/EP9+dDhatWqFwsICFG/ZghNOOAGDbhiAa679G4b/eziefuZZTJ85jS1Kmv8TJ07EJZdcgq+//hb77bsfBg4YgDdefx2rVq+iQCBU0jhhl0vCUUccxYA4/LHH0fv0MxArjGHU6FGIJ+LsMpNLWykU5ZvrjWoh+oMYDFYgqcDXpUEl+ipJha5FEac4JSdpJOjMJi3so6pPrr7J0hjTcsefo8anyPmjKFvKgTF/LQn+ypUqDTAIczFT2KJVtqYA2eoXpLeT9hwYpJlDmi+JMoQ1j910tmLYlaeCa+qlrvsmSH4UjskuMYlUlaxZh9LNJdj3kIORdl2YOnXbqIBTj1mz41/Nr3oFDi/V5+s2RGytgZYmK4jU6zLbHHIRi7YPxnKwwJK1KL5RshZz3Z7cU9eaVOFWOc9jcCwIFaKkrATRSJRjga+8+DKGDRuGUSNGMDBeftllWLZiBT4d9ylzytFqTwQMxx3bHZ98+gl6/K4Hbrj+eu4KWbt+LSTWtvUYPAkQjzjsCJxwXHcMG/pPnP+nCxArjOLd0e8hnoxzyIlZZPwvZke4zK4nkjbVVj42hAh2xbU1z2aLI+MKyU3iglI8ehHkMxNok4wm3+mvOmEb6+JkMVVLmtFjshtSdQWRoPItaf/vTIHGmCEkO2sG1vpHiSCONE3EaxdnYcu92kbxX4fj3bqmIWIYcChmTRK1Wd+tTdYnLaTVLF7fkvUfkh7XtkyENBWS3+pJJIieZcKLhLhW0qXeeb6dqmP5/nIsafHs/qdW076sc9R0Tw069tc+b1VUZOspx/uqx+XFm8t6KX68vkrXPGCKEseJUwjS5UpPYivR7+A9OByHltlboWSaCofOr8qQHQs6gaVLUrLkOld5MEJZsjok1guIFB9USSTIcfHPYcPwxWefY+6cuXjq8cfR78/9uOj5vP87D6Zt4d0P3kd5eTkTtW7asBHHHXccnhz+JLvR/fv3Z0BcvW419JABl1hDfGv0+OO646cFSxCNRJBMpNDz1JPx7pj32EJkT7SGpEpdFmI1/eUGiGZxEThbFKIshztxaHDpBVBxOEkY6EXISDIy/L5ovweN7j/4WBvgSDQWWP0a58l2Ruq6Pi8gDbrB+szG+s9S/Z6q8op0+UoJBCYvq9qCswb2Q3AX1KFJIn62JCHseZg/bynmTJuFKy7/A5ISkT54SLkSwlmqe3RscO7cu81+urr2ZX3ufJO5o9LUzkvjmm0jB/cr3FOx0b9zxzeIrmc/j6gIzlpgc84djEcu9uZe0w+sVH6L5BjT+6KEaIjK8jwHYclFKlNW2WVH+RHWVc/Bh60AkSzCoHOEV15d5+4PXdMx7rPPsPDHhXj/3fdQvKkYL/73Bfzud7/DhRdcgISZwnsMiGXcV0yA2L17dzz68KO49JJLcO011+LFl1/CuvXrIOvUjidccgKvo488Ggfsuz+uu/Y63HTjzei6cxeM+uDdyhhiQwFxW4EweBWsU8/gJoaazkMvipMIBH56GPf+ZzSmLVyJtKPAVSgs4PGKRP8E2VKyELMnRk0TPPsDqAkScidINrbUtW9Hn5cdkfoxys/YV30Ywf3nrMOVH07N++kdBO7N1tlu8az+qLuCAJjlaMkqI2uwcpKT1UEWvr0VTG9VSysTY7aDcDiCTCIJ1QXsVIabBTxdRZoC8tQ85eToMtdmBfvgVtuQ5c6T3DWkrv0/d18wH3/OPQXXpGQVz/IcA7gaILLjIGLLlWDme3jBtWtbDmtq+AjGJvfY4JrUVMG6S+yxuUIpU9b44mE3jSIpiaeH/h3tQ0kmOw7ahD0nqEvOAuXcLDPtouJo6gsmFE2n09CJPstxEDZC7JIkKhLoe9bZKIwVcanNRf36YUtZMT74eCy7ua7loHjTFhzXrRteeOElnNv3XHaZCRCXr1wGzbcQyfqka1EM8aQTeuDpp57hLHNhEcUQ30VZvIw7VdiAa4DLHPwm+Hdg7eVOttz/JmuTLGCmFWM3zY85+AEw14ii/7/HYsKMxchAgytTZl2FS+EBX4uEMl0cwWAPumrKVbkEPkhkuwBZiRz+yKvtIwCqPm1+7nl5QclOYNRx3uzkUvY9iUdqAIRnPXvd1k31z7rmZ63+UdX0YVB4hgt42MIP5GD9f7PnSgudKsbSv30ObHAvftXzkJstKVQSRvreCmTKOHsSHNuGQmw31K3CpUSi1jbYskMLovjDH6etvnzxBiqPzdkvjq28QXH6rPutPG+w8lXewi97XkemxacquJQznf2Fjpo4RGlV9jjROhXMQ5ILVnIKRdgQqUzS+XF5lUJRwQIrBi13nMT7t6B5FssC2yQfS7Fe10GRaqKtHMeIp+5BV7WEAbOyecTdOrK8lYVIIEVlNwSGdCD9/1Wr12DvffaBmTFhaDrCqoFhQ4fi9VffxOLFP3HSZdK0Sfh04jgGE1oc5s2ei969emH8+Ik4+sijOOv8ymuv4qclP7Fvv3HjBsyZPQfdju2Gc885Fz26n4Ann3gKvXr1RqwgilHvj0JpRSlkVYZEL6EBgJitL80Dl/viakFGV7K55II/BIm6cvx2Poph0HdmRHH9E59h/PSfkPY0ZJjBRa4sP6DXRPFF8bJqWn9zjf5ttQeCr6Cm42rblw1g23pPDbnfuq5b3xJU2/76rlv9OPpQSPOZ6hH5Hzj8ITrUVcUGo3DweA4JNPI/WPpWqtfJUXcU03uBEn4qd8FYybRgyQ7pyFBpFnVs+cAb3InCuuBV560c9a0ArxrGVfmKWcdmYVwOINZwbM3YuePP6+dtg+fPXSKD4XGdKrCh3wj99OpfBwNd1tQUC1X1AabxzYnui++s8jhyjUVThO5moFA7hqTBVUOs2x3KFKOjUoF3Hh+MXYwKbt0NeBPoWrn3X2cMkdrpxnw4Bv2vug4zZkxHu7ZtObBdVFiEKy7/K6vfzZg+HW+++Rauua4/vp82GZ27dOVuEooX3nnHnZg9ezY6deqE6667jusQia7LtqiDBNh7r71x3/334eabbsaJPU7Cs/95FqeccgpiRVG8M/IdJNNJrlmkSUnue0G0AGbKRCgc4oEjEXrbteFQVlFRWCVOhgJd0bFqxSp02rkLfSJ8PLn+1PJH4kmO53FrGY2GpqqwMinYtovNm7egY8eOPNpcSMz/KPC0GG54nAhilyAJA6akc5qfX7RvlYiyGxF3bKjbmw1ZNcFLTZOtromYDReNdWxdVl7uPdd1zR31rGxXVWoli4+JLJGAcV18dMHED57GT4VnW7204JIFQ0RL9PFScS8tb6y0J2LJLpVtsKZC8KS5AJ6NgnXtq2mxykLsKkfTf6W1OYvZb6Cue2rI/Qb3lDVG/hKfDcea4gBmKWJhwEmb8Nw0W842tVNqYViODlUJQ9Ms2OUOwpqFtLMWIakNYBtwFCCh6LDo+6PBJvkPNjCo9pmSYiEoWgUkczNCZGi4JsJKe9huGHFqhFB1hC0HslMBW07C9koAg3ISGsJKFHGnEJ6iwnPjkG0DMVfBTvpmvD38enRWU8JC9DuOAiE18XwiFFBjDJEAhCxEmgzr163HsUd2Q78L+uGOO25HNBrF2LFjccstt+K2227DpZdeCtPMoFev07H7nnvgoYcfwsYNG3HllVfi4EMOxosvvIiMmUFJcQlKSksQUkMIR8JM21VQUIBQyMDhhx+B448/Hk8++STOOvsshKIG3n33XZQmiABW4nsh1zpeFoehGYLQwXOhERMJlV7Yae4zZQIH6k5I2zit52n45PPP4GkSYuEoZxCJKYcsQOqeIQANViSqrZo7Zx6uuOJKTJ02DUkzDi2kcqcEoMHRYhjw+G+bD/Hn2nz541rWCFAoIaKWQbXmYJ9OEvbZpTN7S4tWrMfydS5cZX9YbiFUbQ326UIlUevhSZuhuR1ImAYZKYy5axSUK7vD80KsYQOPsvceVFdFVANS8U9x6D4G9tm5DVKyjZ/mbsGWkp1QonaCpSlo4yShla/GTjub2GPfMAPgkkUl2LhOQ0I/HOWuAUkuheyGYLhRdNC3YMTj16KzSr5doCJJtku2hUiNGHLdgEjASMQJn3z4CW69+RaUV1SwO6FqKi7udxEGD76LY4yUHJkxaxauuPJKxOMVLAV6xFFH4O233q5M0BCgcebWt4h5XWAeQxlHH3M0uh/fHQ8//DDOO/c8KLqCMaPHIJ6OV9Yq0nUiRgTUczp/7nzcctst2Fy8Gf0u6ofrr7ueqtAQ0kPcoVBRVoEzzzgTX0z8gq+/euVKzJw5E6qswDItbhmsqKhgC5DM516n98KPCxbiyquuxszZMzh47pAbnQfElvU1559mu0dA8dIo9H7C+adG0K/PIciUilBDYWsZoz6ahvfGxVFh7oqighV47J/HwrDjkOQY0mYhJCWMtBfGXcM+wZJ1nWHrbbhfnYwOxdMQcxPQ01Nw1SUxnN7jCJRuWQe3MArD1vHqK1Px1cIQSnUDseRSXNhjP1zU73hsLF4LKjmMqlGMGPEd3vvSRjx0AEzJgqtoUCQdbbRyjHpsIHZRiVRkGwGRDWe/yyAo0CYQioajWLpsKWdoiEnG0ImeCwyIhbFCTnwQgJaVlbF7SjWLVDZDWbqgd5ksTo7JEKONb/kRYcSJJ52I3r1749Zbb8XZZ5/N+0e/Nxql8VIYIYOPZ5fXdDB31lycfebZGPneSOy595649pr+CBeE8NILL3ECRpM1lhY4q89ZGDv2Q9ZemT9vHr6a+CVcm3qoFTz66KPcOUO+FZFHXH3t37B48RJcdtlf+bcZlzSZRS9tH6HwSQAAIABJREFU3kLc7m8of4IWNAIh5yf0OHgD7r62B8a+/S0+GbcUkDM46fgYLr2yL/755DR8MzWMXTqX4u679sKrT47Hj0uiKPeK4CpUH6ijPNEKnr4rbE1CSiqEIxVARRoF9jwcf8Ay3DawG155ei6mzdiIpJLGDRd3w2H77Yur7hyF9e7OOHJfF/f2Pwmfffo1Rny0BIbs4rTj2+Civ56H/neNwfw1ByGDTrBINVK10E4txchHb8ZuPwcQA6CiLHM2nyGBEgEVgyTF4iSJi7DJOgyIINgTr6TaqpoFQYE37aPfBucNir8DejE6/7uj3mVL79RepzLAcTUFPKQSabSOtcbFf76Yi8EvvfxS/juB7rHHHovx48fjrbfewoL5C/jeflq4GBO/msAZX8qOi9AsUFFWjuO6d8f0GTMYrCk2lEgmMG/ufFx66WWYNWcm91lLJD2ZB8QW9CnnH6UxRqDIWoxr/1SIU3oU4tobxqJUPQCuVI7WzmQ8cE9v/LhEw1PPrEK3I1XcOHAvDL3rWyzd3BGlWgQmYoDdEbZdBEchSddNyEhdYcsF0LAORe5XeODWAxEL2bjzjk0ocfeHqq3HwYWT8ejgP+LVMT/gnYkezum9C87uaeD6G19AsrAnnLiNXYsW4sF/n43n352FDz7rAMs+Ao6sQlPKsJO2kQFxZy297RZiTVyHtVZcZI9wAzTaa1Olyy6TIbCkxAgBMlmdlCjhjKAnIRPP4IxeZ2DCFxPgaR4UTWEX/uqrrsbhhx2OI444AqtWrWJAfOSRRzB+4gRuPuU2QduFrqrYsqUYRx5xJH78aSEikagoL1JkzJw5iy3EGTOnAwq151E9E5UBiBjioCd+26p7jfEx5c/R/EcgnN6MP/Zqg7btNuLVERtRHtoTqrwFreOf44kHTsfMOaV4+bU1OO4YHVddviuG/GMiSqyuSEQMFCd0pM2dYcqdAUOB7iZhoh33o+v2anTAdAy//0QsXjYHDz2TQbzgIE6e7Jr6GM88cBamLynGsP8uw1m99sb5vdvgjnvewVpnDyqGQpfCdXjkX5di2H8mYMLUrrCd/eFwtUAKnZUteG/4zeioVjQ9QGRmmdx0JLdliTIIAkdV1irdbC6MpgJKyFi8YDEuu/hytgLL0qXcWKcpGt54/Q188+U3eP2111FaVsrZZ3LBKamiGJTNonMqnBH+YtwX3B44a84stOvYHkUFhUw6O3XqNFxx5VVsaSqaBFdxECogxTgdrhrFgDwgNv+vOf8E2z0CnlsMTd6AiGdBsvaiyD3CmIcTD1iJQdecimdf+hZfTUqg92mdcU4f4McpG3DOWZej3E3ih6Ur8J/Xv8H8dTsjYRwOzyIXOsS+W8wqRgdrAYbcdChcfRFuGzoJqdhhME0JBxRMxRMP9sXsFRkM/tcstNZL8NA/TkC8NIWnnvsUtm7h0otOR+dWu+OW+79BsXQsyjwDpqqx2mYXKYHRw29CO620sQCxBgTLGVru+a5nuJlPL5eXLruigEpYsrr8g8JqKpoOG2HM+H4GBvYfhEnfTYatWExUS0w6I98eia8nfoNnnn4GaTMFBw6X73w+4QuukNBVjeOHZjrN2edNmzbhhkGDcN31/TnJk0olsfinJTj55FOw5z57orS8BG+98yZ23XsPRCKtGBBvyGeZt/tjyp+g+Y+AZxC1WhrhtIxWkgMluQRH7F2Bf9zYC9PnLMdDz06FFN4VfzqjK/5w3s6YPXU5XnluDHZq3Q6XXNwDBZ0juOmfn2BxyZEwpU6wYHCcPuRWoG16Kc48TsLVV+6Lhx97DzPmp5FWitG/3y4489Q9MHOJjjsf+BFSeh1O67EF1179f4hhd5SYKbhI47H7XsOC5QeixDgWWwCkNBW6ZKCLlMbo4bc0HiD6PFh1v82gp7+OXzEg5vAY1gSA2QXWQdeIlbFQvqUcZ/c+B/PnzUe5Wc41f2QhPjT0ISTjKdx1112IJyqQNJP445/+iAkTJnChbiQUhmvZmD1zFs7pey6+/e5bJrD9Yvx4xEgBSZExbfp0XHnl1fh+6mQuLiSXmdJXxKfnKIUY+ORvW5e5+X/K+SdojBHgFjnJQUzbAjk+BZedswv6nnwEpk1Zjyffmo0N2u7MNH/sLh6i7T1MmrMMirITtNI09myzCHfdeTq+nV2Op98uQ1LeHSk5ClchKeEyRKxNaO+swZ2DjsLeuxZw5Udh+whCyTVQ7fVworviH/fMwtFHH4S/9t8b02YuwoSxCwFFxYm/2x29f38k7nhwPKYs2RtxuQvSqgxdttAVpRj92K1oqyehbGuWuaYYYv22n09kUc+ICzaYHCZdv1qdyBLo/1Lhq/gTxe/ECclddlhgykDv03rj4YcewX4H7ssJFyoeP/WUU/HAkCF4550RmDJlCmIFEZSWlWHiVxM5fkgWYkV5Of584Z8xYOBAnNmnD26//XasXrMWL7z4X04SzZg9B3+57DLMmj0bsuLCkx1YdKuKBlMOY9AT45gxO06dKqS6Rww52VX7zPQcsG9XH4hsy7nudratB7Cu3o2mfF4Of+R6EVn/vS37xByo2n7usXX169R4v1ktjtltk8Gd7Oh380uPoXjcrdpH/McVT6s6HsLeZmiYhv6XHYCTu3XB+29Px+hP0khGDsQWXYXiVaBNcgMymoRSoyMQa4dQPI0ume9ww8Vdsfu+B+OGwXNQ6nRFSmmFTEgDlDTkTBLtnTjCqWk4/tjdsMe+nVCyfhOmfDECd99xGZatKsVLL8zEdQMugdLOxE13fQRP3wthQ0dYno/Hhp6OHxaV41/PbkJcOwZJJYQIytHV24j3/v13tNEpqUJuqEM2EDPgVM2rWuoQawbExlhbGnoOn2Wmkj6IyCY8Jowg0lJi6x7zwVi8P3IE2rdpi++//x5nn3UulixdhDZt2vBFiHHnhN/9DpMnTxIdBq6Lvn37Yq+99sLTTz/Nyn5UNtTvoou43/H1V1/HlOmz8bf+/TFz2lSYdgqS5AjSSdIM1iK40e9USUCHSRX1ftaa69uZXKChz5f/XZMdga1eYg4MN4Tdosk+XP03JkwVQc0nNtFfHXhpZAJEpFLIie/R/7L98X+nHoahj7yC7+eE4ESOR4mlw1ETKNRK0cbdCC0k438lHeG02wVqWTF2NmfihgvaYZ+jd8NVty9FqdsVFloj6aWZakhx0+gib4C7+UdEC/ZAqRrFTqoLxxuLex+4Gl99vATffTYFg+85C1Nmr8Z/R8WRKdofiuJAT0/D1Rd3wu4dd8OQf8/BWu9YJKW2iEhJdMV6jBr+D7TTRB0iM2rTqyU6u8phabKASMHIgCyI2qR8fRPq8nFJAMrFkAeGYNzHnzJdGPVakwZzly5dRMmP6zFLzjnnnMMdNeFwCH369EHPnj0x4IYB3CVDxwRu+aCBg9Dz5FOw86574NIr/op5s2bDtJJQFBIlF4CYIUBkXebFIEC0GBB5iclq36Nezd82eWj9n1zT/oVPB1zNIqrEBuaGaOmrnt+HWgmGvr0YNFNIEiLppTh8zzW4977eeP6Z1zB5qoyEdAAq0A5QW8Oz0pCtJXh4cC8ky+bj8ccnwVaPg44KtPK+wsNDzsSMZcV48MU0EtreUBDlpCa17mlYhfP7dEKv7nvgllv/DS98CIpSm3HIESX4y1X98MDdo1CyYRP+cdcxKK0wcde9c4CCgxALZRCVF+DvN52OslLgoafnYot8FFJSJ0Rgo4u6CSOeuBUd1PLmCIhktWe51USw4IJpmagIXLScSli2ZAmKN2/BoYcdyokV3dAFYDoOUqkUzjjjDHz+xRfselN3SiQa4ddM+8kKDoS0CiIx7nH+7vspuPKaazFr1nTIIFVBmxl2GRB1AsSxmDBzCeIwGBAFcYDQbRC6KoH4UtP+6PN3V/MICJuoPoEwVvNumUPI3xV5OwGjjG8jUijL79unXe2sxbjmgigOOXILHn3oZbjesShHEeIy9RN3gp1qBc8qxwnddFxz4R4Y/+EkjJ9QCslIoFevruhx4vG4+f5PsKhkX1iIQDWTMJwiSEoEkroJu++8Bvff3gtfT/gEH475Aa3UNAbefDGWrpfx5OPTWZu991k6LvjTCXjtpW8w74dieJk4ehy3B/r95Tw88vgofDXDQUI7GKa7EyIu0FbbiLeeGoQuSlkzB0SfipxMdupUSaerKMmo8Z5a/6jQu1VBK5SUlzDIkZVIwHnmmWcyMUXr1kVIJBJcQB4Ul3ONo/AIkEmnEYvEMHvufPS75BLMmzsXppmEpgjKcQJES4tgwJMfMSCyhagYQi2O9SUCDyNQkGuZ30vLf6r6wDAYgZbqBfjEGDmBVm6q8JcB+v+7ysvw4MD9sMeeSxCBBivVGRlVQjokw/J2x0cfL8dbI7+CrVTg2vN3w+kn7Ia0Y8A2bCTSFkaPWYovvpNRCgUdDQfdDmmDjattzPsfoMTaoyL+A664YGec3aMNDCcMSyvGivUOnnx5HpataYdQuA1cZx4u+ENX9O5xKOCEoVChty3j/U+/wocTlyKh7o6U2x6S3Q5hB2htbMQbT92AXWRRh9jMXOZKhKl0XZhSjEk/qyaj5NPJB22Gwb/pt2QhUtnNl19/Wdn6R8kV1nj2ae/5nHRGSYKmqJg+czb6XXQx5s/7AZblAyLRkSsGbI3qED/BF8SHKIWQljV4TPflU+pX0sUHklPBM+SyjAR/r4nZJPu562M+qe282bBVUxpie84bHNvQ827rs+6o89J95KY/ahqHgJyvNsYa/xw+V6YY6Yact6b3uqOedTvPW80zq86wEyz8MbUMbaOrYMgrEXEsqG4YikEteBkknBjiyfaoSLeG5IUQS61Bp1Zr0aFrATalkthcoiJesRs8aQ9Yygrs2yGOx4adj7lzluLexyYgqe8P2zMQzSxA59D/sNdOu2JTsgQrNoUQxx4w9Q4wPRUaktDsWdipYAN2ab0nbEfGio3rUGoVIqPtjpRUBM+VYLgFiHoS2oQ24HUCRC/ZOHWITdI6qCFlGJTwUOvfgoULmMORKJuojpHji9kknFkP5VoZWI6EJcuWYf/99mWFYcGwRkL1Ohw9igHDP8aEGUuQkkNIQ4dHHeWs/+rfiKeIGssW6lE1yTnQiDdVKSCbhXG8BlfWxQpnuaW+XprFrF+S+4A535kslUOVqHyFaNccyK7F4SXRYRaC50RhehosVUGBG4OKVch45ZD0CBzK8VoRyG4BoGxGLJxAj24xVBSXYPLsJCrkfeHIhYigGLq3FsgYMNQQMo6BNBFDkOQh8V+6LsJSCQpQAjllg0hrU6oMW26LlNMWnqIAchKyqaDQcdA2tBlvPnMjdvZ+BtvNr59lbtgsr6mEgtdiUkizLETCYaYdU1QSlhEF3zUzaLt8DFH/KIru04QpnH1mqWsfEAc99hEmzPgJacUHRJ8hmyQEBNuzyM4FSn3BU9QzvxpcTrK13Vx9nOoqRdmeY38r5+XgRw1oVyly5cfRcmNswVvYllKguubErzlfbCJizppW2fcSJNhVKcXyu64chc28kylIJOTkhaE7UUiOBFNKIa05kOxCSJKoF6bia1lJQfJSkGyqGKFQlAc1swZRIrdWOqHcaQNXIXmxzZAUB55cACQ9aLLL7FM2xXhJdpa+PeI49TLQkYYjK8h4OiQ5AscrYA5UTymH7Lho5QKt1c146+m/o6vcSL3MDYOoxvxVlbZqbWetqb86IJEINBMIAEm7pWojAancM5KyIBFRkjCNhDDJqFomxwfpvz3KKOsR3Dp8DCZMX4S0EgEl78ll5lhEUHbjZ52DerW6nOK8w1xdkCjXMKkq+qjCqFxnsLHH0H+TW023qj77gA29OhN0fYGOZuQwg7RJagu6BIBI2sYkek0s1Y4U4g4RCWVQ3Chkss4kArIKZi13lBBk1YHmGvDSlMhMwZPjcIjOXCqC5bkwbAeSl4BMsUGlAI5dAcMrYaJZS9HhyB40F1A9F6rswTZdOG4EREelqBZkLQ3bVTjZonkudLkAJjxk1AQbOm0kBa1Rhneeuh0dlEZq3WtMqGvYubID137OP+fAmgCRgJAYc4Q2g9BnCDQauCfaFa7z1ht10NBkIL7EDEI6aXB4DIiQdbh6BAOGvYavpi9AWjJAROVMwkbn8+sl2clml7k227VhT57/1a8zAqSzHWgAs9giy0iIv7GMmBAEAXz937rvspkmXrL0lMU0FstOtp6OQoaAbML1LMhuISdcFLUENlmGXiEs3QLkBFTqU1aFjLFsGlAyujA85Axs1WZdc40U8SQNllSBJPlYaiEU00SUJH6d1qDUZ7lezgzcikVksymQNIHntoZN35+e5tI4snkMyYbqJCHbKqAZMHUbaeI+lXS0lW2M+u8QdNRLWGSKCrOpDrFBBLHNxWVu3M+mSh6IzitCR0Kdi4rBPUXHnJWlWLWxBEaYeCAl2DZpM1Sf+PxBNe6N5c+2A0agpnekShJMijWrMhTLRdSV2DVMksYQV4JRMS/pd2x9Q1t5Hc26Sj83UbT1A1c61lwjTIMjBKXIdhaGiggjVUlTE6iK81RqlzMgBR4A1fzSzqD7i/ZRJJ/imnTurbvCxLcWVAZQLxtdU2TEaRMBLBIFE9c56sC9UCiXsRFTzQquT4b0twmI1Sd5EG+sVPGTZKRdBaFQFA6vLjJsRwSSg40r1OgjyiPiDoCwHX9K0vqgGJXqeii0Paya/SPmzZ6NM/5yIdKagqTnsFYPBc5qdQKCVGy99Yw7/nl+S1egpIojixK44B+qPSZBPHKbyfczbUqoWJVdOLXhXK0iU7+lAc191mx+Rl7VaOUhYlwzA90QTOH83w7pwPrFunkgbNZTxpYcWMSeBKCNpeC7dz/GvDlz8Lf770ApLMhhkuClqgL6RV0bmSS5EuzNemia/M2zJSn0MUHypgSKlEw106SjpCKTSUOSVbhqlgGzdTJBGLu5usx5C7EqIx3MBAZIjiFJzOJNq4+mC87G7I0CwA0t723ys6yF32DuPNfIyvBIT9hGoauifOUarFqxEkec0gPFJvW2K6zQmCJRpKytusaivyNwJVv4GDaVxyM9dTW7RtkDbMuC7uvLc6UJyylWyRkz+NUAinlArOWtZtOSUY8yda0QyUTQDRO0AFaCJpuS+TrEpvKR1HsfOaEx2SSJDBW250JxbMRsGZIio9yxSKuWPziSlsioOQTHWfyd4prUwUSlXi21YrHekf3FfyBeQdV4cxGcLHMOgMBSZAgoxuhU41utCRTzgNjA18fFFn6th/COqyr5g9ARFWlnc4VUf01VF6o6cuuL11YHln3Flnbemp6nrnGoPvqNNIaUvWThewlGxsaaHxZj/ty5OOvyi5GwMiIrqipIuxSH8j+/rBdZdb819zvv6HfeJMYwMJD9f9e0JOyI+c31kKKKXmTFcyZIUKJVvcqy5g8/D4gNAkQXComUN+C3+aqbBgxSE/yJo8vIODZCxOgSNzFt3FeY9t13GDDsXpRTfJFE0j0ViitXZkxrfgzyEqqHUprg47aoW2pIUp87mLmZou6vOA+IDZgatLLIriD8qlrhqq91NMw2Vdw3BDUbcM38T37ZEaDSGuLk8zImYmkHzsZSbFizFrsddShSYRVpdqUlkPNc90dFgFg9zvjLPslv72oKhQf90EUVyW32OJDTLMJeeUBspPkhnGGx5SaUBQYKl5rqnvg3fp1VTZevqs/aem9d+4Lz8tVqyGr/Gufd0c9am8Xd2M9K75fKbjzZg2G7iHn0AUmI2ya8kM4vlEIiVBdXS4JSzAvOcrJ2brWtIe91Rz3rjjpvU5mHZITUxGhe7XvhbyabELZmYMhbiA0EzGyy8ZoOyRuGDRzIJvozIgBRZIXbw1TPxvxpM/HD/Hn4Y79+kMMRJNMWU9DZXkOsv/xs+KVfc0Oq3vIxxF/6reSv12xHwHGFD2BIHnTZw9oVK7Fh4wYcfPgRMMkLNsLIWBZreOe3ljsCeQux5b7b/JNtywhIMhTqu3Ud2OkkIrrOxCAZ24EWiSJju6zOGLDdbMup879tPiOQB8Tm867yd7oDR4BjiJaNkK5AIyIQ2+SaU4dY1W0Xih6C7VhCnCi/tdgRyANii321+QfblhGwbJe1eahTxdBUuLbtNydRi6YHWVW5VZM4SvNbyx2BPCC23Hebf7JtGoFsVkYK0Qdh+vqp6LbpMvkfN+kRyANik349+Zv7pUZAlKYQp6W4InNbcqmGAESx383rb/9SL+RXuk4eEH+lgc9ftmmNQEAW6hEprF9HGgAh245EOMx/z/vMTevNNe7d5AGxccczf7ZmOgKsjeMLLYmuBvEgTDBKUhGuKLYX3Q75raWOQB4QW+qbzT/XNo1AYCEKICQIrCIbFTx74nSCRCC/tdQRyANiS32z+efKj0B+BLZ5BPKAuM1Dlj8gPwL5EWipI5AHxJb6ZvPPlR+B/Ahs8wjkAXGbhyx/QH4E8iPQUkcgD4gt9c3mnys/AvkR2OYRyAPiNg9Z/oD8CORHoKWOQB4QW+qbzT9XfgTyI7DNI5AHxG0esvwB+RHIj0BLHYEGAKKQgRbyiizwV20sRO8nSfxVHyLWvqqmSlZdl6y2fXSWBh1LvaZSoIob6GrRn/zCWf/yAWl4djltle6CT/5P8qE5W6DcFTxtXiulpX4C+efKj0DVCDQIECU4PjEmCT6TcpUCeNQI78KlnibeT21Ov1RbE/VTkbJZNitJ8FBV0EddBS6LAuXqJWczmwitBd4YRKua+Vm8xtdisOmR8zMnPwL5EWjRI9AgQJQ9G9TyzoqzbF5Vs7cYmEgb1fHxsLbmpoZo09al5Vp9HyEUKTlVM0SroRbBoeKDXZUIzdZXoCejU1UJSbFqjQB5n+nE3Vo36P/Zewswuerz7f9zdGzd4iFCEiS4OxQtxQpUsEILVAgSrFDcCRYgWINDkWKFFgoFCsWCUzQQCIQokfXd2Znj53893zObbEIgvP8fb978wpxce21298zMme+cc59H7ue+V+sTo/zmyivwQ1yBFQLiUrabKi+ORCQJ4liBo/oqWXCKDefScVov+PSmtosDsT6guvTfSoHaN/59scOdSuHVkSy19YU7nRA9lkiy72/l/6VHlfJ8NdRfepbkLwnoy3vTSxHj15PqH+LpUn7P5RVYvVfgOwFiQJpQtNOV32yganfiPSFacZoYd5f+Le0B/S2h27eFdUty1z7oubQHssIzOZaSZt03QaJINUWS3pe2xfXFUqqd4Lfs4ZcgMhnpVw57Cjd7LSVXVilg9T7Zyu+uvAKr+gporcWWOAzFa/brqWQURWiajm5m8eKIiJBYC4liDz2KMXUbS7cIxYBH6m16XzHNJXFZL5z19aZdEjsmS7Ssb23fvy/3b7qAWBK39U3F+z5OpJpCBYhyXLpSLInCUD1ODtXQNaLIxzQhCBKgt02LIJSosjdSTCLRssbJqn4ql4+vvAL/8xX4VkBUkKBJCyVJi8XEO1Rm3aAwQ0BQMzA0nThO6nB9tzj+ehtiecC77Nv4bo9b0ln+xmVQKbF8iVuaqgYmNUFiwtBD0yIMy8QJI2UvqYlVuTIS6i2GasTqcWVA/J+fauVnKK/Aqr8CXwNEASyJDGWTiC+KQqwwwDQMpLUSxhZ6KkMUW/gSWUaRciLz5W+L47UEGb8Oh0ljZkXb8rq5iY7xso/99ueSCqOuQDkBQnVMkYauaWRSBkHg0NXdiZmrwLR0TEF4iX7leyidaflfEiEuPz1f0Tsp/728AuUV+N+0AssFRInQeqM0+e44PrXVjTihzotvfMTzL7/J9Flz6M4XcZwCmlBvRHpdW1KvS8p0vc2LpcGxl+PXm5UutzGyFIdxyZIueWxvrLf0ci/mQ6odhYUYKkDTFV1IwzIMZTXZ2FjHuuuOYsstNmbT9Ubg+a7y482ldOLQW+KuJtFiLArK5bbK/6YTu3ys5RX4/7MCWnuxJVaRni7pYaxSZAEySRWjGAwzRXeY4Z4Hn+Chx/7FvJYeeiIbzcxKCImhS5fYU7RAibFKyXUSz5VSzyS6k03gSbrTy9QX+/ZfhOqifC16Y7pQpbgqJVe/S6jWseaXoraEHtN3S36MiaWGqJW4kwoQwdQg8B1MIyIMXHKpmG3GDuGoww9isw3HgOtgaB4SDyeHbagmS8K3LG/lFSivwOq8AlpnflFcjEJiW6IgoanEpAyL0LcIyfLpzK846fwb+OTLeWQqKol0G0+z8GNLAajuu2QNaVN4+BGYZIWVSKxHxHGaMPIwNRdL1e0s8ppG1s6g+ZJgB2i2hh+H8ghF+rYxMAnwqVJRmRF1gudi2bW4Am7yXCH4modpG8R+pMBYvkzTpKfYg5EyMCxDNVTCQMfMVBFGOqGk/rGPLl8CrApJQ6KwhwwRRxz4E447cn+sKE9KLxIHPmGUIp2qwosLyy0CrM4nR/m9lVfgh7YCWke+JXYin9iWlDdUDZLQiTDsOj7+fB6/PeFcFhYMzGwVgQCnYeIK1cawQcy9I4f6tEVFTYydMon9SjTN5PMZs8CoRdM9dthuLdYbM5jnXnyP977sJCNRoFNQgONqAaFloOkGWhCS0sCLilQ1DKeldQG/3H9nhjY18Ze/PkmbFxHEPhW6hY5PPt+BZYCpRwwbOpgojDBMm6/mt1BwfHRTR7dM2vMe6cp6XC8kbRpI7xnpmitaToyhe9hxTLHlKw7adycuOesY8NpJSVAZGmia3Bx8lpC7f2inSfn9llfgh7ECWnu+PXYjF92S7rG0EAxcz6TLsTjs939iZnOB0K4Q2JAYT9kwRpqp0uG0rlFphAxtqOaWm/6EH2nEvoZThCOOOhXHy9De1cJ55x7NPntsxmlnTuTxKZ+RiUP2331nhg7uh26axJaBbujgeMSBh29Y/OXhp1i0YBb33XIR66w5jF32PZaFroaRtrBCjbS/kJNPOIpa56RtAAAgAElEQVTNt9iQxtoKdF1T1CEpWxadgJaWTqa89g7XTb6NdHU/OhwUfSgKkyZLMnCYjB/qeFgaZLSIfMssjvvtLxh/1C+I3G6yuo4WxgQS8a64H/TDOGvK77K8AqvpCmitPR2xHzoYpsRKAhY22DWMP+sannjhPaJsA1g2oe8jmCUdaMO0IPLJ6BFD63JkoiLDhtSRTplEvoXj9fDl7LkUvBzNLS2cffY4frr7Npx2zlU88uLbxH7AhAvPYtftN8AiIGMZKv32HBd0m4JmcMRR5zDj03e579bLWWf0KLb98a/psmpwpO/rRtx+5bFst+m6/PeD6fz98X/R0tpBLNxILWTYkIHsu9fODBs9kr/+/Tkum3QLkV2LF9qlxo8AYgLs8p4tMyCW6BKwNJcwv4A7r5/AxmsNoRIPI/LxjSWV0NX0XCi/rfIK/OBXQGsudMaBX8CWCFE4hnqWrzpgtwOPIcr1pyuyVZNFl0gqDhXFJo4CQtfhoJ/uzsm/PYCs/D6SGmGAjoVuOUS61AZT/OrwEzni8APYe7ftOOnUS3jmnY/RMtXUNTTSUKFjdc/j3BOPYstNN+Oiq27k9Y++INB0Zs9phcIi7rjxIsasvQ7b7PFrerJNdPseWc3ixYcupTaT49e/OZlp0+eDniHwfdJmgBZ1sfvOW3LWJWcxff4iDjx8PKFVix9aqhuuqwaNNGZKsyqhT5wwtYkDlxQOm68zhPsmnQ09HaQ1D18XEk8ShZa38gqUV2D1XAFtUaEjDsOCqpeFsUZk1nLeVXfywJOvU7Tr8DVbdZ51LVCKN4qZJ6beoc+m6w7nx9tsgB1209naCnqaysoK2rrm0ThgEAWnmrvv/iu//93BHHzAjpx40uVM+aSFWV0+5KqxvFYq2qdzz8Sz2e1HW3P0aVfy2Evvsf76ozhgv5/jtc9mr102obKyiq33/h0tWrWqdYYd3Vw4/hB+sfd2dDoxb783k48+/BTDNLD0kLVGDmbHbcaiZy3OuOIO7rr3UTL9huH6mppEkcaRFAAS2nYCcFJPDBVARlihQy7u4fG/XMfwOg07zCNz2vLuy4C4el4I5XdVXgFZAW1hsT0mEqqJ1Mhsuv0s2+31GwpmAxIrRYalIkeZ6lgCiDFmHBDmm0mHHey29Qbs99N9GTR8OF3tPcydN4sbb76b6dMLpDM5zj//GA7ca3NOOPkcnnptPl66Ej+dxvbaWCOV5/m/TiZnp3lt2hz2P+oEfrrfXpx24lHoXkS/Ko3uYsD2+4yjw6oiiooY+W4yUTMbrDeS7XbchnXHrk0ulyGdSuE6PosWtDJj+uc8+cxLfDxrIXG6ljhVjxclMzci96XI16WhPkWrKQlUyO9ScUTc3cqZxx3KYfttQ1YvEirVnHKEWL5syiuwOq+AttBpjbXYRY8iIrOCmYscttz9CHKNI8FK4bpFNZkizRSJrGQeWGIlI/ZJxw5bbzCcay8cT0tHN/9+6U0a66vZcotNaO9yOPSwc2hpaeeqK8az756bc+Ifz1eAqKcNwriH2Gnh8jNPYp8fbcvML2YydPSanDthIv96ZgqNDWuQb57B7TdNYMjw0Wy2+5F0mzlVq9x5vXXQowJR7BD6Lp7XTU1lBYZu4AcRRUcqhIaqdWaqqmn3dF56+zPmNHcLsbKkZSO0oIQPaciMsxYtli8zghDL7WHHTUbx56tORQ86FmsmliPE1flyKL+3H/oKaAvd5lgLXUVCjq1qPviyjd0OOJ6qpmFoUlMLHXw9laSLfQnVQmo2PK668FR23HgkR//+JD6f0UJLy1zOueA4DjjwACZcdh/33fM3LrvkFA7ca0vGjb+Mp95chBm301BR5Pg/HM5+++7Bm6+/xyknn81T//wLtdWVXHHzfdx5xyPUZkMmT7qYMWPWYfM9f0dzoHHAnjtw2Qm/xA1DJcqQsURgQsPJe+iadMo1cjmbQhARegKWJlFK48iTruWtqV+gpXIKBQUyFbZrYIcSHctXMnxoSIPFKbDOGnU8fNdlaFE3eiTDiVKCXE1riH0VMpa9Khb/bVkZt+VpS/YWIZZtQvX+Pln05Y9nLvPCi3cSkn3yt17xtsUTS6XPY7nTTiXm6Dd+YqVp0G87liXLsry9Ske07GCAtmQNet/Rkl2WrMPSS770miTDBnLBrabn2yqKvFqL0xxHgYNM3fl6BR/M7OAnvxhPRd1wfM+nvipDRzEg0uxkUkSkv/CxpRvbs5AbrjyTPbbakBNOOZu/P/ECeuxwzbWXsuuPd+Hkc67hib+/wHWXn8Z+O27BqadP5LF35zGkX5Zbr/8jgxuq+O9Hcxl3/MV4YZEhg1LccM0lNNXX8fA/3+b8887kwcmXs/7aa7LlTw6jM7OGSt+HVeoYPS2Ebp7JN01i8ID+HPLLw+lo72DYsDW46+4befe99zj+lDOxq4YQpZuY01HA0UWvR96Cqb4SAAwx5WbQRxPRCH1SUYE1B1Rw/x1XYseuer/CXVwdAVGifkMoU6qWmijipu0MhZ6e5P1Kw0mml0whzEeq+aSHmrpxaPK40mSRwGVgh9i+hhEb+LqGJ6372MdS+pny1AJuBrEoDYlISCI9iR2CVVIYDoXapYMZyu9jfCPEMxOx34RKr2GGGllfw5WBAnQCTcMzE13LVAhpOa44whPZ81DEOWI1LFDqpmEIdSzWCGXSSrKDSAYT5PxOzgfbT8DIVzrEiuKPKTzcUmlFGnLy3q3YwJCDVawFXb1eIMMDmoEZyMiorhqMTlxSU5JhAs8nlmCjBAqmiKSINoCu40lvj4iMLxQ3oXv1GYddRUFkdTosraXYEmuRq0bTAj3L9PkO2//kKKr6jVaEZGRaw0waDiLHH2mG6jZL4yFruvSr1Lj3tiuxDYP3359KQ3Ulo0cP59X3P+PoEy/B81Nceu5RHLzH1pz2x8t58NUZZG3YeYe12HjD0Uy69h66ugzsSknLizQ1NLHfbttzy73/xPUKPDT5EjYc2Y/t9zqcOfEAFeFZXV9x4qE/YdjAanbccQsqKjI8/9yLOAWXimyW3XffngUL5vPvV97h8Rc+5u2Pv6KAhWN4CVlbRg8j6Tj7oLsYkZzuckGI3QDYsQeFZjYZM0DRfsJiNylDIsRvihL+l58SpdqBgIqSgowF7EruOYaBE8rFDFlFzNeUqIdAgKWsJPo0pATxIo9UZKCHpgJE3xCGgoCJlFnkuRUtfjEYJgAcYYQ6AgxqvFPI+UbirZMJInxDgE3OuSS68g05BzUqPAh0ERhBAWhgCMBpGFGMFSQALOeugIom+p0IGR8iQ4YAzOT11GsFxPLZq4NRZwKmiAOXZN9CPSTSS/JOkUEgVAtVi05uJGYJEOW4Iz1G0x3FXRV5PMlYfLl2FEc2wtRkwFUamBGhiiRjBe5GZOIZOkVTXjek0vfVY8qAuHKvLW1RoTU2RFsw8gn0FM15m813OwSzcii6VYUv6aRRVB90hEWErbRj7DDEij1yekBTdZZjf/tTfrLTpoRewMQb7ufRp5+lh0ba2h2uvOz3HLjrxpx6ygQenTKNbDYLQZGe9oWccuIxDFtjGE88+zIvvDlVjQQaThdhuhJCj3smncH6I/qx675HskjvRyDDgW4Lt175R0atUQtxqE60KNaw5MRXDaCYqspKrGyG8y67m/v+/hJ6ZQMOXkKdiSyJMRQYyiigRIvCQgzlBiCb202OPAf9ZDvOPfnX6F43Gv7K/WRW4quFWqhARyI9JfYWGViC/X6iJmnqOmYckvYCDKWEVBLQlWH3UiK7OKVVVjeCZgKWiRGYKjzL/5UPQ2/E02c2vLcWkwypq8dEhgCXhikj5cJ/lRq2I6CWgJwAsynHEvvJcwuoC1ApJpUAs7ymLmx89U3UizRRMJKZfcNUD9HV8ZSOr1fyTeBaKb7pSfiapBTEVkgoJH05dxJ6QsJRWJzRlt6PnH+BnFdJmi/grdgLmkmkWwocfWE5GLqKTiWmlSjYihLgLArFVyL0QIo6EnWWU+aVeCmgLZIuc+yjxY7qMjt6LQf99k98NCePp1UR6jYmAgiBAkQhrMgJERTzGE6enClxo8ugOpN//e0vtLbl+fFeB6BVVlAIa/DCNGed8RsO3mcb/nTGRB5/Z6oSXMi3FcgYMbdOOoPtN12bky+4iseen0acqSEudKhRwZ7udo7Yb2f6V5jc9tfH6En1JwxjKoJu9OJCbN3D9fLYlqn0GbVQw9QtHKeHM848jYMP2o/zL7uVux56gVTdkCRtUcVSW61xrLvqSyJGOabEkCpWKTI98/nL9Rex5ZgB2FEBTS7ClfnJrMTXkhn2UO91ThSyetJoivMFqv1YpY/hwkV89cbLdC5oJigUS+uozgZUJiqiGQJcCgx1lSLbQajwxDMN5bkjkZRc+Em9NkayWXkd2TxTw5VcVQA4SmTb1BRRbOJriXJ52pX9JTWOca0kuoriMJmwkqxFHhuLZqemUk/JZuSf4tEKaV+lzvK564SKaJ+IBqcCeV55nhBXi9XfZE+JIO1QgAscU/BRQwJFM5YZ+ySglAhY1k4pr0uqLdqakY1vaeoYq5oaaBq9DpUjx2CkM3TbJl5NhQLr5CYUq+AiHcr7jSlaEiFLySE5tvK2cldAW+R0xVHQg6GJArXwEGv492vTOf7sa/DSTTikSIeOmv+VGlEiyh/QrzbDpEtOQDqy1Sm528Lo4cPwwpC58xdg5EwCvYJpn3xFV+ssfvGTXRl/ylU8+PZ0fDMmnarFaV7Aw7eczrYbj+Gk0y7hiVdmkDdsNLdIKleBL9/DPHbs41sVFFMNcsqj5Vu49bI/stOWwwmUcrcI1ibGUIn+YYxlWwSmznkTb+H+v01By/VTqt8Js1yAXWpKRWLdLwGiVG6EVhOhOd2MaMrwz3uvxi52UGVHqna2RIFn5X5I/7dfTaLqpI7V2+6QlNPH6urmiwf+zuxHnqK6vYs46iIdxKQ0SYdjFTPLYwTA5GKWepuvW7hGhBn61HiQCUQrU6I0QwFIwRD9zF4al67qhvIcRT2iaAmwxGSCmKwnICfmZVKHlHqfZCUCFCIJIq+VCBXbWiYZqyTAikNVixREl8gsUDe5kiq6qveZ6iz21EGXwDfUFfjI45UHj1TwBOjUXL9wUJM03zVMJHW2Ilf9Tqmva6i6tKqTyjkXCpALgGbwLAFlCSLkBmDRY6ap324bxh71K6LhA/FNi4LsY4AVRWQlGtciXFlDQ9JxiUT7NqL+b58F5edXBZuWYlcchg6mHhBGIaGWwQmz7H3oiczp0ijqWSI/wBIBBlHP1oSD6FJpR9x5w+U0VWUx/DwFx8UJNDq6uujs7qSjp43589uZ8/lCttl8NAftuzvjxl/NI+/OJM6E+F5AqpDnwZvOYLsN1+Kxx57j3c+bKdiSnsndW2IPuesGSqj2k1mLePGdT7CsDDjdXH3eeHbdcR3+PPkuPvl4KlEIYSAnkpCnJb33CY2YWc2dzGvW0DINJVCTc7cXEB1i3cOIU/gyZWNoCUG9p5XjjjiAcYftRcoXQPZU3Wj1BUSp+Rmqk26HAZbvUfxoKq9dfR2Z6TMZ7kGqWMRPR2TcGBsLL5umMxAxXcgpUFEaR9iBRiET06UVsS0DL5AIyiITGOSAdqNIZaBhBDGRZSlwtXyQHkaPLcAWUeHFpKJYRVlFiSYNgygIVOouN16JzlREqoI/S722fEkaLUIlku6KkrsWyPmjqxuwRKdaaBDZJo6IeegRpiPNjxSBaZPXHZV6V0QpYjckko6O5mN7MvlkoqUryYvdRDpU9VUpJygBZQFPBVwCuGAEUoyROmMy/67k8CIdx0jzlW0xv7GGjQ79Bf322ZViRZqejIyT6mTl/UW+SqN9aaTEUpoqpf9lrFppK6C1yqRK5KHpSS1Oah0Y1fx7ylSO+9MlhBVNeKmsunf6vo8WxUoxJnIKVFomdhRS6GylGDgl1ZoMupZFNz300MIMIi48//fsudNGnHHOZB577SPMCogCF8Pp5p5rzmOr9ddRNR5Jq6SwvKzzgBTKn3zxE866ZCK6ZuHlO7n9yj+x2zbr0V0oEAQ+xaKHbaWVS55KpYhwDJPPFxU59NenKUqRFMblJJa7r4CbgKGkzKoLKWAgF0lUYPTQRu67+Upip5P6jLzXHiJTZltWT7MpaSj4Ujf0i9SHPi0vvMqLfzqX9QODWsdRJly6bRB6MTkJafQUi3I2i2woBlLvEtZnjC+1WzcmCh2qcylC6aiOGkZhUCP6jPmkPvmClFYkE5q4mk6rVCg0C7sYY+k2PZY0GiIq/BhdaFM5m8AvUqub6MUCRlq0LaXmJk0fXaXZBcNX3WbRP+o0Y5yqNPliD/V6ikqJMsOIfBxSsFMUJXp1igyurkDraiMjN79AIr00nUZAT84m7wbUkaKh6FCBqDF5KkKNHKFvVTAj7CabyRD5PrWpLKYbYPsRtnJojJWwcCyjntJtLp0uutwwjBTdsUY+k2aRDpX77sz6x/yGfH0dXbqJrUEqEjZHb61SWB1STy3rcK40NJTTsSPfFnuxhyY1FbHslOaElQUtyw1/+QfnT7yByjXWptsVsDTQTVuZSom5VBzEWHKyuAGm5aFZEUGUJYhSiW5hZBPkC4w7Zl/23mtbzjvvJl57/3M0Jd8VQNBN/7pqajI2gSO1QIlCU8SmgFqpKygVSs2i249pbunA0CycfBfjjjyQzTZdm3y+UyndpNMyy1zyeVG1LI/Ispkxu50JV96OVVGD63eRkteIUyCNFF26i4k6tqTlac3F7/6Kx++7mcbqDNVZE108VlRxe/U1qpfZcUv4nM3ziT+fwRN/OIltYpv0vBYqbJOiKL2lbUxfQ8vHtOs6DT/dlcqD94FMBuy0koIjZ6leCp/NYtp1dzPn4xnsfsnZsP4opt/5EPl7HmJgOqSQyeAOH4o+djh5y6LKtzECnaIt9JmIlJxfgfQzYupcl4VPv8BgLSbvd0uHh7REbIGBK7c9O8QoRhRNm/mVFlF9JTknor4lj+UUiCpMpgUejZtsQv2ao2lvaWH+W2/R1NlOozRmzAx5zWaBAfXbbUq/9dfjkxdfI/Pfj1nDc+jwu8hnbIx0LbPzASP23oPapjoKHW289c+nWSPUGBxZZHzp/ngEEjoYIhUn4N57A9WUdUXatCkUHIx0ivdMj43HH0Plz39GPpMjsqTrLTVtP3mcMCHKgLgysTBpD3Z1NceunHqWRGYJLcDvcUhlaumJTG574B9cNfkBrHQdWFLgNhQpWjPFU0Vqd1IPzGLjoYt0V2wRGkI36MEITDJ6Bt9vVt1g0Vj0RVnGr8TUhepSxJN0Qw8wtSJa0SMV1+AZYvTkKtCUwrivWUqY1pSitlA/olgJwgZiFKWHhAJaEkUorqTQxxIVb6lyGUYWzDr1E1oxoYCEKSVeK3WvSBOOYUjodDCk1uSWK89ijYF1ZEX9R1JCZaAlxbLVt9snUUmUz9OUd5lyyhnUfDqDAUUP01VVQoLYwIsiTMsnE9jM90Nq9t+Nul/sg2+a2KGlOrahreOHLqmCw/PX3sKchS3ses6pDNx6c6ZfcSvBXx6kyu7CS1WR2e1HDDhif6ipgq4QpE9TkYGMCZ4vtRmorYbPZ/DuuFMZ1NyKlgooaqECQzNO41tWwhxI5/jC1tni2COp32AjFt72EAsefYZstUHnmtWMPfds0hWDQBPwjony85l2/c3YT75KxszxQU2KH118Nqm111LTWZJyd//7Od67/EqGOgFuZY5ZDdVsd965pAcMBQGtwCGeM5cPJ1xL5ZdzqSkWSaV1CpGrGjnCTVS0HeE6GhpuFGDZUgNVFw09lsZblsmP/jyZ1Hrr02kZWFZAqNwk5VyTGqLqM690UPghv6DWkV8Y+0JRMMUyQEJ+TRFH7VSWgh9jZnI88Z93uOnW+/ls5hziVI7YzgrUoOkpHD9Q4q6iOG2FpbubRI2ao2gLoo+YUk1dgyCWRksPWlSBLtJbeoAvDRFlJu+R0ywCxyA2E/K34o2porShmie28jcJsUwLz9UxRZYsFBtRA1+OQ4UnSZqhtBtFkVvIrmFCATElcI0kMlXEIeI4II4cKo08u+20Naccczhpw6E2K76kDpbwx6RmJdaky3EQ/H954qjWUe/0RmmCSPEHhdQchorWoRrqkdSyEgaJNE7k757cnEqGD9JBlbim2inSdteDfHHjbawh2htOgGXK2gXYqYwaifQ1hxxCDcnwBWlahw2nfudtSHd18sHT/2HsXrvgpkw+efwp9j3oEBq23oJoyEDiyjTTLpqIdfcjNGQCisWQoKGBzoGVdNqQ9TIYcY6iJUrrPn5s0DVoAHtfdg7M+pyXf3EMa3f2ENgePdUV6E1DiB2PaM5cPM1k5C/3JbXPbjBmTXCh+eo7mXPbA8RDqhl++pHU7bgrza+9wfR//IsBm2zC8IMPgJkzmXr48Wh5lyF/OonKXXZgzttv89bfH2f3Iw8jN2IoX971V7z7/sn8rjbGTjiDBhkxfeUtXn30MbbccxdGbL0lvPcJb5x5PiOFzK95uGGAFtoKDC1F6yl13w0IxMBMmEAidReEtNdV07PF5mx03tl01teo8dBIdxNXSEVvKwPiyr7GlmtUv5QNqKbRExqYmWoef+Y//Pn2+2l3IlrbpSFhYUjqLBdkJF06obUs2UTBuu+27EWsQlSJvNSkQ7IpJtziVCO56OV4QvGILtWYE7qaFKBWwOJXXDBJ9eUkTMQppPYjijemoVFbU8WoYQP50/GHMmb4YFpaF1JXk0Umd8R7RXlnqdeUaYMlkwUr+0Na3uslvfQEERMfnCSnF66dZYp1gq/W1jZMpSEZWLqa4HALDqnKHH7BISNiwKZ0gSOaCg5vHX0s9R9Ow+4OqNYymKox5eKojq6FiUUqKtJJSEdYR+5HP2bYmccQt8zk7vGns/9l55IdNIhHfzWODbfZiurttqNmvY0w+1cw7dIJaHc+zJBcjh7XUZ3mwPAJUwEZt4JIr8U1Heywi27DZuaQUfzo7lsIZr3Nf393Nmu1e8x122k88Oc0Hv1bghmf8MH4E6kxK6naeTM61xzGwL33JlPfj1mXXo/z2DP4Iwcy9vpLCbo8HjrhcMYUXWYVbX768D+gPs2np5/Elx9OZdeHH1eTK88eP47s3FmY645is8supGvaHKb8ejzVtWk2v/ICrLVHcuPeP2VTvZp5lSn2v+cWWNjF68efyrC2Rdh+Ac8JsIUp8S0niXx2TqyT1wNamqrZctLlNI9dh5SeVtGnRJGelI4U3bMcIa7M6+1rgJhYj4rwgVAjEuOplCnFaEljUkRWhu6iQ7fj09GVx3UdTBVdWnjSKly8aehGL2D1/l4AqrcYVzplpDuoruTSA4UCIpSIPs5RCSD2NY9PajLLnnTL+jknNOPktZVSjzxP4FNfU0tddYZUOkMuJ0X4goo8JZKNIxdTaCGiiKNeI9FBLOHNyvxsVvhavXO9vTcaRfOVz00mNoRTrEek/FhZxaqyiETZuqmiZsVxU9FLTCqMqWzu5qk99mJzTEzh+3mS3gVEumhByqHYWIFGNuyiw/ZYmK2ha/PN2HrC2QRz5jH5mDP53Y3XKgB99tcnUt+/iS9qKtll3HH0HzOCL6+8Fv/+x6lIGXSmEw6iHXl4EhF5MjmUQzPFe6eLTjtN+/AN2H7idXR98CwfnHsFa/VoNEc+dQccRL8jfoM/+zOmnn4i/boj8tkU7/sBO02cQP1mG/Hp1TfQ9dA/aFprBGsceRju/Nl8cOvt1HoGH6Zr+OkjD0JlhjfHH0OL28WPr7oBbW4LTx17DP2L3SysyLHb/XcROiGv/OoPFLta2P3GK9GHDeXeo4+joSWPu0Y/9r3xWliY5z9H/oG1fQ/N7VFNSUtL5t6/aVOfk21T9IvMsXX6j/stjUccQmxm8E1P0XACUZoSPncZEFd4HXyfOywXEHttSAUc4ygiJUR/X8aXjKR2KNGWGLvLvKlMsAS+6lLGmuy5ZJOLc9nta79ZDhNfV2zdPntKZNc7IVF6Qml0LPvQJe7LyU5LIsoEYJOhCXHwk/nWIKmZpjLkhSws/tMCxJHUL4XPKPsmNJ4EEFddC4GEH5ooEZm6poR6hQITWTq2dIFjjSCOFOlYFi2nCZE9xCm9J+kMx/95nXf+eDprStfUkgaVEJNDNE3quNLisiiaMVVBgQ7DY1F1HXNGrcn+Ey6iOGshd59xKUdNugw/Z3D3EX/ggHG/o36XnQjstGrWzbjkOvxHnqWQ0YjWHKwS9qyk4VaAoWWJXQHqPKZdpE1qbxtvxZbHHsns555m6q33sq4cY1srjl6BVT0Ywytit32OuN1ErsaXsc36111OxWbrMf2663EefJQqw1SfraN10mDlmOtb1Bx2COsecyTO+1N57syz8Ef0Z79rbsR/423+c8pJjDAMpnshOz9wL3Z9A//66S/pZ0Bq1x1Z53dH0/bpTF6/9242/MmuDNx6B+be/iDtDz9KU7EdLXAUJSlWY37fDohyI5JxwoWGgbv7j9howoUUDJOCLRGi8IrkWpIQ8duf6/sEg/JzCQ+x0BwL2PSKFvRGhX2/e3KRpDPqYnI8X4GhwIQoZwsgmjKcUBr76ruoEpH0bqrZsZwVT/ZYOrJMZq2W3ntZbFWx59dDxKVeQWpnQR+TegENwQQBDTlcz/NUAV2AXtFxlEyA2JMGqpkidSA1x6VIuEtHravCydMbGcpxW2GkSNNuawdREFFVV6NS4a6ODsKCS1VVJanGGkU76V4gYr461QMbk+bWvGa6Hn6C5jvvZEChQGSlCWNbjcYJIMpNQQjxgRGiuR7Nlom++Za0rb8emx16GPS4PHP7bWx/3MFYlZW8cf/DNPohC+a0sO1Bh2CO7senEybR8eA/8Ub0Z7sJF0BFHZhiVyF3njSEGYg7wMqDkYNsDaHlqg4yLSv9t8AAACAASURBVD1033sfC+6dTKWIK0Q5rNAiCtvxbaj200zrgfUmX0V207F8dv0NGA8/zgD5RIvg11tM9yOyP9mTsaeOI46L/PfE8/E/+Axz5+3Y9MxzKbz0HG9efA5NxSLNViVb3HE76YGDefu3x8L8uUzVQva4ZAL9tt0aCm0IYbXwySweO+Z0NvUcqooL1Xx/Js4omk4yBrn8TW5gfhyQjoWXabJg4w3Y4rabKJoG3WkBRAFLKbyXAXFlX2fLBcSlQE1OQHHik2pwIoClAEJFUGpSIUkvVSOjdDdbYT/2W0eS5PkVQe0b1yI5ihXfOWUEShREZOsVhFWP7ZOh9+rc9B3M640sFwOiEiNYJmpd2Z/Ucl5P5reljCrrb/o+laHG5aefRQqdk84/n8DWOevEE2meOYcDDzyQPQ79Oe+99y6TL74SL/S56vbJVNbV89S1N5F6/V1GTJtGk1NAS1dQ8NXMhkqbBRBlhE5PxRT8iBlmzDpHH0XVAT8jrmlCK4TJGGRlkbiow4wv+eypp/nwyZf4+UknwvZj+OyGG8k/9CRVAxoZvtc+xNlq/FSGL6Iio/faC8usZvZ//oUXtDFix73Q9RRzX3yGyi7xybHg9VdwX3wMCxdXy2HFOTy6wDCoKNp87BusfetEclttyMeXXUHqkSdpNHTxLWNeOs3ggw+k8dBfEGsO/zrndAb9dxpZP03Xjtuz8XkXEP/3Df5z2omK3jPD09nxzrtIDxjA00f/Hm/BHDb65S8ZfOjhhIUu3n/1eQasM4YBw0bR/uBTTJ/8Z9bExXQK6LGdEKu/5fxdDIhBQCGdY/b667D5rTfipGw6074aP9SidEn+a8Xn+SpwKq42h/AdAFEK6nLCJ3PwQsFVdIDSl8yWyiaAIcojydZb31tcGFQx4JK2RDJml+y6pL7Y+9ilmNlfiwJLp5oirH77sOdSg0+JZsDibQkoLtH4K7UoFp/MSWRU8l1Z1Qiy6qYk42kycxeiBwKIMdPe+i91tfU0rjlSyWEhvDelphISZ0ScA+KClwjlphNzr4wT0XzH/Sy67Q4Guy6ByHNpKVXcF5qSugFG4oktibhOm6TRQ/sTrTmKoGogH36xgLjSprMhVmBa4RRw58xGb3Y44IBDqRi7BrMeupfWZ54G34M64fQ59OQqaa2r4FfXXklFRSO3HHI4uF386robyfYfxD2HHMyoTp84DGgyYhqCHjoDjR5y6iaQS+XVbHMmSPFRqLPhLVdRuel6zJo0Gf/2v5JLmywQkeNNt2aLM04h9oq8OelqePUFRktjKEoxd4vN2f6KiUTvfsBz445hZNbmI89nz3vvxcxV8sTx43H8LvafdC2RE/DkKSdjO0VaK9Iccv21kK7i3RNOo+7D6TRqOgVR0lGjrt9+bgZSs9ZgoabTttVmbH7z9RQ0mdYR33BpIAo1TDKZMiCuTLRdISAmrUvhowlRWlAxIQMIIAo0JVGUpmZOk/G2JffGJXC4GOq+w3uTaLMkwvCte6+4+5bUDFWi/LUZk77guBg41QGXouASsMs3OTFXOQtSSf0lXpLpBlOaFK6qyWUFzGKNHlOjw4ySsTovVNIc6VyWUOhJYsUaCsVDuDg62WJI/NZH/Hf8iQzLF0hbWQJfxuFEk09kqGRVLEI9IBObOIVutGqLL8KABVX9WXOvnzF4m02x6i3S6ZpkHhwPrxDRsaDIlL/cS8Onn1BXbKdWM/nK6WLgPrtTHD6Ct6ZOZY8//JZqvYK//f5YrCDPrlddQaaukb8f8Ss2dFzSwl5wfOUHXrHdrtTtsidBy3w+vP0Kqn0DmxSfehGbXT+Bqk3XY8bVN5G6/0mirMkXAxvYcdKfoSrLm9deR88/n2K0NM6CAl2pNJ+NWpM9b78F7eOZ/Ou48fQPHL6ssNnnrjswXJM7DzmUtXfdnC1OPZX8J1/wymGHsFb9AD7VYKMLzqRpk0359OrJRA8/yYDQoJCRbn5xhYCoRq7jkLmmRrTPnmx0yfkUInAsT0XmUVzuMn8HsPjed/lOgFjyqCsJ+JbufEt9E3/jXjD5lmP89pvm0uHbUk+zTI1R/W2Z7nRvbLr04akpk69tKtLt7dH2Chr0xpslQFSVgVKFU+266gl1ikqPJ6UKM1Apc1UQ8/q/nmHYsBE0rTtaAaLM1kojTBosUdHFEtEDRfsVRZpEuDQVQ25BJ8/v/zPWLbhoxZAUqYR2o7tqZlgkPYR0XWFUYHgx3YbHlzmdYYcfyaADD8HLt9L13uvkP52L6Tikhg/EWHtd6sZuCj0OU446hgGti8i0dLFICxl14Slkf7wT914zmd122ovGVAVPHXcMkdbNHldegdEwgBdOOI6BC+ZTI4DsRbQHGtW/OJh+v/8D/pwveOPY3zDUszFji8+LARtfdzEVW2/I5xNvJL73CTpsjf6n/p7BPzuEz599htcvnsDYIEb3HWwRVEjl+Lx/HTve+WeMyObvvx9HfVcz7pgh7HzVRIrvzOJvv/sDa/18FzY56VR6PpvJ00cfyroNQ/i4rZvdrric3GYb89Fll1F46FHWMkTeKxkMWFHZSAQfipHHrKzBGn88ntyB+6MbKUKjD+1GcRZXfOP/3lHhB/yE3wEQBRh664d96miK/Ny7SaSYuPH1QbVllrVEf+kTeS3ZoS/gSRSaCLV+29bbUEj26X380qehGrfr+6vlALKi5ogg7FKRYW+pNFFxSeqmqx4ghqL6LVG5qLD4HjV+zDWnnc0uu+7G2ttsRVCTJYw0CpJ22RZZ0eMrFJWeoHAsTT8iEk9sQmrb87zwhxPo//HnVLohwkKU+qFMTkhzStJzMZJAxjJDnZ6Uzuz+dWxxzUQYMJhHTj+dijfeZGBaJ+d45DWDt3SNn91yHVWjhjD71vtoueM+RoYmM7uLjLzyj/DzXXjg/EmMnO3RpJssem8KsVFgwE470S3anC9OYVS3R53o0wYuwq9nrbWp3W5bOubPoe25p2nIS1FDZ4YfsPYNE8hstQFz/nwb3fc8RntDFVvffR3RoKG8eNUk1mzrwnRdwpRFpiVP8MEMphba2f6a87HWWYcvprzGizffwIHnnUbVehsy//YnmHvPX5lTY7L/9dcT1zfy4qTLee/lV9h0sx3Ydvyp4BR59cxTaZgxjQH5LjXr7ynLjVImpc6dJRnK4gJNrNGdsfisLseP7rqZ4qiReI7Y4SYps7hdKjnHMiCuCAq+179/J0D8plf8etz2XUPAb3sP/wdDwyu6Da+wytib3n9TD7wXbL/DC32vH8uKn6z3hiBS/ir1jSOqg4gpj/yD4WuNov+G61IQypBaziU3qt64uLdxpK7XyKdKaocv/5cXTzuPtQJIuxJNynSF1B8tNFFxMSNc3cEiwI9M5jQ2sunVlxCMHsbr19+B//AzBOECal25kqv4atgAdrn2AlINdXx59e10P/QUaxgGM/N5Rlw6nswvd+bFv/yDzJTPSclIJT45P6THgLyp0WRXUNHeRTB9JlZLCxVKWSagKEIkMocsfEpXFIpi3g8LbDbpcnJrjaX1prtp/ts/sTZaixGTLiDu14jW6qL1BJDSIRPDFwuZccbl5Od/xYImje0mXEhmwGCCAMxMlq4P3+P1cy9heLtDm6ZRsc9urPuH34Jlke9pJZPLYnQXmHnvI8x/5HGGhyEVoqcYiie5NBpFmUdUgEy0SOhrwq81iKIwoUZ53XycS5M65CDWO2E8rbaBLt7oejLcoBTdlQBtuYa44qvh+9vjfwSI399hlJ/p/3QF1K1HdPM88ToxiEORnRcqhyjCBLTrIZ5hYYoT1wrIvUo53+2hoRDy4cVXU3jmBYYWPCoDH9OQIUqBVHneDPmUp+a/TVLMikzqfrEfo48+SHJwuqZOo2VRM1qnQ1PTUNLDhmLWVxJ8PpupZ1xEY2s7oZZnnp9ivQvPIr3XNhihiTSLFUjJQLModIgGm7BOvBDmtvDZpJvRPphGRZco5SQq1YFMIcXCsRTxV5f5tkbl9tujNfTHffsD0jNnoQ1swt92c4pZG9MJS/PWwqWF9KIuii+8Sdp3mKflCYYMYNiOPyKuqiJs7WbOU8/Q1NFGOvKVGMVCqVSOWJM1dtqObFM1XV3tLHr7HRa+/AajsKhyHCzRPxSPlkgypqTOLhxOmQYSwVrTtEAUo/yQfKXFZ4217DRpEt7QoYSVlYShDHQnjavE4kKNHv2fnhrl/f8HK1AGxP/B4v2/fGgCiDGaLymzoYjlla7P1OdfpmmNQTSstxbdogeopoW+vQ4lDRfbtsl2dZH6qplnTjmTNea0MaCji5RbxEhFdHk+ll5HMSUqLi7ZOE2g55hjpvDWH8mo3bckN6QfRnYgaCk1hR4uXED+/Q+Z/fATjGjPY3rd+A0G7Y5G/VZbE4wZii46iYGOKC65IughOoiisG0K7SemuhCw4O13SbV1oeXzpKJkXltVScTbxfCJPBctl+MrJ8YJoSZt0WDHFIo+7aFJUXNVrTUo8QN1cWzsLDKitk5pQAZmrFS9v2hrRa+uIV2MGJPKQk8bfo1JVywk9Sy2VsH09kXYGekAh1TZNg2mrY6ryhSyuydVVwIzU2JVJCZm4p0idgh5xyNXWYWr67wU97D3jddib7Ix3emMIlaYeIq+Jjcf4SGqck0ZEFfqZVYGxJW63N/fiyUpsyhTi2hGEi3VxXDNGWez6bZbs/UBe9PlBGjCmv8O419q9lmTrnSIMb+Ffx93Gk1fzmdYFGG5BaUwHSgLCQ8zDjBlmiTM0IOFX5ljbrFdOeNhVmLmKigEBQLfY1AmR3VXgRrHJwo92oMeslVV9IQxbipN0U28TkzLwNCF97hEiFe6rWYQkLVEvFaGADSiIFQah3ZkqOi3kOgYEfsmlpkhFOEEXAwzIKOlcLt9bCPEsWIcU+TlTGxPRI6T5ocfecogLRQZEdMkcMQ1SAyvpKHkQFWaghNSYVThiihFWmwEIlKiAB6IfJymBhVEUENZp4ighnLQk/RXFLxDbC8kpVt0GSZfpXRa6ysZe/I4cjtsTbGykoKuUZ+W+fLOxB9cxG0VIKrc+fs7acrPtMIVKAPiCpfou++w7Cz1d3/kd9uzrwVq0t4SSXtLTaQIjFQFIS899ChDR41gyGYbJRGiteIGVcJ7kyhJJ4wCaiVrndvMJ7ffx7xnn6equ5taEYcQzcggQGxaBQjEpVB8eHw3JGuniMJErbpbXBzTibmTqK2Lso6tSx1S5pcNorigvLRjV6MokVFVDi90FUAJCphRos4u/FfDD0jJTH0knieJcZOaMFe2qSLBr3zrVJ1TOueRKGZbEV4kekwm4ggklCSZx05oYSrfVnSxxIPKUMAtUkBCiM4GYjOgUbAk/Q2VwLEV28rcTDxfQitQ6bdd6tiJ6re4C4o1q7IlDTVlw1o0A1xLnjNSiuBBaDFbjzG22ZAxhx1IxSab0pVJKRsBMUezXVdVCcQaQYYJNFHMVqXtMiB+t6vj+9mrDIjfzzqu9GdRKbPYd0aaMlVS8veuR1rs6kzoIMCoqMSVmtUKnNtkwkiqhCoyETpOqJEuuGRig8Lb7/PZs/9mwbvvkVm0EMv1VJwos7jKw1BkrkJDRXbJ9FJIYETKmKm3oypVMeVWEhmkAp3IKqIL3ScQOTiDgmhP6jEy4KHk1pQZlKn4lGKzokYIJc4VcyhFhe2dmIoJYqlwymyOOCmG6CJ2LAm7Ljrfgn2i8ZkIewhgqefQ5Fi0XlsVBUAiYiGOguIcEBg6rvQ0woisJ8cgFgAiYCsH5ytTqpTQmVTFT09sSWOJKgXMhbEZq5HCLkPA2cTIVlA3fBSDdtiexj13oVhXgRuJ0pDYpkI6jpSPjKySYybTVeJrnfgDlbeVuQJlQFyZq/29vlYyWy2evjKvLRFUVRDxxWtv0TR0INnhQ/ENsQbo1TD75heXCSMBOFtk3kIBRYFFXbnrVVqWmpOmrRPmfUXY2kYsKa6AgK9Cn0SGTTeJZMbdEB9NEUH1k+9CGxEXMPm/kmITIdlQueVJdItw90IXEfQQz2yRxpSOtqYs/ErRrYj0iqajsL/kNUR8QxS6JRqMC6BXqigxxkETh0TBESNHZOq4IrgqiuhCNBfQkQ6vncypy8/q2G3lDq+aUQKwAuCamF8FEmz2TmJJ9CbHHyqlnsRDuqS9phSuE++UhKIlyteRAjarfyPakEHQr1HNbrd259FkVlzSczVTH5JW7n7JTUNsSOWti5GVaJyUXv57PXPKT/bNK1AGxO/x7FiZKXNCphFRh8RnOIoCakKYcOKp/OjHuyk1Fl+8Ur4Dj02K/gIaSkBWIkyRBSsZq9sCQKJg7XsJD9AWrT8DXSZIFIVEjJYkwpIUWVG5MQKJtCT9TYzbpbEjqazwJQMjxgwsMVcmNCwsQTpRn5ZfJUwTIokQRaxY2XuWTO11pZ+uiPZi5iQAp4cBoeER6lUgRPK4Gz3qUSrr4vgosG7EjtKClOkcAUCViiu94MTLWcGd1ABVpVXGVIOEoymK15rY0yY4Jwo0Sk9TE1c+qQ8mj1APV/emZMRTOsRFz8XQDCzTRjDXVc58GrZtEfs+ehATiGqUkUS+ltBEpRZcMqqXRkxO+D8yAabmosvbylqBMiB+jyu9mB6uquF9plx6g4ne+Ro1V52kfYungBY/opfzWDKEX2rmYWkCulzcEsVIZCZNkTrN4Kk772b02LEM2nh9HLmYlADvkmmcJYOViQ+zpJ9LZM56wUciKUkZxXQ9IFNyuxMXOU9FNQa2pHNRqOw6pYamxWZi/GR7pCJJKaVWaFAsaTMK2IpXs4CQ4J5YbUoamg4gE8pzBAqoJIgUx0Uhj7uxn4C0KgloqlObrIAMASTCuAKSPlWqCZGJehA5XMfUcbQcdgAVgU/BSN6PgLTSx1RRq6SryXCBrIOAumzi7yyvKaAvbjpynHJEpsweBxJVpnDNUIGZgKKa91b7JxqU8jyamSZS3tJJNCuvF8VS6Q3QBAR10fdM4FSeXbyf5UYkEb0r/Mo4oMJPKsNip1reVt4KrJqA+B0Kyd+lupKotKzYKU86eyvaSnrdSiYsCEQnsFcKQlOy8HJVecpDw1Q1J7nwJCLyVG0uUQWSEz00IjzbwPQzmKGlLjvh3ymaiqRzmlSgpAzYrWpjwv1L5sc9NJkrlkqT7BOnyXlZAsPF1SVpFmAJqJTUNDAp6il6rBg38MjoIiSQeHWI341yroscBcbKu1iT+tsSkYtlCfe9QhjS1U5itORClhi1lyCu7F9VNJcAbe9e0qBQmeXir9KNohT5yb4SYSm9ySWyGokIRUnDMrGNT24xvYC45PPq7UrLZy1yZVFiT6bk2yTilWgu2Ts5hiWvv7xzqPc4E9jtfVSypwJhRXZPPKH7Dnsu+UnRqfu86743I1njr59rve8vaW0l+0tEmuhwrnpDASu6Vv43/33VBMQVKIX0Pfm+bfHVafmdkPM7fIRyoYVCrk2pjqPw3Uw7s7jI33s5y/1cpVAlBSDRTpYqm1TDEjfo5EKTS7xXS6fvRSoXRaI+GOELBUUmRaQbWopskscnorVSa5MUVDqo8rqZOOa9119j+JChNAwcjKNDQdLLKCAdFpQgqdiGildKOiqq5oNI1QsoSm+1vJVX4Ie+AqsoIH4/H0sCPytGxK9r4Sz7+hFx5GGZafzYxDeyPPrMqzz4zxcIzAoCXThjknpKZ1CiR0fZmyoYk7lWzVJ/08TcSXAniogMEfU3COMMhi51ORcz9pRUVxyncMW5UP4ZEv15CrCEFqLCTSFoqNpSIamJSYNAupyxzqJ586msqiRdKUZgyShYteVy0UlHMrA2p+p8CPdOASI4ekbFJJaa5y5v5RX4Ya/A6g+IfXW+vuGz7i2If/OpEKFLoSjWcEMxLK/m+vv/zS0PP4+XriMQQyBdfHWlQyvNh6ISy40jG0P4ZEpfMFZ+J1KXU+0BU2pQEjOmVQNWF39oxSs00WKLglFU6bWMfgmmG9IBlkK/SiVFkkselNTtTOn6SooVW6Qy9fR4rpJs8z2PTNqnlkXcNeEURjXllBq4YUjK7Kq36+hZ9d2Ok5/LW3kFfsgrsMoDYq/Z1bIfUm9Ht9fqQP7eW9dbbJAlyWnJte+bPmR5zOIOYR/e17IkaOWAKuZbRoae0ObPj77BzY++jJNuxJMWqaaT1sUYyMOT6E/ql0Eaw48wdI/IDBIFE9UJkYQ3ifwk+Q0C+b9EfWlibKWHZ4ftyh5UvEx0PY0WivpMMs0RGgV8XFR7Ikgp6k0ST0qjQhop0rZMKlOm51LvNfPINX9keJXYzIaKrtIbEXpaWvHy7FhqmeWtvAI/7BVY5QGx1+/FF86bYn3YamRLQESMkhJKh0RwiVtgoHyiNTKZDPIY0zYW7ytA2btfMuMrCvQGPd0F0um0er6qXBWO76hRuN5Njc0KWVYaJ0J9y9Rxw4NTuOFvL+OmmlSTQxoV0kqRbqmWEe1BH903Sft5UlYncdag288R2lUQFDGjbrJaHop5MlYdeTdHmK7GNaTq2EVD7OEHnlKykWOWf5r4VmsmrtiiCm0j9EjFEVlh4HV3ka1K42g+Bak9mjkiUaghRf+4i79OOJYxdSKEIOZaIVYJAH3NUoRsZWxU3sor8ANfgVUUEJd0hntBrKW5Bcd1GDRoUPKRRUtEOAXIstksd9xxBw888ADPPfMcbZ1tpNIp5QDQtyMsdqbys3IUlPTV1DnjT2cQxRGXX3Y5rqSby2yqO6uLT1yM70fEmVpueOhVrv/bKxTTjYoUrAutQup/tpArCiJEQ5XvUBvPY711Kmjxdf77pU0UNZCJWsnoXzB2pMnQ+loMmnjvwzZmtwe4KQG9TjYYIfL9HrYdEYc96vl838bOrsn0OTat7TaVmoNpTGfMqBxDBjbQ1trF1M++oqNnDUJ9LXoEOA2fRr2FBy89jrXqZLIklKxdHa9EoqqOqSZUylt5BcorsEoCYuIlkVyiAoi2ZXPFlVfQ2trKxRdfrCI55bMsEwxxknJWVFRw1113cdttt/HKy6/QU+hREeO7775LoVDAsqySlakAi69+lqhwu22348RTTyTflefGm27E8z31fIlsVrKpzq5MHYhyiRcSZeuZ9NCrTHr0VQqpJmLp0kbS+BDF5CKx1UFW66Apmseo6nmcefrBPPTsNO57RsCtkWr9M44+el0226gCp6MLPa7ASFXz8D/f5Mln55DLNXHhBTtRXaGTlZGyYBGmnlc1ycAYxRXXvsY773VTl27jsKPWYpPNhtPa2kZNrprWlh6uuuZd5rRsQCFVhWd4NGitPHTpOEbXiX92MhEhwChNnKQRL4n7iulJ5culvAKr+wqssoAoC99bHxRwuummm2hububC8y/ED30CV3h5pbEqkYPPZpk8eTIPPfQQzz33nALNMAi5euLVzJ49G8u2+OjDj5g/fz677ror3d3d9O/fn4svvZjxJ4/HcRxuuOEG9V02iSD7AqIAhwijiidJlG3kmodf45q/vUEh3Z9YUtrQozZVQ3dhPpE1ly3GVvCb3YewxdCvsLR5PPpCJ5fd5lNbN5RtNunm10fuzk2Tbuejt9ooep0cffyObLD5+pz9p8fo7BhDXFNUIgq5oJtK4yu8wofssNNG7LHfbzj1rL+xoDXHYXv355CDt+WP5/2Zae930a/B55wL9uXz2TkumvQF+dxQojBNv6iTByeMY1SdtG00VfNUTsuxmCEtjwC+up/25fdXXoHlr8CqCYilyDAxs5K6YYoJl15KPp/nogsuIggDfN/DUkouiXKJ7HPzzTcr4Lz40kspFPLs9uPdSGVSREGMbVjcfNPNfDz1E66+bqIaVRPrJUM3GH/8eFVLvPqaq1XEqeqVfT1VlN2gEH09xPozSNUx6RFJmV+jkOpHKFQWfAxJwaWhobcxdmSWrUenqI6ncNiP67j3yQXc8Y+0apxccu4u+M4iLrrwJYrGemAtojr7CtdceiRPPTWDR/6RoVOvUSbuaQoMCGYypulzxp92OOdd/TSzW2ogDLjirLF8NrODW26dA9oY/HgGu+/gcNjPd+bki6bwWdtQAq2WJlVDPI7R9QknUho+4sJnluqIZfJvGR7KK5CswKoJiL0FLcEhGQOzUky4bAL5zm4uvvgSxeMT/TolEGDYSmzANlPcfvudnHveOez/8wNVonvmuWdgZS1sPa3Ukv886SY++eQTbpp8I91eD9ILyaTSnHLCKXiOx/U3Xk/RKaroUGqNQpXpbcLoSopFPEYMfKua6x+Zwo2PTMFJ98MX+ow4EwY+hshcGT5m0ELWX0St/RZ3X7QV/5jSzZ3/kIZJLeOO3omPpr7Cy29qtIaDSNutDLFf5roJP+Phx97jb08PoTWux8tG5Mweatve4vJTt2J+VzNX3zWLOLUGDRXzuf6iDbnxjg956bWB5BmMlp7Peo0fculp23PFLR/z73cbIDOIeq2d+yccy6j60hiZUnoR/19ZRZnNVWSe8jVRXoEf/Aqs0oDY6w1vmzYTJ05k4fyFnHHGGUqWqeg5LFgwn7bWdqZP+4zttt2ed955l0f//ihPPPmEao6EWqD2y9o5pYv3+9/+gRdffJGPP5lKIXDUSEk6m+akcScq4DvnvHOwRHbflvZJIp6wuCGjFE2+HRClEheL8VMUkKKbWr2HausNbj1vEx5+fiH3/SvGMEfS2TaLVJWLr9UpsnfO+5JDds9x4P4bc/wZD/Jl6560G2ml1pIJZ7Pl4DmcfdKPueTqB/isZT3au33WX3MBV52+Mcef9TzTF25Gp9aIkVrA4Pg5Jl+4C/c/1cX9z+jEmaHUax1lQPzBX+rlBfguK7BKAqKa4hR+oOStUaxASuqDEy65FInUpCcaRCFrjhrJyBFrss1WW7PXnnvz+OOP85d77+GlV16iUBRZqETBJHQDfCdg/bEbqhrh+x+8S0O/BjV32dZvVQAAIABJREFUm0rZXHrxpVx5xVXUNtQous7rr7+uQFFS88UdadVZWVGE6KEbWSWBZURFckEn9el3ue2Cjfn7lEXc/lgXPeEorEwWP5xHhQFW9+ccuJPFuCO35+Z7n+WBZ3U6zR1wRHePmKzzLhNOXRctdjl34qsUrB3Rwh62WHs65x+zIcee8yafdKxPIdNIFC5iqDuF2y/dnsde6OLup/MExjDqNacMiN/laijv84NfgVUaEIVYrNzK9P+PvfMAk6JKv/6vUqeJZIkKgigCggkBBVQMmNbsmhMqKoKKYU2rrogJERgBMaIIggFMqGsCRRFUUDGBAQUUJQ5M6Fjhe95b3TM9Q5jZ4P/DpcsHZ6ar6nbVrapTbzzHpKK8AkPieIZBOBBEF/lMYRSR5IcrBccmkyZN4umpU/jnW/+krLyMcMRvS5MS5XvvupfvlnzPgQceyJKl33L/AyMpj1YQDAX423XXk4glVIJFCRdFQqoMJ1Oy49c7SstbHRai8OARUh0juiRE3CjFgYU8PnxvXvrgF56aVUHc6ErKC1JoLaehu4pBx/fgiL6NeXz6M7z8UYq1Wh8SwRbYsd8pdCtol/c5D97Xn8efep+XPigkFtoLM7mGnh2/ZvgV+3PpTR/ybUUXKgNN0bwYLSs+4vE7e/HaR+t4/J+/YhsdaYyTA8Qd/lHPTUB9ZmC7BMQqLWVVL5duXROB9WSK0tKNig7KjyG6CggzyZcNGzZQES1nvwN6kEwm/FY5T1dZ5jNOP4vp06bRrm1b9tl3X27/x+0MOOpIDNNk2NVXkkwmGVMyRpXcqKJsxThVi/elDkDUiKlOE7wghtDRuzGKrE957B9dmfXRKp54eSOe0REvuYFm+Z9x3aBD6LBTB8Y/9hpzl2yiItKBqNtMiTRpboyGyeUc02MDF5+/D9fe+i5frtmXCqsp+e5auu70JWNv2p9r75rHpys7Uma0wjJidOAzxt3Skylv/cj0uZtI6e1oip0DxPo8DbltdvgZ+FMAouKacxwWfbKQo485huZNm7GpvAxb1NMM0+/iEFJT2+Ggvr2Z8sxUEskYgUCI0o2b6N51bx594jGOOvIokqkEK1au5Mgjj+SRRx/hkEP6ceWQoapGceyDYxUwyu//HiBW+pRdpAHR8S3ESf/Yi5c+WMHk1zYS8JrTPLCMa65qw847Nee6W9/iq7WtcBrvSjRlokuLniuEr3Eap77i71e0pE2LIq68ZQGr3AOJhwsIpzawa+HXPH7vftw3YTbzFrUhYXYg5a5k35YruHPYwQx/5FPe/boYx9iJppTlAHGHf9RzE1CfGfhTAGImAfr1l18x8MKL+eD991TZjFiAunRZCPmBZjB9+jSeevpJ3pn9LuWVZfyy8heOP/4kJjwykX79+lFeUU5QxJBclx9/+JFBlw5i9jvvcNMNN6rY4uixoxXwioWo/vuXLcQ4Qv0soCitcBG3gmLrY54a3p2Z7/3M1NfKCTtF9OtczvVDO3LHbTP5fNVu/B5qRIUbJKw1xkrl43oBUsYamulLeOyBg/j2y5XcNWE564y9iVsh8rwUBd5i7v9bO9ZXbmTknZ9ghTuS1H/ixP5N+cthvbjq7g9ZsnFPPPLZSV+fA8T6PA25bXb4GfhTAKJYiFKc/dnCRVw66HIWffoJ0bi4p37iRcpupPxmypTJPPbEo8z9YC7RRKVqUVuzdj0tW7dU5TQidSlMxtLvLJlr6XmWGsa/XXvtf8dClLo+L5AmaEgpQGxgLWDyHd156f0VTHm1nFBA556b96Hsxxd5+fnl/G62ZkPQJqC1xEy0YGNZiE0U4rKR3Yo3Mv6+3kyfNp/pb8ZZr3fEDTbGSDqYqcWc2jfFhRd2Y8ojb7Ng3o80aW9yzeCzWLzgN+6dspKKgt6kEi47aTlA3OGf9NwE1GsGtgiIVWwxojmR1UK3JfW2KtYZIV0Xrdp0bM+vaxPCBae660O15KnyR59MPx0s1EVvV9iOVX5E+m2rO2t9tmZNFUsv/mKxcm9nvfYaAak/TBdwK9Ejy+TZadN5ZtpU3v9gLpvKNim9XM0yFBhGwhHlLss5BAMhHNdV9Fj5efkMu+pqUokko0aPUsCYiSFmGnz9SKJYokK7pZO0iiiZMY+SF+arOkTR2UC0gBELURIyYUxPI8Q6ioKfU3LLwbz9wTKef301jZuYjLyzL41YixPLJxkx2KRF0eNtML22PDLlHd7+eIXSbtprF4vbb+zHuAkv8uEXOuV6e5JeA7RUJUWh3yi0v+Tcc3fm4H33xoknMfI9fvxhDSVjP2R1qhsbaAN6kqbaWqbePUQVZithdgkyiPynXBuhDVPU9zmq+no9MbmN/qdnYIuAmM0ek2GTEUCS38WllI4R6R3OEC/k5eUpEZ/SDRvJLxQSUg9HyFAtech0ZZHpQlXvpvmiRVPXhQYFxawvXaeU0KTMRcQpBDA116eMzyxyPMJy89VXX3HSSSep38s3lqvss3JvhZ7fNFU88dD+h/LYI49REa0gJQQGSqjdXxSwpVlsBBhlXOlnHjx4MK7tMvGhiZRVlqk+5+xFkTtopiJDEPLCZEAAcQGjZ84jHthJdbGYQsmvl+MQAqchumtiGKvJC/1Mg4IY0QpIxBpiaRW0arKJWGUpphFDN2yl8uZ6RZhWW9ZtCJGwi0mZQdzEctq1CfLb6lJiWmsq7ZZ4XgSLMoKsIS8YJ1HxAy0bx9mpiU5Fhc2yX8AxdgOzPeWxAGaggkbmaibfdSWdGgmvYhxbGG6wsFyHkBPz5Q90iX3mltwM7NgzsBkgqi4N4cpP9xLL32WlZbiOWHC+paZKYSxTkSvIz6KiIua8M5urrrqa6c9No237dir+ZjspldiQOkLH9jtLlK2lmTz+6KMsXbKU4XfeyfEnHE/nvbpwz333kEhEFXjWZl/J9DVvLN2oxjDT2eVMvE/WS4Y4FA4pkFPHr0SJttyBkbFsBeQlCy2LMOmIK520q/ukM0AqkpKmQJfjkgo0ZPyMD3nw+XmK/kvzDCw3TszUsQ3RQRFwkTOoxGKTshylkyYWNwiIulxyHSFRYHNTaJ6L7dqYwTziqQCeXoSr5WG7IpBeSYCoIpaIeiEwRF0uoMp/TBGDF/gN23jJ9ZhaCsc20M0GxGwDR8qETJtA0qaZVslTdw2lU0OxCqMKDG0toDpVAo6QyYoMad2C9jv2o5I7+x1hBrZoISo2GSmMTv+74NwL+GTBJ8pCVGJrkoWV1EEwSP/+/SkZW8JLL73E5Zdexpz359C6bRtV1CzWWcnYBxUdl7ioQrA6btyDqvTl4oEXM+/DD/nyyy/Z/4Ae9OnXh/tHjyIpHSRbEIYSIBbLUHEepktjso9RPpdtxHKV45dtalt6mQuasQ6zyWVrvwhqEsR6OKardE4cRyMVaMSE5+dR8vyHJMRCxFStcCmh6DJEdF16oUWNTYBSgMdSnTOBsImjO6SETUcP4SY8QlYQz0sRd6JKDlO0e1WlkeMRdE28REqki0maSWxLiGQNDDuA5ZjYpli5YplKeZHIFwino4kmKnNapbJYRd6yMUmevHsIezR0CdgVeCLTqYSlRFjdV30RgavckpuBHX0GtgqI2USqS75cgpvygeiWW25RTDElJSVq7oRlZo899uCfb/yT8847n0WffUKjZk1UTFDWzX1vLosXf4WpGcRiUS6++ELy8vI55+xzmPfhRyxZ8g379diPgw7uywOj76e8ogwrKAXV1YtYcwJ4GQovcY8Tybiy/jKdJBmyWAFFOXbpOInHEiqumb3UDgdkssqZcTLra94YUqStxFBwXJNEsCETnp/Pgy/MJRbcSSVRNHHrFZ1WFNeM4il93yBmqgDdC5NybRAmbdNWDNVBPQ/PlrikD2pC+S/6lwJmSaH5l0bruEHYyEPTUyS0MmxTrGfRF45g2CE8x8E1RNlPwDaMndLwkiaGrhEUsHSEl9GlgRFn0l1XsXtDsOwyJU0qRLMqOqtitLUz6jv6Y5E7/x11BjYDxIyrLEChmKlTNl7K811UTeO4445T/IKzZ89WFtmyZcuUi/ruO+9y14i7mf3euzRv1Vytkzq/eGWMSChMLJZQTmTKTXLSiScxYdxDvPP223zzzTfs1X0vDul/MKPGjFKWlNIR2cbiJz3S0nbp7bITQZlzEG+5toBU7YRRbSmCLSWOfMZAHzjitoeZ15j7Jr3MhOffVO6zq0ktpIflCrBIN4skX0SXV3RQBCzFatOQdIbnq0yhu5aSLhD6Lc+zFeD67r9Y4Qae6YvG66J3qYTkhT1bWMNFoD2IIXotSRPP9IgbUbxASpFeeEmNcCBCImGTX1hIIrqJBkaMx++9gT2bBbHcSnTRcRaGcdHqS8uH7qgPQO68czOQPQNbtBAz7mbmp5eUx9Rg+fLl7Lfffsrye+2112jTpg2nn366Im6NRmNIp8i8j+axU4tmqsD5nHPPwdJNln6zVG1zwAEHUBmr5JphVzPzhRcV0YKwz+y1114c3L8fo8Y8QELo+7WMMOfWL5bSt63Ly9sCIP7bl98R8PCQZKyjB1mxvozlqzdi65Zq8RO1Pc+VKKOATVpTWJxp6bZRWVyfekvG8On6fe3ebKF6FSoQMBQn1hTmwmpW8LTGe5ruzN9XXPKU6CCLSy1KehpERAjL1vEMg7iuozkuQS/B/ru3JuKWETYdZW0LiKujUBn9jCDqvz07uR1zM/A/MQNbtBDFNU0kEsr1VBaTeHO6ydChQ1m8eLH6vEP7DpQ8WEK0Mqqo+t9/fy4DBw7k/Q/fo32HDthChWUYqjzmrhEjeOShR1i6dCm66Sc/Lr90MHPmzGHpkiXs1a2bAsQHxowmnhLFurqQzhdJr3tJE0TUvWGdW3iCciJbIJgl/dMiE2qYiibMFNEoKclxgzhaAEcy2EpLysXUk+hKhF0JiSoAEoW8DBSKsLrriuUngUPRZhHg1fAsOy1lKtvKZwFFYaYgUlmMDimSKiSQchKEPMh3DGLrNhII5eGGw8RCJrGkTcTUlI6L7kQxDd/aVZRfntRhphmzFQVYbsnNwI49A1sFRMU47ThYpoWlWwy7ehhTJk9l1uuvKhdZWt8OOeQQpk6ZSkVlBW+//Q4DL7qIeR99SIsWzRUguCmb/EgeF5x3Pm++8SY/LfuJywZfxq+//sbSb5dgWUF++OE7Onfu/C8DYr3p++rG1nrcAeLiujgiJGWESIocaLAAyTyLTHLmK0SgXp131oh+4ZFf8iMWovwUG1AU8lQF0JaOTzpvlNxo9VjKhktvL+Orf55LUJM0S4pQvJL8eIqH7riDXgceROc+fagIWUhaW0SllFiXLvIJIkMqWXy/3VGsVXXM/5V5qsdU5jbJzcB2PANbjSGqWBsaa9au4bST/8r6NesYcdcITjjhBGU1fvDBXK64Yii2nWTeh/OY++EHXDzwEmZ/+B5t2+6C49gkEkkiVpBuXbvx6y+/cufwO2jZug0rfl7BjBdmsG7der755mu6de9Kv0MP5oGxo4knpS5uW09nel1VNY3/95bsG8VpqFW7nbWvw9bwqPZ2Pt1+Iq14F0QLFvDcGx8w861PcaxCRRpri+aK49dEOipOKBlhKTHSlWUninkOjspAuxIvVIkYv7zIVhafiD5JxtdG80yVSRbQ9GOgUgFpK1ZuFX8U8SjReiZAUIfGgRR3XHI6HQoNxt18Hb37HkS3ww5hk7JcXQV8KVfD1Q00049dajK6AkSf99HNGYjb8WOaO7T/qxnYZgxRNEnECnl04mMc0OMAevXupUpnRMBJ2uB++eUXfv55GYccfAizZr3ORRcPUl0ibVq2Um5xOBTm1lv+zqxXXuW8887ljtvv5LPPvlCAeeklg5g9510Wf7mY7vt0p+8hfRnz4Gii8TiePLi+DaTmQfW1SDG37WFJwbIjZTApPHnYVWmQrmojxROVPU3TF5RydbF+HL+MR3XA+CEAZZ/pmrL4lFiVuKIZKrF0UrqGDKlmY5EgoRWStHWMUB4PP/sWY6d/gmM2ATNFPBjFTAaw3EJVmG5TTkqXEhwl6YSRimCper8UMan50zwiTkLF+KJWvsAcYTtF0E0qFTxbynK0OCEJVzhhKi1R5IsScJPkxS10IsSEqdtK0TISZ9pdQ9lNKyOx+jdCBQ3RivOJEUUzhOy2WkTKf81VL1uv1Py/ugVz35Obge1nBjYDxExnivyUTLG4zQWRAso3lXPFFVfQqVMnrrlmmK87gqsKoSUT/dobbzDwgot5Z/Y77NpuV6WU98ILz3PFZVcwumQ0xxx1jCJYyA8XKCGo2269RRGxLvp8Ed333pu+h/ZlTMloKkXkqRYgqkSEUPO7Gk7KU662EmqX2JzKNlRnk0V8yrL8ekUBRNNKJwxcP14mgCj2mRSOa5qU8zhYWhA7rfssVly24p5cKlez0YwktheBlIcRLGTc8/MZ/dI3xLViDK2cpFaGZ0gNpIZm2VgBGzthYWpFeFJGI+DoxnEdG1cPKx2WiGYradOEESaZSGJI2Y4UdztSU2ihhWwCKUdZi1rEotLdBE6cgB0h6YVUgsSyUjQOlDHljsHsaVWgVZZjmGESQRPXFHCVjE/Nzpvt5/bLHUluBravGdiiyywF19KeJz9lseMO8WiCAw/qTZ8+BzFmzBj1uSrUluINTWf1mjUskQTJXnvRoLgBH3z4ASecdCLDhw9n0KBBqlRHSneEiuviSy7ih+++54MP5/LFF5/TrXsaEMeOJZqIqla+tJ6eH3RTwTRXdbBIv4gfNUukg2q+DSn/WZpJIGCxqaxMAWU4L4TtJFXPtLiZktBQnSsqZibtfrrqbw6ZEQWgkkgK5YWUtSjJkswigGhbUhajE4w7GIFGjH7hM4bPXIiWX0AgtVa1xFUEQnhmJO3WxmkQCKAnNWLR3wjm68QSjXESEaygRaUWJOhVkKdvIunEMA2xxm0qyMPRdsLUCrC1coJ6ikAiprpesGJ4jrjVzSi3iwh4KfJC0CRYyfThg9kzFOfRe+9irx696NSzJ54p7rkBuS6U7eupyx3NdjsDW2W7yRQoK41izyRWGeegPgfRu1cvHp74cBowxMryrS5N1zEMXbnK0okhoPPNt9/Sec8uxFNxQsEQsXiCeFmM/IJ8hl05lLffeZvvvvuObt270feQfoweO5aYPPyZeFam71iKl23hPrRUG6Bf5+KqFrtMXaEkC75a/CU3/O0G/vnWm74LrGqPJa7n90cL2azKmuuS4HBUkqGsrJyzzzyXl158UYUHbM+XDciuR1SAaIpdCYG4WGVNGDtjPne/+DaBIpuG5kb22bMrb32+kkqnOXpCJ2ysIV/7nu4dm9O4scby1b/y9beFoO9BpfR3mwGC9jJ2yvuFjh2aUJSns25dKUt+dljrdCTmNYZgJcHkCppam+iwSzENGwaIlpWxZGk5pU5bkk4jzECQxmaUaSOG0ClQyQO33kCPPofSc8AAoslyNNGjzmkub7cPYO7Atq8Z2CIgZlrbBGwUoUPcUap0vXr1YrfdduPKK30dY0mcyLaStZTkirDWtGjRgj323FNpmShLM1pJIBRU5K2m4Rcay39DLr+c9+e+r2KI++yzL30PPZhRox/wdZElGaDihuIq+1IBklxY8fNynnj8cVas+IUzzjydfgf3U7MpZUCy39dff82gQZfy9VdfK8tv5coVLF26RI0h//Ij+crylTZCKZTufWAvyirKOPKIo1mwYL4vYB+yVJigBiBKosOwRWgUzdYIWg146Pk3GD1jMuHCXznliC4cd8TxnPe3l1m/qR35ukdx+CuGDd6Xtk0bULphLS3btWbOByt58MnPKTfagRejU4vVDD5/f4ob5hHdVEqzomJ+WlbBHeM+ZJXeHk9fR7vC3xh6Zn/a7dKaVet+pVWzBvy2fB0Tp37E4l93wbOa0CxgM/XOK9jdLKfit58JFTWA/EI8SxIpKn2yfd11uaPJzcB2OgP14kMUV3fjho0MGDCA31evVp0rm7Ubp2N5Rww4jEcffVQBop0mc6hKCEuRcpombNITT7Dsxx+544476N3rQHr36c3wESMwAga2nUCX5Id0zGlSEm6wbv16+h7Uh3PPOpu+ffsy7NprleD8ncOHk3JsYrEYixYt4orBV7D4yy/U33Pem81Tk5/CkbbDRIoF8z9hwFFHqKLxcH4eN950g2LnOezQI/jk00+UdSvCUxmrs8pl9lJYXoqYEcHzgphWmMkvPs96bwW77bqJfXYPgGZy0hULKK/sTr62mquGtqd9G4/7R0xj3RqNFm2CDLvhDGa9v5InXiiF1BruufFImhRGufG2R0kmdHZtYXHLNZfy8TdR7p7yLTi/cdVZ3em5e1tuv/tJlq2poEGDBP+48UxWrqnk+nt/QQ93oHlQZ8rwK9jdKsdKbUIPhIkZQZISLTXFms6lkLfT5y93WNvZDNQLEFWZh1hVrnRBJAlZIUXv5S/+w6bsEM1T7rFYhqrtT5FAVC+KGELq8VI2BeE8TN0gmUqy9LulFDdooFrNdEtXCQjJHItV6DmailEecfgRnH322Zx/9rnKXRcX+bDDDufJJyfx+uuvqS6Zlat+ZeHChSxc+KmKB4q7bFgiCwoLPlrAdcOuZ/78j5R1KGMI+G3cuIHD+x+pAFH2yTDkZIOi5IxNJ0HCKCIleie6zuSZ01lvr6Q48gOdWpexS/umnHHTYsrKu9G6uIx77x3A5Kef5d3ZEo9sg5tazpVDWtG8VTuGXjubogYRxj8wmOeencFr7yaxnQBhPuWcU9qyT8/DGXLTHEwzxqSxw5j1/KtMffEHnEgLYtFPOO/MFvTotR+Dr/8aw+qIyC1PvmMIewbLmFxyN1169GL3/XvhGAauFEfmAHE7e+xyh7O9zkC9ADHDCuODhO7H5FStYLUrpohgpaFCyl/SrrZfy1i9lZC/2tK9IR0etoul+/yKAqACULppknKS4NmKO1HifpJdLi8rp2OH3Vn4yQKaNm1KKBwkYIb462l/pWfPnhQVF/H76t9UGdA7787hy6++8AXnTZ14MqFQ+LOFn3HDDTfx0byPiCeEh9AvuxE+xr8c/RcWfLxAWY4CiIqsNiuOKP3J0omS1ApwPRPdCvDwCzMZN20aYXMVfzkowsAL+nLq9f+kdEM7eu2Rx7XXH8yVN01h6eo98KydCCdLOebA5Zx1Wm+GXvsSm5xmdOq8C0u/X8mm8o4EqaCAtxh8USeatOzGdSO+JKEVsN9eu/Djt99TFisk5SUxkx8w8IwO7NmlB4Nv/gQ9sBtNTZMpw69kj2AZ999yNfv3PZieRx5N1HbRA6ZKIOWW3AzkZqDuGagXIDpCEZWu95MaQFlMM1BzdOnwc5JI7aJ0sghvoG85+jwMsiidElMqBVWbhaK4Ek7Fqp5p4Vt0UhiKWUZHOtokkfLd0u84+aRTWPjxJyozLCMV5hcz/I4RfP/Ddzz99GQVG1z02ULOu+BCvl3ytQJEodOKpxLKwnx++vPcfdc9fPHFFyqZIgclaRJxrQ875FDem/OeOsZAJKBAOpNUUvFUaZMT0gZhwpYW6kCYMS+8zbiZHxEyKvhLT41B5+7JGVc9T0VZC47qmc/gIb0466oZfFPaWRVvF8Zs+nT4lFuu68+wm59n6foOuIF87FQS0yuiVd5KDu76Oxee0YOHpyxi6kfNqLQ64klZEKXoTimtG5XSrdVKhp59LLNmreTB18oh0p6dgiGm3DGEDuYmSld8Q0GjRlgNmpIyAtgSvFAtLrklNwO5GahrBuoFiIpmS7WaVUsK1EZDKZKW6pgM1/Vm2/p01X6fcmacdKtIDcYZVbSSVBopyYRDJJzHpx9/whlnnMHnixYRDgaIxysJBwqZMOFh5i+Yz3PPP0tpaSmfL/6Miy+5RCVXSjeVKmB2HJfCvEJOOfVk5s2bx4QJEzj88MMVwJuWpdT7dmnVRtUlBkMhvvxmseJUVGCe7pgRCyulh0liY0mm2ggzfsYcHpwxj4BezrG94ww8uxvnDnuZik0FnHRYAWed35XzLnub5dG9sSMBCqMO3Vsv4vbrj+auUW8w+7swWrgNpmOz5y4FPHBLL4LeW3z95TfcdM+XlIVOotxujGcl8Zzf2LdjMXdcfRhF+of89t2XjBrxMSv0I0hE9iDPcnns9ovYJ6+MkFOB7voM2MLbGFeUZNLlkltyM5CbgbpmoF6AWNcg/+31UnAtzbW27RIOhlQPtGS4l37zLcGQSUFeBEMPcd21f1M1hw8/PFGV63zyySdcMmgQny78RHWiSMG4FDyvWb2G884/j1v/fitXXX0VCxYsUFag6KyIEt8h/Q/l/TnvKeZqyTILuUV2p4rf5xsmQQwdC83IY/yMDyiZ8QEBYz3HHBTlwrP257xhM4lubMSpR+zE6Wd25vyhb/NjdB+SAShKpti/5VfceN0h3DzyGb75vQMV0RZErAghaxNddl7Nbk2WccGZfVnym8t1d39P3OlAuWS1wxAxKujUKsXOjX7irOO7ULkhyfX3f0fM6oaheUy59xr2kgLtu+9k3177svtBBxK3GiiLW8glcktuBnIzUPcMbLeAKHXRSmJU00hE47Rr1445775Lx44dhE6a/EgxAwYcrejHpj87nV9W/aKKv8WyXPzVF8ST8Spxqv6H9ldAecbpp3PSySepNsRrr7tWgZ5Ylscedyxz585VJUZSh1h7keLzgBDDItZWCNcspGTmPEpmzCVgrOOYPuUMPGt/LrjuBSrWNuXY3k0ZOGgfzrvmRZaUH4BjhmjolNFv52+4+tq+XH7Ho6z8dW90p61q0Ss3YhRo62kcX8pBu5cy9G/Hcu3IL/j6m4bEtSYkDGnjs7H0Uoq8H9m3bYxrhx7Mg08sY/5XOiGjkKdG3MjueowHbrievkf0Yd+jDyZqhnFt4WWs+0bIbZGbgdwMwHYJiKIVIt0llhlQ8UXQPeLqAAAgAElEQVTRObnj9ttZ8/tqxox5gEDA5IP353PLzX/nhRdeIL8oX3W0fPzJx1x26WUs+mKRyhiLVvOQoUOU7kumu0YoWXv0OIBT/3oKQ4cMJZ6I06dPH0VrVllZqcp+sq1D/yZxCLkeCUWwUEDKKqRkxnxKXnyPgPE7xx5UzsAz9+Oc614ksakNB3TUuOGmXlx281MsXtUD22xCUewnTjtoPaeesT+DbppEfqgv7drsxvwvllOWvxPlGypp5pTRPvIpo0oOZ9QTi/n6S+i6X2/e/XglGxPFpJw4BdpqWho/c+etBzF7fpSZb6yiMNiMJ4f/nd1NhzVLvqOgSR6BNgWU2kI/JhrRuTrE3MOem4H6zMB2CYh+p56rSnckSSMtd5IYOenkE1j+0wp2btOaTz9dxPRpz9Knbx+VHRbgFPbt88+/gM+/+EyB2gknnkCTJk2UCl805vM2qoSJ43LG6WfQ//D+/PWvf+W4Y49jzntzVIG3uM2bC1PZBD2PhGS/tULfQhQZ0hfnEDR+47gDK7norB6cMextKis70qrwVyaMP5LHn3qOWa+bSk3PqfySawa3p3XrFlxz84t02nN3/va347n9jidZvKotSbeIYPkqurT9iVtGHMbwe97Hi2rc/Pe/cv+YfzJ/YT62VUzAWEHb4rXc+fejeWT6ChZ+pRG0TZ6+80Z21eKEA2HwolToUZxwHra9dbaf+twguW1yM7AjzcB2B4h+67JPT6UWX3xZAVxAN/noo3msXbOeffffjxbNW5CyUyp5UlZWxheff8HgwVfw2aJFatflK5bTpnUbEtKvHAopq1FAVtxw6UqR8h/hcjxqwFGqa0Y+TzrScZMmxk3fCX7ZjUtK0WkV4BgFjJ/5PiUzZxO2NnBkjwTnnXIA5938FpV2Z/T491wztANdd81jwj2zWLksSofOxVw+7C+88MrXzJwZxdHXMGbUgdhlFYx6cB7l5R4tmhRx4cBjSEUS/OPOOQRicYb/vTcF+Q24d+Rb/LK+DD38O1ddfDGN8xswbOT7lCWa0zI/wKTbL6OTUcGzEx6h8z7d6dijG46VR0JRAOV85h3poc6d678/A9stIPqnpGhUfR0RYalJOgSsUFr43qMyLgzQPgu1WJSLFi7i8ksvV/rNYhGKqxxLxZRVKIp9smRYfAT0BBxF2uDYo47l4wUfq33EZd4shiis1ppDUvcw3Hw8I48HZ8xh7Mz3wSvn5P4NOP2Evlx0y2TWVu5ExHQpsL7h74MPpHPzFmxaG6OgZTFvL/qChyYvxNV7Ulm5iR7dv+eiU3anVfOWlK5ZT3GkJStWw/CJL7K2oi2BihC77/wjF567H81bNWF12a8UNgmy4bcGPD7xEz5d2RwCbWislzH97kF0DZUz8vqbOPDQQ+lx5GGkUgYpU1NKf7klNwO5Gah7BrZPQJTuF79YsVpzRBV5i6CJfK74+atcWynsFuF6IYoYeOFFLFq4UNUXRvIjqhtF3GkBQLEys+VG5W9REDzu6ONUUkXFDpV0im+RZhbJevu1iC6WG8YzCiiZ+R4jnnmPUEEhjcKraNGkkB9WaST1pqSSHkGtgqD7MXu2jrBT8U78sn4di3+MEmywDxVuM2xbx0wsoFj7nq577kpI06ncGGfJitWUBZvhGV0xE0VoqW+w9KW03bkBTZo2YEP5Opb9XIqntWZdojWRSCsa6aU8d88l7KavY8P3PxMoLqCweWOlv5ySF4rIm+aW3AzkZqDOGdhOAdFIV3P7+s+CgqLpojLPiuRVV+p9jmcrC1G8QvmZiCb4cdmP7LHbHlgBS7UXStY4YxVm6zH7GtO+vOmKZStot2s7HzBNXXXN1NBlVmUrDo7mYLqSZS5g7Iy5jHhhEQQbEjBLVQG5kwyrGKRwHWpECEV+x4n/jpEKEI4ESSUa4HpFqjbQNkOEpQ2SSlJ61Hf9zQCOHiCmiRh9CE1+akkMrZSQbpOqqCQczich4lIEVd2nSR5N9I1Mu/sy9ghUUCAVSyGddXYZurBjK/3lza3eOu+M3Aa5GdgBZ2C7A0S5BjUjXoq7S9Ulqv7mdMZUaO+l/U4SJLpuKGCTHVUNoevh2mLVyTa6cpnFMlRjp62/zN/+h/7n6jNVN177CKSbWdx2D0sPECfC2BkfMOalz0iERJc5rqjFdALYrnTICO1rCLRKRfsvn7upOKYm2XAhW0jimSa6bSltZVtP+tJ8cm4ZvWRNvlHif6Y0f6t2RmGDlDpIW/WEC51ZOYW6TjOjkil3D6VzJMXLEx+iY7dOtDugG3ZAiG9FvS+XZd4Bn+3cKf8bM7BdAuK/cR5/6C7irKc8of3SVdY7rkWYMHMu416YSzLSDE+sMFcYtXWVEKoB6bV6viVBJIT+1R3efgeQCgRkycVkiGyrT6wmqElsVSdJkZOieTDBpHuvpXPYpeTqofTt34c9D+9P3IqQ8iRckCvM/kNvkNzg/zMzkAPEelxKgSsl+GQnsYTFx8pn3JRXKZn+JrYI1UuCRkpyFNRpytCrWtya1uY25bOyxLWkz7oGJ4NqCq/eW9aZQYN8xybilvPM+LvYLaSxYu5smrVrTbBlC5KBkCLTEKnT3JKbgdwM1D0DOUCse47SW2gENAcnlcKzQny/ahM/lyawLVGx86VF/Xx4li7p1lVGfYswPXINDz29+1YVStM7+Up6jjjmBHSN7h3akF9RRrGwlZOiPKjjhPJwFC1bvU8yt2FuBnboGcgBYj0vv3TOaG6KgGgbS9wyr5iYK+Lzvoqf6XOibTZarXBkBgKrQDazg9oza/facUzFNlRr9ITrEtJMlTzSnCQNXZd3np7Krru3Z+f9uhOVeGmOC7GeVzi3WW4GttPWve3twig3WPH4yP99eVRRs/O1SpTYAYaAUsZCVCdQbeNloKy6AybjRvsQp5iEqlJJW3axNy+t9u1Ry9NJSo2m51Ls6Txw3U1Kl3m/Y44gqbLxvuRqbsnNQG4G6p6BnIVY9xwpN9gVYlxhaVQmny+u5dOipXkfVbIkrRBY15j1wSepJdrmIsfgIjXXtiKlcCmwNZa+/xHNWrakqP0uxEUDxsyoW9d1ULn1uRnIzUAOEOtxD6ikigTtlMi9Xx4j9qGAoTDJ+BApxLcifO8PWDOPXP1Z/XkWZKxqN1kNKwqC6eNV5Ue6g55ycS0Tx7XJS7pEXJEa9CgTuLZE/1kqfeoC13pMQm6T3AzsADOQA8R6XWShyZa6QA1HkyJnDUM6Z8Qq9FCfefJ5VUlNbUj0HWPfpsysy3xWva4aNmuEE7d4hH7Pt6ix+oJfnpOkyHZY8NLrtGzbjtb77kNFUsMzZX0OEOt1mXMb7fAzkAPEetwCqkBaiqnFKfZ8QMz0WPuV3FKILd0pdQt+1pdmwR9/64vq39E1BchSpC51kA08uHvIMA458kj2O+Y4op6JrUlRd81e5lzWuR4XfQfcpF735tbCPbV29u9ff2PpLqt62WvyNPkbu1U1un6U3u+QyHDuqz3T+2W/0Kvj7xmeTyfT0yBOXOa6+S6V8upk78z4dUWrcoBYjxtfLqFr2qpbxnD9fhEHadHzL47uGeiOAKVIJKQvbNW4W7oENZMqNQ8h+87K3lc6dWpvqaleZUfzMO0URUJw8e4cdmm7K0132411mgCmhy49j9XOdo22xGyr1P/9v3W8MtbWzqXGXZv+o/b31nffbR3vls7nf3Xc//xcfWb4WtemarqyVqqa2Kz7vEatrV+HK/0J0r2luYbi4/SrJnxvxdOkylaaYa207Ijcn36yUn0g+ynDQwbRlCaQAjSpqVVhKVkvB6ErJVDH8HB18dbk8ywdUEcavyxFf2AYOq4tpNHbXnKAWC9AFKBz1JvOwlJtgraXxDX9V5Lia3Qz/cL1es/W41trb1JVtZi2UP0bztbFZQc9laTAdggI+4/jEvegLBRUgxhVCRr/rZ2zEP+N6d8Bdtn6nVsNI8pb8hlWql/5qjsrA8iSgHRJaX5jgZG2+DJlZGIwyD95ZnQ3Yw1KSMoHTGnPlXtUjAyBwYRkDdXXV9MBZuL0mrI8/ftZJJAFSJX/JiBppzBMS8X+ldKnKdnFuuAwV3ZT/9tcYoYOiqhW3loODklSao4lnSJqfOrdVHVz1H/oem1Z+26VThUX1dfsGQLINkUuvPfqK7Rr34EWnfZkk0LDLdh8dd8X9Tqk3Eb/+zOwWT2sVN5KCEbu83TST936aXBS0KWDrSy2TLeVL+vrd3GpVKTCOEtUNzOFusIoVQ2xvqfiGdiGkDJXZymVdVh1/6aBWNklsrf090tcXdpsTZKpOLqJ4jyIJ5PohrQxbPvmz1mI9b2n5Y2W1pl2PY2UpmNGRJ1PMs6aiiA6rkRH/hi0kZsgO7qisC7tYSg2NAeCrsOoW2/l4IMPpfvB/Uia4lJvvjhbrhav70zktvsfnYEtae9ksz4pG1DL9OJXU8qllYmzgjJgph+DbOK5DHdVZvqyn5SMAy7etx/z8/+pcTKAWKt6IzOOeEgZMK1ymT0PU/OIxjfiuQl008BNx/+3dfn+pwBRMV4nk0QiEcWIrV5cVcQJNYFKvbHS64TlRvbLMOBki9SrMVRGVyZYiGjF5Ld45Y05vPz6e2hWRL0d/VTLH7io8p6aZqKKWqoMt4bmOARtmxXffUujRo0JN2qEHQipgu3NjusPPdA/cA5yQ/+hM1Cjd34r36RCfBlmJnlFpxMmYgxoQo9nWWA7mI4wUDkYwkjliUaSh64o9/xnCF1X7qxin0prvis6Pilgk4INiduLJrmr+zHIdEJTXGrHEcISYaeSrV1SEs8Xo0AxRRm+qJqIxTmVHLBfFy664AxisU3q++ta/qcAUSbUECow0YhO03lVxS5qWUXZgCgEsiIxIGL3osks4Ch8iZnFz+iKYBM4tpAv5vPAg09y3wNPolnFeJ6oA6qinC3osdQEytqeb+23ZO0Llh05zF6nPpeMXZphR3M9TNchrKp/xJ3XSYm/oOKHm3/r1sZVw2Z90b97vJkXyWbHnP7g/2rc7PPZUozsv3Guf9S4/z/msPZ9UTU/6ZOUygapua1KXfg1X5jCzO4m8FwbTRfQMpRqpjyLyotSfq50TcmfDihQDOApQM161lyRzbV990fcaFtuaAE68Y8kOCUNEi44CTRJdAoxn/LcpNIjva1iDEwStFKceHQ/Hhx9B6lkBYhGeR3LnwIQN1fB88+qtjkv22UsPbH2MiSwNR7KLMswe3+l7hcI+ForplmTMVumXbgQhbDbcfDMAh4oeYb7S57BsxqpC2GozJn8SxcVpIO8/g3lF1hXVSGmX8UZbsfs1j0/S+0XGfreQqYAJ7139r7y9pW3onLn08kTL+k3AkproSY3nJ+Zqx43g4/Vt75foeB/r39M9Tle/3Gt2reqiLx6383HrdmmWK9z3cK4/vRkH++/Me6/c661rk31q2ML1+ZPNoeZ+7T65Vm7EsLfwlYZjGpA1D1X8YTayXIClhh+Np6QNRNIF8qmfzqSiLEV4TF6iqBpkowLeXEATwUJBTTlGfOwnSiuG0PTXdxAEZ4W9AOTyjwVXlLB00pwo+imgy7NCE4IFws8C/HXLM0hqMf4yxG9GD3yRlKxSnQ9Xhcebp8ypLWPur6AKACnNFZEpN62FXhlg17GKqztRgupbGadZJDlXw0JAeV6iwaLEDuk0M18Rj04jftKpkGgkS+KJYXb/+c0W0KCK4Aot4D/pna9BHKTyltabiT/Uc0VZtf5JOQ2qNcMOOnaQQVhAobiDqdihAOSIY5jmjaublDmmBh6CDtlYBhhXHlu9CQmlZh6HMPUqYjnoWlBdLEAxarzHAzdxrJSOG6FAtA4RbhaGE22UdU5QtIsrngcvEo0LYFHHrZbgEsQx7XQHI2A7hHSYxx3eA/G3CeAWI5ubCmiXvO0/zQWYjZAKRtEpdprBsMClsWgQYM4+6xz6NmzJ4lUUm2j2LQl9icuteGza/t9yJrKQAl4DLxwILfediutWrVSM1SDUVu+zDEUIDqusF3nMerBZxhZMg03UKyyYJqW8hNt/v+yZrl2wO5fcRbr2FdZoSrHrc5TnAndEDB38Bw5X7Egs31gv+xm85zKf+uY/qhz3R7Gre3Abg/HtK3r9q8fb3VVyjbGVfeT1AIKoYkfpgkYFTjJUooKddrt0ox4Ms4PP68nlQxiWA2JxSEcEOL3dezU1GTn1g0o3VjGNz+X4+kN0bWIGk8TtnlvIzs1jdCyRWNKN/7GsuXShNoYTS9Ex8SU5y+1geIij3a7NqeyYj3frVxPuV2MbjbGpUCV3YhLHdETHH9kbx4ceRPJRNlm5UJbegNs/4AoTSKartzZQw45lDuHD6dr164SflDlLyqLJXjneORHCjiw94HcP+oBunXrRkr0TVyHVSt+rXIrw8EQ8XjcD9p6Lq3atCKcn0eXzl2Y9fosmjdvruZJxT5qaDPpvm6zY2NaBdw/5mkeGCeAWEhS1/zCbeXe1QWI2TfqlrIb9QVT3wkXFzeT2fZHy7YGfUKKGkW0aRe+5s2wre/8bx7vZrZ/PV8c25qn/3QOt3ZMf7Zx1YWudTJ/wHWV5nhTDIpy0PNo5EDAm0/Pnq0ZPPRcCgpsDKeSVSsquOmGJ1mTbEJZUies/cbgSw/g6L/sRTIOEbcxS35axlXXPEfC6UDKtglbPzDsyl4c1b8HbioMkfWs+H4V1932JsvXtyaVhLzkMi4+c0/OPr8vSUfHCpqsWreW4fc9w1ffFBJzd8ER5Q3NxrJdThxwKCWjriERX++XzNWx/CkAURIl4VCYLl26MmHceLrt3U3JhdqubwHKGyEZT9C4QWMO7H0Qd997H3t27qz0VNZvWs++3fehsiyqrCYJzUYiYeLxGFbAYPxD4znltL8qkH31tVeVsL1fM1VV8p6eQgFESaB5mFa+AsTRAohWIQlTwzWcdNvRlh6kui5Dbn1uBv4cM2DaAZUddqxK9erPj65h9/bfMe3ZB3jo4ak8NelN8kIWTz51G0u/XcvQG57GCDbhsnO6cdEFPbnr3hKeee572jSDJ568keW/J7jokscx9Iace3Y3Bl+yP7ddN545762geOcg0ycN5vPvLS4cPBUvZXFcv0LG3HM+o8Y8wVPTF9GwGdw5fBA7NWvLcSfeT0zrSszOV2GjoBvjxAF9Kbn/byRipfUSn/xTAKLYXXmRPLrs2YWJEyfSvkN7woVh390Vt1DihSmXwvwCDurTj3vuvZeOu++u3h4yC+JZWoZJ+cYKOnfqxOzZs9ltt/Z++t6UymWd7t27KwuxSeMmfk1oDhD/HE9o7ij/T2cgaIdVpYUdiWG6leQnljP89n1p1rIRgy9/DM1ppoyG3oe15eohl3DOufewYW0Zkx8+jYoN3zPkqpcJF+9FNPYtp5/WloFD/8Jpp47htxUeTz11K8nYcq4eNB3PakeFuYxj+6e46rqrOfOc0WxcrTNp4pWUblrK4CHPY0U6EnNK2XPXdTwx8VaG/f1F3p6XxGYX1ZUS8DZy8oCejB95C7HYRhVOqmv58wBiOI8uXbsyccJDdNy9I6G8gDKzxQwOBoJKplSsv36HHKrIDoqLG3DgwX0YMmSISvlXlJWrYGunTnvw1ptvssceuxONVar2HssKKBf7lVmvKAtRaTjnALGueye3fgecASslsSoHO1xGwCujubWWF6ZdyISHH+XlV38jlSgGM4QXjBPUUripXanY9DvPPnkmv6/4ktuGv4NtdcDzfuGEv7TiimvPZcCA24nGijnp5ENY/uMPfPpBGVZBIZXOSo46NMktt1zKqacOp2x9A0aXjOD1d2YxZcoSDGtnDLOU9s0XMfmxv3Hb/e/y8pxKkt6ueI5J0NvIKQN6MH7kjSSiG6UMo85i4T8FIIrLHAqG2GuvbowZPdqPIRo6iVRc9a5t3LSJFT/9zIEHHsQRRw1g3ITxdOy4O7plsLGiVFmHhmay/ve17LPPPkydOoVDDjmYZCqhMtGhYJ6yELMBUazETDORn7zJucw74POfO+VaM6A7Jp6exA2VEnDWsWeTGNOfPJNzLxxBkxbt2Wf/fTGsIC+9OJvVy0spq2hLMKhx1gmNuOSCvgwedi9fLdtEUTCPB0sGsnyVww23vk7CbUJlvFKVKBaFTWzne1q0jDD5sUv58osfuOGGF3HYjXUVKcz8CJFAK7xEgkT0U847rQnDrrqAAafeza8V7YnazcALEnISnDLgACbcfzWJ2Ho8I8Nwv/XLut0DomoC1/yawh77HsD6DeuUeyyC8FIBL7rDDYoLObz/4Yy8bySHDTiCB8ePU9Zkwk4SCFjE4lHJT/HxRws46sijufLqodx11wg2btpAXqQAywiw/wH7U15ZruoYr7/+es46+yw0QyORSCit5xwg5rAhNwPp+gkvAZEEZvIXDtkTxj9wIG/Nfp8D+53JG+8soF271nTv1IkJ4yYzbuIPmOGG5PEzt/ytF/2P7o6jhwk4eSz5dgGnnPk6hU06sSnRmrgdIBRIUBxcxsxnryY/9DteaiUn/mUSHh3Z4LRhox1BD3gE4utoGFhL186ljHngSl565TNuvONNtOK9SWgRaaYm4gY56fDejB91GYnkapB6xj97L7MqFJYYoGnx47IfiZZH1TmJS2yYBo0bNVKtep4t+nLQ7+B+jBw9ir332YdEMqFKbRzbpiCSzwnHnciVQ4Zw1ZVX8tzz09l5l51V25BhmMr6LBk3Vo3Vpk0bGjVuRCwRU2Dot/IZuaRKDhF2+BnwpLBaWJ6kbySxiqP21ZhY0ovf11UycNA0Vq3Kw3NsrrikK8efsi9nnDeJn3+t5MrLunDmKQfw+j8/5933V7J7m1ace15vFi/9nUuHvE7M3R/HKADWUWCt4YQjWrJLy/VceH4fvvrSYdCQaayKtiFptiLEasIs4pwTDmDwFUcw85X3GFUylwp7d6JaUxylq+GQ5+Rx4mH9GPfAIBKpNaoI/H8CEMVCzBRLCxehlOA4kluXi6LK1v1gqWFZTHrqSQ4+7FAaFDdQJTL5eXk4KZupk5/h2Wem8+orrzJmzAPMX/AR06ZNI2kniOQX0LlzZ16Y+YKqQxQ3WlxysRBVW1DOZd7hgSA3Af4MeNIUapm4tkbQXku/TjEmTzqWhx57jZKJq0i5XbG0BMXhD3lm5iDGT/yYF16az5svX8aH7yzkH8M/h3ALPHsTh/drxJ33n8G55zzOt982JqWHSTpRIoHmeKmfcO3v6bJbkicmjWDsw7OZPHMlcbcp+eY33HD5fpx24rGMnvgqj03+EMfbhQTN0MINSdlRdDtJnmty/BH9KBl1JclEqepwqWvZ7l1mv4JdLDSNcDDMiBEjuPeee1VxsWGaOLYDqhRGUwkSM2Tx9rvv0LJ1a+VmSzLll+W/cPSRRzNv7ge0btmSSCSPs889U1XLP/zII+oCd+nShTfefIOioiIFuPFEXNUhBoNB1c5XbSG6GFYBozJ1iFahYpXJlN3UNeH1WV+P65a+OasbrrJFXDbvrd1St219juT/3zb1m4O6eMX//x3//+o3K5o7VZZmU6Cvo2PTFbzw3ECGXFvCnE8LKU+1JhLSseLzeeX1y5jx3Le88/abvDz1ds4/YwTf/LwHq+wIobx1NNN/4vV3LuGphz9i8pNf0ardziz5qZzKyi6Y4ThmcC15qcU88ehAlv6U4pqbZqAFNEb8vT8n9NuLa69/hFkLQAt3xEmFsM0gwvcl3TPYCfJJcPwRBzH2/ptJxCswtERdBmL9WvdCgaByP11HmrhN4kkbKxjAzur7laysrLeU4JHrW1npfmLX8Yug5SY3TUNZbtJslukikXY7ATZxT6XlTmV5M0wYaQtNxssL5jHsqmGqPe+KoUP8bpU0/ZZUugsLx6mnncr4hybQqVMnko7No48+yp13Due1l16lc5fOyLHIfsl4khtvvpHvv/+e116ZpZItquymSRNV8O0K4uppen65AUThTngQbQ/dLGRUydPcP+4ZXKtYXQTHkD5maTbfwlK7LbRqk/RjryiGMxv5qlWbAYL6oOan4u6rbf1TUkvNzpQMX5Ki/8g6MH8/tagdt7Su1jFVb+z3lFYd5Lb23UJhsDrXrZQ/ZB9TjTnInF36Z1VPsX+fpN8OW7/Ztzr/NYjE/8VrV8e+2/rO7Cn/V2vOM/tu7Y3xn55rHeNquodnC9GJRYRSmuQv4+GJ5zB33lxGjZlLINQRjSBNin9k0tSBTBj1Bgs/+I6Zz/+Dm26awOy5BpXWbuiRn2hbWMqUZ8+mZNRUFn0cZcq0idx53yO8NHMtZqghSW8tEb5h2pTrWDB/PcNHTOLQI3fljtsu5o6bHmH23N8hrxsbExZG0CJuG2hGQPVES0mQ6UQ56aj+jL73VlIxG0PflPWcbfly18tCdAQAAxae67e+idZvplZP/hYQU7pzAmRZLDMZwBO6HwETv23MB0rFIig1hNIRko4RppJiiflF0Zrp9yOL6yr7ppI2BeECrhxyJZFQhFuH3+a35AlwKcJdj3A4zMH9D6Vk3IN02G03kqkky1f8pL6v+U7NieT5tGDqmFO2+q61a1azc4ud6d6tOy+8OIMWLVuq71QdwEppz+8GVvRfUpgtN4NVyMixTzNy3FS8QJGYqmliB7/nue6lbvtnM9snDf6ZsQVXRBpVDk7KqzLqf1X6EukGFZ/heHtc6rZaqzUHq8G79mc12Ou3x9P8HzsmT4sLHz+6EyCiVULycy6/dH/+emovrhpyJ0uXRsXs4Y47TmOPLk255LxRrP0Vpky7ho0Vv3LzTc9SWt4QLbKOKy46ihNP6skJA26ncpPD2PE30mgnjcsvv4fVvxsEQh7nnL03Z512Gpdf8gDLlq1k4qRBfP/959w1/D0CkRAJrzFxR4w0A91sQcopxrENLMvDcMo48Zh+jL3nZlLxGLoW++9YiNIJoqy2DPoL1BUAACAASURBVLeg6BMId5lnK9ASt1J+Si2gtMop40GsKUeatQ0FMGKZKTBNiQqIMFZINFD31wtdkO0TMagkiOcQT8VVMbYAUSIRx9BNIoEI111znXKdb7rt5iwL0ScHknpDAcR7R46kU+c9FZBWRivU8Yn1KcejLNx4XNF9xWIxwrKOAPvusw/Tn3uWlm1apS3UtCGk+oUVF0ea/stBCxQwcuxTjBo/BTtQqG4QRMzJCaom9P9Gw9TmcqV+/3b2In03qpAgbU0p6Mtso9hvfD5IZW1na6ooK6Pa2srmWdy2weIH02seQ/XZVoGVvBSqJFP99dXrqi3Ebc2Tfy61zB0Vy83aS2lo+D3pvpCHv27b51ptnlXtl/VdmX1rHG96/R83brXZ5xvs2dem1vFm1v9L55o+m6xxs+ep5rXZ9hw6irxBeBcsQlqSgLeM/MBPjB87iI7tW/HZZ9/QslVrmjSK8I+7JvHO7HWYVgPad0pw622n0qRBMfPe+5qOe3Qkv2Eejz36Ci9OWYrmFtOqbYoJjw3Eddfz/be/0mqnXWnQqBHjSp7llZc/o3GjAqY8N4zK2E9sXC/kx2EcswjXDqF7DRk5cgZffJ0kmWqojDPd28DJx+3HmHtvIJXYoOjD6kLEelqIrgKugnzJAgnBgU15rJJ4PEpBQQGJZJyAGVDlK0HL1/GQDK0sApSZhIhYcAJCAozyKAs4Srzu/pH307xZcy65+BJOOfUUoskoL770IpWxSnVzK2A1DAWIN914Mw+Nm0AoP01+Kg+8WKD48b5Nmyp57c1ZdNlrL3VcRYWFpOyU2kZ+CiBmLNcMwOcH82nfrj1z3p9NccMGmGINp//zebtEdlTH0jRS4u4HC7hv7FPcP/5pBYieKXBsozkmmiclOv/5khJMqTVMNoDI+YruROb5SCfjq8BR1aDK3Ag3ZN0GaT0PuD7WZn0s5Lq/TkIUdgYXtjIPPuXZf+f76j6i3BbqeVbhJLHACrBTScJspGFkA/GNi+mxbxu6dN6FRCLKm28tYO3GnamwW5MydczQKjT7W47ouyt7tuvAsu9LeeeT77DtnYlXFmBZYUxD6hYXcHj/Xdhvr7349suvmLdoJZUVTdC8pkTydHr0jBAIrAUvQNIVUJTWXbkPClj0xSZWb2iApzXHESPOKeWUY/ej5L7rSSXWi2jBfwcQLT3A22+9y2OPPUrp+g107d6VwYMvZ+edW6vYok8yYPDwxId59eVZRPLCDLp0EAMGDKgCwGg0qn4XxlsFSClXlbgUFxfTrVt3+vXpx+jRozniyMMpalCkMr4CiCnXB00Bz3AgzLo16/jtt9+UFSnB3Yx1pIDadpRbvOuu7YVD15cgdP2YpPwTYM5wJGZ+V4CSdJn1+mv0799fud3+2GlbJBMuE0A0NFX3qClAfJqR46cqvjZXtf+JKl9aqD69b3Z4rsq2yV6Xfvlnr8vYA/UBMQlwKxc5U2+aDhWKCy2AqOYkbTxV2yBb5IvNzslUhQfVEJkwp/rVB8RadlqtfX2hg8y+NWzKtCW7+bjVIcmqSKpWPyD3oxoZDsbqmGjV92avUwfv23nZlljN+c+ySjc73s33rYLJ7HHTN0/tcf3vTcd9sy/DNo8p6zu3OW41h2bVi7OOc/UZn9JXtI5zzZyL4lTSTFwRiAqG0ETYLBUjRDm6sw5NK1OTG0/lY0R2ptIL4cnzkawgaMRwo6sIKYLYMCmrEZrRGtcoU0RfphHGSVTi2SvIM4TbxiaqG2A0Q3MbYafiWOYaTG2jemZ1S1xml4DS0pD8dxEJrYGiCxNv0bQrOO3oPpTcc4Oi/8LYSow/6123mYUo65QLW8UlqDF50mRG/GMEx594Aq1atuLFl2ZQXl7O8889R8tWzQmHIgy5YgizXn2dSy65iFWrVjFz5kuMHTuaY445Ro13/fV/45FHHiYSESvTU+A0dOhQbrn573TbqxuHHnqoAsTDDj+MgqJ8XpjxApsqNqnSF3UfKGtHVOHTaoW6Hx1TkUk/1Oev14XOS/jEBXgVJta5SEhAQFfUuRwnmzMtK4YoZT3ydhQpUrOQkSVTuffBqXhWMa6KIdpK2KR27M9n8/WXzaNmVbdj1rq0i1nrwNWnWbxdmfNW2rYyR2mSHcUxkUxhWgFlnYv1Wlt6YNsTUh2lqz7ezG91W4hp/qGaYYPa51JPTZd6kJPgqZKr7Iuc7VJv5Uy3fkFqhBw223tb+2W9PLZwobc97pbeMtlf/u8e7x8wrinJUVHVUxyx8mAGwDYV1piaGB8JHFI4Ej4TNhThMRQpUkwsVwwYB01IZKWeUXIITjOcwHpsMw5OBMTL0iowhU/RtfBC5STdIJ6d5ydQvagq6zFcedIsn7DW5+JW3+cJi7PQk7k2AbuCUwf0Zdy9txCt2IgZqKkWuKW7Y4sucwZ8xJoqKyujc4cuXHv9NQwbNkxZeeKa9j6gF3vv3Z3x48ezcOFCjj/+eMaNG8dxxx2nLEDZdsaMGSxdslQlZK688kqenjKFhYsWEQwFlYUo7raUuUhCo1fP3pSUlHDssccqQHx+xvOUVZT57OJpQJQTkKlV2KCSNH7mugochOcwIzijLlZdEYPMlOjYdtKXKlS4I7WH1TEsecSE9chJJlRYwNALGFkyhVHjpqEFGyogFaQWNTHfef/PluxzqmskRzI9AohyuLaLEbcJWgESdgotL4QtP2u9FGoT7qYlc+v6qnoJCm6NzLfm4HJr1/WmEj3pbSde/Iz6fz7fdZ54boOqGQgoOj6HhJ7CNSUfYKp4ouYGMDRLuSaOKm+p9PkHnUKwJU4fRyepnhEJB3lWjJDt4NmNscVyNGJ4XgQIo+lRVUqnOSE8IYJ1RTdInk35TMPShYvRxiXNvKOkCgK+0ppoOIu3ZscoCjocfei+jL7nJjRbjqceibx10bWeWGsZslWx5qRdTcBBgG/p0qX0O7AP7749mzY7t1Gf5UfyOOYoAT54/bXXuf32f/DMtGf4cN6HCuSEWmv+/PmccvKpvPPuO6roediwq3niiUms+HWFSnBkyFpDgZCyEHv37s2Y0WMYcNRRFBf7LnMVIEr5iyvWl3/zi7CNYqdOx9EzAJKxwqpVRPzkTV2Lz0wu2/ojSSZcPa5Z7qIrVnMqjqEZBMwCht/9EKPGTsIIFatEkuhAeF7Av0FqvN239eBn1mU7oXVftKrhBTAsXb0cNKnFTHnkif/sesRNSKiOAsnC1zVm9gzWns3MrGb/rG2yZDvGW/iu2hZhWnu3rutSrb+WdTGqbmr5nsy1zb7GylXI1Bulv2Jbx7sV69K/07IOscqZz/r8Xx03M0/1HTcz59nzu619/6hxq+fCUPpBOrYkEfWkH592TTSVaTFE8xOPhA9qAmJ2EZobxNLL0YwKFYNUAvXCjO0aCkiFM0CkotSz44ZBTwOqJ0Br4ImFaIoGcEqBpK7wSizMMI6e8g0m9f1+qEv0hUKmiE1FOWZATyaOv4uKyjUEzXCdL+LNLMSMuyyAmOnj/eqLz9mjYyd03cAyA1SWV9DnoH4ce8yx3HffSC4aeDHLVy7n5Vkvq33Esvzxhx84qM9BzJo1i969enPFkCt4avJkfvllhTpo2UZifhKz27v7PhxwQA/u/MednHHmGRQWFjJj5gzKKstU+Y1s7yo92HRZjyd6IdWAmLlcKjaZvoVrlMrV8eQJ3WUmxqjGyuh1ZMZS0TOhy06qsGwwGGHe/K/4ZNESNCOk3GVT3pgirp1OdGS+csve4bato5pZ4ayDzzb1JDogmX51g3lYLoSTsO7nlRQ3aIDeoIBoUMNzHczaAlu1SvZVqVA9gpb1CT/Iy6S28bfZfmndlm1dli1JY21p+0z8sHpdtm5v3ZCb2+JfmwFFrJyOS6u2V0k4OuKiyr0oz6UkFm1MO4mrBbF1ATx53hPoJNJelFh2oqciLqyDLiDnSagqkQ6ICwmtsGfnKzVJFwPXiuMZCdxUPqYnMiExXKcQR08r8Kk65xS6eI2CDyLdYpq02bkJhx/dm1SqXCXg6vJMthhDFCtQXGMBRYlDWaJk54iYjEm0spJzzj6H5ctX8Pqs12ndqjWnn3EmsWSUmS/PoKKiUvUd//bb7/Q8oCdjxozl5JNP5sohV/H01KdYseJnRe4qL3rJ/Aog7rv3vqxYscLPPNsp+h/an5kzZ7CpogyxwsUQECssI8okbrO8U2pnXdX7NOvpU+5bXZ6ZAsA0rX66ssV3+7IVluUhk6LxFPL+E+YczQwrM15tqfYTfYms8pJt3GdZYfvNtqpOKmw+QO1TkYsrmVjJJAddCCY9Sm4fQe8DD6TbYX2JB3VEg7ku8UW/+UBasfz4S9JIqfn9f+xdB5gUVdY9lTtNHgZFJCsmUFFADEhGVIxrXlwVXV31V0RFFBFMKKJIRkVdcyKJq4BgQECCCUGQHJScJneq+H/3vu6ZYRiYdpdlQab8kBm6usKr907deI7ualBchfrkYcliogm3Qyii8RuZXwAJ64ATGMLadSWymuPs2nAm2FNhEeO4KJBKPJbk6ytp4SVhMJEl4ppVOp2dkH5IiJ3z0IhnpFQVa/1ja7xm7z8wAi6IVIUhjp8j/5/AiBsjyHNLCJ7x1BDzk17Y5X4HLXyxn1AxJ7F6KpkTmipE2MLlMeT6stpeQhWILFI6Nwg8RbgsqRBdFmLiEJoQK6ekD69KWYJJ0gRUBVIhnr+vW96nhUgWHDG/EChaEYtd5Z07dqJT504MllOmTOF2N6oJvOa6axAOhzH+4w9hmjaraO3Yth1nn0Vu8EjccP0NuP32O/De++/i983r2OpTJQG2lGk+5eRT0LFDR/Tr1w/XXn0dauflYdJkSqoUM115MuPLgMANJFW7weV9x+J2SZM4lZBeUlt23/OCHo7Lip6K7odpefAF0pHU8EoqH1df5ZRKFENcRWXQrOiwJS1i7g5KXDQBYprp4o3hL6Fl61Y48ZwzUaIlBQX2hNLKTi1NWBrRDEu8EYpVoXWb5urw20BU9VAii1rPihNbREzpnVx+zfTCoFyeWDIODBCVOx1dRVyRESHvgH9LJI8Srx7xW/mVMcSytx+BHS2E5LrQFIoxUUkUibCRq2QJNbZU3np/YNHX7Hr4j0DFWPae+kj7v7cqkyoEhBTnSxZjU9xg7py5uPWWW9H81ObMWp2VncVxN7LwevTogd35u/HpZ5+ytjF9d9Pvm9CmzTl45513cOEF3XD3XXfjnbffwYbN66EbOrff0cwmcldqs2t7flu8OPRFXH7p5QgG/Zg4ebKIIe4FiPuCw3JR+uQti06TFB4uZb/24w/SW4dsUk5yk7SnlobZ3y3BF/N/hqMFYcsaSzM6nv1vJRgrX2G52M++r51ZwAkwqJWKoi+Oi4AFBByJX2KFjgXLbyBGb9VqfV0buuvAoH5QaAhrCuOMn4CfaNYUEzGNNGN07hOVXY07FTiDKFFGMQ5XdthSVmBxOMP1DMALcIyIYz6I8Rsa8EGSY/CkaKJcRhWauhwmI3ebTAtqlSRdXwdZARv/6HEZfJ4JmRL5SetAtuCxFVp9bVkKM6BmlxRHoKqk2f7WToqH/UO7pZK4q9hI8kcOXqXLTCUoFAukjQ68buU6XHzRxbj0skvx3HPPsWWXFHIPBUPofX9vzJo1C3PnzuVyGhqgRYsWofuFF2HGjBlocXoL3HPvPfjwww/xwfiP+LiFhYXYvHkzOrbvyCp5rVq1xNixY9Htgm4IpQUEIIaL9mK5ldn9IqskUWtT4W7LSnMS/0blNx5lnva3kZvHVobYqnq4BIgaCWLLCiKWBCmQg5FvfYZXJ30B08iGKfn4MxAgVnbTK5tjqQB0hTq+fV66R2RGVA5OSTjhsqiWA58jwTEdKMEAwnQ9iQz0HqU3la5JREgJ8CgGpMGUyQqToHoU+KYsdaIuk5GazqjCc8la01kGkjOKMil9EZDSvnQskoRMhy35OVMoIQKDGFKcAGwpDkeJcwxJyJ7T0yQgJB1pSkyJHmXHCqNehoMp455CwA4zOCfrK5PgScCZ2lvvjyyLmn33NwJV6aEfzBFLBYC5rXcf63m/91Y5y8zaxioVXooDUs/vWS3PQquWrRiwCCjJqqNYnyBOBT799FPcd+99mPrZVDRt2pS/P3r0SDw96BksXboYOTk5eOSRh/H22++xhgm1+Bl+AxmhDAwcOBD9+/dHq1at8NKYl9G5c2ekZQYTSZUiUeuUKLGhBSsAsQoSg0S5TMWBoEb08vav/QxDJZNs7wGnYgFR1GlLPsSkIF6ZshBjxn+FqK8WTNkP15OgEqHFXjUslRFwfwhZwXGsmOYuu/SK35V4HGNswSUqsV0XAdng8J5lu/A0lXkiKdm8t1B9+Xg4VNOZQBq6foXCA5SwoRgMWZdU2E4xSqr9khyOKdpU6sAutMOusepQjZmCmOzj2KFGZROewYqEjkYxHBeSI8OwbZiKjwPwBK78XVC2Mg7XC3CgnKxesjxVN4aGoQgmj+yDYLQAIcXmMwoHPxHnTfEFczAX7J/5XIeLhZh8BklLsXI4bV/PqEoLkQCN2WokGUuXLUWXjl3wySefoHbt2gIQE73BZCVSpwmdjPZJC6bh3Xff5Uzy1Vdfg/M7nI/XX3uVmagJZMQxNS6Cpu/Sv1GC5NTmp3JscsTwEejYsRMyctK56JssRInS51wKFINP88O1XcRNCz6/qLWj4yS1lgkMyRWnuGZhSWGirtDlvynxYJokli0zkCfDAhQPpeumLRKLlJUE7TlgAlgpmOxBh6mmY/TE+RgzaS5ivlxYZCF6LqhotXIZdDLuKV5XqeFzMlFT3cKi4AE56UyISSDClQcEFyIcQdlj0s6luN4eW6VfbbLGdA2KFUOIOkSdMHRVRlHcg2WkI0LlEaoGn+PBjlNHAek/R6EbMuKmB0lOQzTmQvMFECdXOZ6PbNWGAQ+WZKJUtmFKGfDiMoKhGCJRCSrVc0oReKYHHykoOsXw5CBsZLF8rKu5UC0LDf0lmD62L4zoTvhVssCFFcuRSB7v6ottqxvHms///CPwHwEiAQwBH5ErvP3O2xg2ZBi3sxGAMYkDJVosi4uwiZswGoti6S/LmHjh9w2/QTM0nHPO2Rg2fBgUTXSMEOUXWZa2LcgSCLwInAi8qA6RmK5HjhiJLl26ICs3G++//x5Mx+RjE4ByxjsuaMPIMvIUjz/jvmhZQiwWRzAYZOD++edFePKJpxCLi88JiOm6k+QRNDhJK5jAfdSYUXw9d999d1l2vaKVKIL4Cmc7KatqaWkYM2k+Rk2cyxaiQ1lnhiaRcWa8SZQWpmLAcJdNpR0rVp4lp2vZcRM14yqVgskSbNmFk3BreV+XgJBGSoZDQF5GklA+8ctYsxikXYR8gFu8Brl6PnKCcaSHAtiyK4qd0RDien1EnCBk2UW6GocSWYe6OSbS/EBRVMamAj/CSl1YejYUx4HurEG2sgtHpyvw+VxsKijErvDR8JSmzBupx6PI8BVB07ZBdqgXnUrZIjA9P2JOA5hOBqJU4ORJaGyUYPpLj0KPboeh2rC5Bk7njLd4B9QA4p8fzg7eHVZpIXKpTcIdph7kWJh6CDW2kJi1RlUYQChDTKwxXP/nuLzPb7/9xmBTr0E9RKJRqtMsi6tRQSdpIzNeUHo+0SL44P0P4uSTTsZdd92Frhd0hW4YDGwxM5oorhGLxrNcbN28HbNnfQNVV9CxU0fUyqvFxxdWoIeXxr6EX5f/yh00ZP1t27qNATHJtqNrOsKRMDPw0HdI0vTO/7sTRFE2YuTwMkCs+AgonkaAKDmUugcTOoyaOB8jJ81DxFeLabhUz4SZbGfa3/Or7DHv03avZhIQGFgkr0onJYYgGw7XZsqCpo0a8CUVpkx1Y/tvudO8GIKx9Ti5QRGuv+w01K2fzWxGdszBjK+XYvqcfJTieNhSFAFpLW64sAm6tmoMQ/VQaqn4dN4ajP9iK6JoDDWyHY3rb8VNV7fBccfWhhMvQswpxZTP12Dm1xYcrRH00s246drGOLOVj3kpg4E6iEthkH264AcPH0z4BRE3g++liVGMqa/0hxbZDlW3YdFck1TIriKY7FPoPjh4y6nmTIf7COyzdY8NDWqFS/QPJ2MHBIAEmEnQTBInEMCJMh2yyLi/hxdVgn1ftMPJMkzSKVE01jGhf2PiV7/oU6RjTJgwgQvAu192CesmUySLjidLChZ+uwC39rwN3S/sjp35O7F8+TKM/2g8t//Reaige9y4cVi/YQMGDx4M4le8redtnCGnzDZdc/7uAuTkZiMeM3Ha6afi02mf4s577mTAHDFqBGfJ6R6TsUix5MiMUpmWnFxQ08jA8EkLMGzyfER8teExIMbgMJFsdVV/Ka7hyk0QVYUiyR0m+jTKM7sO13txSyONtUeOM0XoRCFt5a2ihRh0d+AoeQmGP30hwpFNGPnaVJSEHVxw/vG47KIL8Nrb32P63CgcO4wLLqiFnle3wdgXxuD39Ttx0ukn4sbb/45BI6fip588BJwtGPT8xSgo2IgP35qBWFEcnboei/ZduuD5ET/gh8V+aPGN6PtQC2TkbMfUyd/DNZsgJluwA0Fs2FYLv23JRMxNh+Y5CUB8GFp0FxTDAlUG0UZtqYLcgmrVUrHDD/elWnP9B2MEqqxDpBMTUJW5ljYBkmCLEYJL5ROQXGdyOwk2LNsUwKeQBQm29IiklQlhydWxqYtFfDfZGaIqGsy4WUbVTwuc4oBxS2S5CThpwpP+cttzz8MDvR/AlZdfyceh3ueZM2fikymfYPrn09nio6w29V+ThRgJR5jkgGs1PRLCfgu//LIUQ4Y8x6p9dG7dr+HeB++FZdkYNuxFvjcC9j1rlwQvt+yYXCoSN9IxYtJ3GDZ5gQBEuj/XFMuyio6PPavjKxZ8s61c4TmXm4/lP1VGRrG7sFqpOJAKYSkGIcpeRPJE1OZR3yeBZbJYdV+oGHB/Q/tmhXjwjnPw5DOvY8Xm+jCdAELOAjzcqx182cei35PTUTtgoG//7pg64wvM/qoAMmoj4mzFnb2uRDzmw7gxX6NZExUP9L8EA595DetWZCIgZcKJz8TTz12DNZs0DH9lMQytCH16t0Jh8Uq8/fIqeG5blLg2ojpgqscgDiLM0KHHI2hklGLayw9CjxVA0eMcAqBb1B2Py46smrKbg4ETR8w5UuJDPBCjUVVMrKrjkkVow+SeYYWKcG0KwGtYvnQ57rrrDsya/Q0LQ8WjUVimg4suvgiffz4TAwcMhGlZWLlyOYvRDx8+DLZnw6K6OU+BXzUwesRIrF69BiNGjkDYjELWFZAL3btXbwblsWPGMM9jskOHWvgYGFnIipITNkxPguXLxujx8zB64reI+vJgyaTmJVhyqgjXHYjhq/IYZXyfVUJqEmoT0JpolyuHX46MMljqzhZc1bkWOp97Ih5/cjKK3HqQbRe53g+4tcdRqNX0KDw0YAbanFQXt996Nh54/H0UFB/LeXfTiyMYOhqSl4UdEQ2Nc7egXYdWmPzpUkQjmdDMQmTaP+Dp/hdi3W4fHn15DvKCDp7rdx5WLvkGEz4oRInUGGEjhKiZBVU9ARElBksugWapaByM4l9j+iAUL6R0FgM+pVJET0yqs+q/9ghqDvwnG4GDBoipjhtNd2r8ZouMm79V6KqBMaPGYPXalUwRFneivCSor7pbtwsxYMBAnHlmK7YsX3p5DJYsWcJ/F5QUIhgKwYpb0GUN/fv2x5w5czB33hxEnThM10QwGML99z7AejAjhg/nliLiYeQMuEItQML9pzo/CuCTHWgZ2RjDgEhZ5tqwqG6Pa+8OReetjCRNWI1J05PjisJ61N0i+L2tTMtkqZkIU0G07CDP/AEvPHkRlq/fgqEjluH67vXR+awsPPjEGLQ491LUaXgstm0rwM/f5aO0MAfb5TowFAlmjIq1HRjGbtQKrkLH0yxcf0kbDHtlB6YuDyDLvw6jnm6DudPfxdEZnZDXsDE25e/EzK+3YNmqo1EUyEJYBrS4gUahKD4d/RADogGTB9hJWsA18cNUl1XNfimOwCEJiJLqcfKF6tpkV4Wh+/D8888jHC5Fv36PwPUsdul9Pj8uv+xK3HzzzTj//PbIzMjEqNEjsH79OrwwdAgi8Rjipg1D1eFTdZzW7DTs3LkTK1augBHysTANZaH7P/IoXn/9dRx1VG1ohsEMPZS9pVIaLulJVL79WQGRIo3UYeILBFEaKUQwsBPmju/xXJ+r0ahOEP0HvoxwrA5u+2semh+1AzE5A768s7Byw06c0KQJDEvBU0++jSVFTVDgHAO/WgvR2DJcd10tdG8voY6yEzM+/AavfxCAe1wbBJ1FGD2oM7KyZEyZsBYbd/yOjp1PQpNGDfDYoK+xYHUtxAPHw47HawAxxYVcs9uBGYFDDhC5aZuqgImZgogDPAk+zcDwYSPw24b1GPL8EAarSDSMjLQMdOnSFX0eeght27ZjC3HEyGEMiC++OJSzybrh537bD959D2+/+TZOOOEE1lv5+x23oyRSgvS0dPS6rxd3zfTt+xBzG5588smJeKlwmYVcx5/XQqQgRXZ2JiI7tyJd2oZjMzfj/v+7AIYawMvjZmLl+ijiXiHuuKk2enTMxuyFu/D42EVwlPqoHXLR/+4LsXnzb3j2wwJsDR8HGZnwG4VocGw+zjw+hnObAs0apeONj4owYUEUuYqEG69ridmLFuD7X11+ceX6N+O+209Bk+NOx70PL8Tvpc1gy04NIB6YdV5zlBRH4NAERPbryL0TtFQUQ/xuwXcYOOAxTJ82HaYZJ+VPRCJRdO9+Kd5/730MfPxJToZs/H0DWrVuiUGDnubkQixmIh6L49Lul2LQk0/gtNNPY/f640+m4PgTm3IJUe/e93GWefiIYUwdmNSD4WaKJJsN6XcQMSYF8v9kLrOkuJDtImTaG3F2gOkDcgAAIABJREFUkyL0uq0ttuwqwIi3vsOqLTmAXhe2tRZ335iBy88KoO8Ts7C8uBnCqAW1ZCP+2iED11x9MnoOnINtkUaIRhVocjokOwa/twkZ7g944J76qFuvFW57aCEU92jYXgRhI4gSqS50zUN6ZAtaNFiEfgN6oO9Tc7BsczOELV8NIKa4kGt2OzAjcAgCYqLJn4laKQUgAuiGauDMFi0w+NnBOPuss5gl+qPxH+GjDydg+vTpmL9gIRdwfzT+A3athw59HpblwLY8XH3VX3DWWWfh8YEDYcZjGD9xEoYOHYrp0z9Hbm4t9Op9D5fkjBw5AjHLTIysaA1LAiKLOuHPCYiqZ0G3NuL0Y9Zj6KMXYsmSnzH4le+xzWuGqNoAlh1A0NuFG7oU4IYuebi37zxsM9qgxNERsnag5dFbMLDfefi/Z2ZiczFg+HOxa3tdSNIxUKRi1JJ+R8vmy3Hd39qiT/8fETFDcDUNW8Pp8IJN4EaLcbRroUFoJh5/9io8NWouvl91IsJ2bg0gHph1XnOUFEfgEAVEUUjMBSqJ3mX6/asZX+Leu+5Gz549URwuwbvvvseg2KLFGVR1wsXWo8eMZJeZwG3FilW47NIrcNXVV+LxgU+gsDgfoWAa/IYPr7/xTwwc8DgWL16CAQP7c+fNiBHDEbcEA2+yV/ZIAMQ0z0Iw8gNeeqEltv22Bs8Mn4/dSksGQ1fWYOgBOKXb0enkNRjY63Tc/+gX+K2IXFoDcnQFrmgXxDVXNMUdj01C18vORbsOHXHrLW9B0pohEi1GrmKiXes4Lr/2ZNz7yDu4pFtHtD3/DDww4A1sLTkeCgxkWrtw/mlr8I+7LkGf/nOxancr5LtKDSCmuJBrdjswI3BIAiJzglZifOFWLVfCql9XYupnn0FSZfzlqiuRk5uLQCDIdY+UABk5ajg2bFjPFmJBYTHmL/wOXTt3RtyJQVGoFtLmmkqfHsDaNetRv0EDPPzQg0c0IKabW9H5pB24755j8Ogjr2L51gawjWMh2T6QAJelBeDq6ailrMEzjzbD9nwbY0f9iFhpFMccU4K+D12Ntat2YMiri9C0UQYe7XcF3ntvNj75bDU0w4/cUAx9H7wI2woK8dTwuWiY48OggVfix6XL8MprKxCOSqhTK4aBD3fGpq0WBr34G3a5p8NUojWAeGDWec1RUhyBwwIQue7YdqGShAFULrpwFaEPLcsqqL3Q5wtw8fbYl8dgxYrlGDNmNEpKw5A1ldm2VVWGacVF26FNBeZE9w/ukrm/V6+EyzySLURBlbWny8yl2ZID0/ESdYjzMYZ7mfOYD1HQoh68uriyesKyU+7JhFP+/AUvcRmXd1nZTYItBi4y7eV48vajcOrJEWz4LQInWBuu6SAYy4DshfDLLgcvvvMzZ+rPaLoed/5fNxRvDKNo51rUbxyCKWdhyODFWLv7KKRb+bjl5gyc164B1v22Bdu3FeGMZi2wfVMEw8cuwpqCHBhSDJ3axtHzxubYtj6K/IKdaNw4D4WlHh4f/jNWlBwHJ9AAamkJGgcj+HRMXwTjBTBId4OZlqncXLCUV0cJn+I6qNmtZgR4BA5JQNz3symvoysTkhe3wf+nXuqRo0bht9/W44XnX2Dyh6SSXtIJZs6FhKQpZZDJquzduze3Bw4d+kIZ12PFbhxWa1B8kBwTqiQhpgYxeuJCjJz0LWL+2pyIIQorh/qIq6TorrobRdzn/j6r+PneTdCqLejGZJIaTbDxMAEHMd5wd5AKW+KGvkpDmmCeSPxrhrwFbY6PoX4dP0wzConYbChiGtNgGHnYtMvEVws3QAnkQfU2IzO9BB3PPg15uUEsX7ka3y/ahKjdCCZyYcgOHHMlmjRRcHqzusjO8GP5sg34cdEOxJ2msOV6kBUTtrUUR+UUoNO5pyMjzYcli1fjx8U7YOpNUKxkw4YfftNG40Ah/jWmP0LxfGgSYNI9UYO8bLEOB9eq1rTu1cDZARqBwwwQ97zrytxs1Pa35Jcl2LFjB7p27YpYjNzkvXuLk98ToCHh66+/ZpBs06YNM4CzW51MMSddd1a2M9k+jasZTOwwnHuZj2K+Fc2Nw5M1wYpzMDZmeiHeSmrZEy2VAuhF7aQka3CYSCMpcFB+UZX5HjUvDN3Lh2uWQlNsyJ4Jh6xoOQgPQTgIQtKCCHsOdNWGZBUBbgngWJBkPyQtE46cAYs0dRUTBslTmoVwzWLoxLXoaVCNHJhuOmK2H9SN6TcicKytkJ18DoW4pMmr5CGuBGBSvETVoTsmGgfy8emoRxAyd4M5hSTS+6U6KNK3sViVrQYQD8aEOzLOcVgDYvIRJQFuD8ouspyohrCS4lySFy0JIHQM7tNOkKKWt+1VtNyIUZrUweIsNhXTsjBy4jwM+3ghIv7aLJxEYkqpSJ4eqGlFbrBDin+OLfoFuZuGSLtJCFyGpBA7EUnVkvzB/l8kpGjoSRY0yYVH90hCkbIKk6IAsh+yGmL6NqLo8hwLChPGigY6YvpxEqI+kiJD0aOwTZPbLjXJYCZf15FgkRARWbKKaLmTPAueWyoAk0SvXQJeP0hnWjZcDmsoJtDQn49/jXmQAdEnsVhCoi6URp0usIYx+0DNqZrjHHYu8/4fWZJjkTLGVILDhLQVLL19fTvJbEOUZ/RdsrAqAiktQ4XQxqEMtIa4loGRE78V9F/+2tznQSBCwkmiv7bcQd9bhrQq97UM2qtwbSv+U0XyB5JHUFkdj7x0KlZXHQ8KWYUEQgq5+RIzXQsW7/KtIpMPXylxKiZ4EVXq0CFiD2IYIko1ssiIVYxcby8CSVahEBC7RLpBIQKyQOn4NlzSfnQikBSSAiDtbRWyrHG8lrgUHceE65mQSEFRkaAICWlm1nYcA4qqw3ZIjiDCCo+qqaBBWhE+Hv0Qgs5uGAmJScGcLshhCZBrtpoROFAjcFhbiBWtPBqQJBtPwB9giYO9WWuSkqN7AkTFmCIDBNOW7UmDYCsagwSBkK0EMXbibIwd/wVMXzZsajEkXZKqRZgP1LPa4zhsZbkm03uRVILietBsB4Yj7EGLFO5kFx6hzl46zJVAmfgkFYOL0wn9qHecXiakjkhjYTmWkDqVSUNFQtyRIdN4cKRRuOkSvSyYsdyATaxIGlGRuTBJB4VsSU+C5hmcyJIkG44riBqowl5WDHiOzHIVPoPkD8JwbRs+AHXTopg47gn4HGEhkiAViVuJnuwUJSL+K0+g5qB/xhE4rAHxYD0QWoZM4EAEuVTeY6Rh3uI1WPjrb7CVANOdya5gzE5qR//Xri2B00yBpZBdSiBNQvUeQq6EBV/NRr269ZDXqAGiGmmf7E2hWtlCFGJPpHstys+pZVK8DzyOTybFTmWXBKAAh4C2nCWCv6e4ZLVRqyUleFw4Cqn9WULki3R3XQWKK5iuObIpC65LJsXgHA/ReQig43J8l/gOTfjkItx0TWcglg+d48F0DfSHfibrlIhAaraaETgwI1ADiCmMIwMdEd7alpBYl0ldzg8K6xP5akISmzkfK5Ju7WuhllW+VHHu/X1WcXeRJyZCMiFFSmSpIcfDc48+g3bt2+OMDm0QJhZ+l5SMyx35qq6JM/YJgBOf77lX8pqEtFOSgVuAJcEYgxn1nnNMkbLatJ9gYkxuQmI+WXAvhMpJukBYeQSa9LmQPieZBnqxsL6YZ8GK50OVHC67EmCoJVxl+k4NIKYwhWt2SXEEagAxpYEiy9CCzip2JFhPi5g0iQUreLKtjzzOg7dJkGQdFpXbUDzOdpDuSCjcuAOh9DQoOekoNiQg7kCrJDtSOdHEqtOVmL7FPolOoTJUoxgqSZ5SUFHAJFuSbBUKy8+TYgliDtJtFrooYkeScSX6LpI6oGirAoWBNKGLQpo9FP6keCx9TudXyLUmLR6K6TpMeEvWK8U8HVFayaQbNRbiwZt1f/Yz1QBiCk+YLSgKxSmq4FZUabGLrhdeqMRanTCsDt7iJKvQgU3aV4oHybKR7sjQog6g6YjpEgp9EshjVQnA97MlOrYT4lhJVKd/TVpriTy1FGOheMnTILtsKwuLkVxomVxkwdpNpTBE26Zw4kWMCIvX0z6yA0shMl0Zqq1DdTR2tyXPhiQ7bO0SKzZhOFmCjOWyUGckQSqScCCLklxxss6ZEakGElOYxTW7pDICNYCYwigJy4c8OQUu1/ZxaB+SR64ep2BFxjVFNEyFVbv6Y3mQPZvBgpI9VKQdhIw3h49Ay7Na4/g2LVGikMYLJT72zMTufZnCyRVWnyjjFvskQgAcWxRWHru1XPtHYEnjQgDqMIixIHTCqmTgTHTIiC8L9T8uIE+41RRzJOAU+yaAjgFW9LE7ZBEqlOUm7Rg5IbGaPI+IYwpArNn2PwIeiMCDxLm4FoK8AbbMyxpkebzLAytH7njWAGKKz14kF5Li7OTqEW8zJSMoy0pawSIulpIKXAWDbZ99KtWCqwAG7vF2AN1y4PeAFx7vj3PanotWF3RFnORkWZ+52oPt0cuSal+NgLnyrfJZ/qMCo+ovuezEFV8w+zvnf3K9/8l3q7umFKfgPnfbV9y5PPZLFRDUSUWdSzrVQ/C8VTwHCiUKub6TLP79exL/6XUeDt+vAcQUnxK9TV2KX1FHSFlvhLClhF1FNqPQKKl2S2WxpzA3yb2kGKYuKdBMFwHXwa5NvyOYFkIgLw9FzPW9Z01lVdfGp0rlmqq9sQO4Qwr3L6zWA3jOg3ioVLyEVC4nlWcnkmaC952Bj6xDCtFSs0EisZWc16mc88+8Tw0g/oGnS5OIJpSQ9UyuRJFMEP9SPRgeyHVOLqNNgCir0CwXfsdiWIbjIAwXJYoCVderbW1L9Zr+wFAdkF1TwbpD9dqrG4BU7q26Y1S2Wve1P81XWxavbgZCKmpnUKwwX0lHrco+/FSu4s+zTw0gpvgsRS6TpozoDRaMKwn1N+6aoDdw9SYLea/VwSZHJFNZ6ZSo4Po9Bapjw+d6+OD113Dqac1x4hlnIm74YFK/cTVmVCrXlOIwHbDdUh0DzjYfZpuIOKcWXanu1lJ5drQPdUdSdYDmklUo5qlogxQDSJ/VdP38yVr3qps8/+7nNH8oWkgSAtQdInp4iVpA1OBpXAfowCYpmGpayVKZwKmCgeTYkHWdyXE1z4MfHp7o2xddu3bBme07wNF0xKlgvFJxtkfV5RW2RErl3x2e/8r3OJ2TwkvhcATE5Guzcqy24u8Vo9GVY4SVP0thmDgBRVWrKnUReVS9qcGRDSqwheTaPIcPxXnwX5lc+zlojYWYwogzIBKDDAnVu3HBLejLgCn5uG5OlehdS6UkWrVuR3nfx/5PTGHv/W0Mmi6VqYhEj+IBPtfFptWrkJubCy09HY5OgEitffs/lqBSO7Q2umLKZe9vEy+qQ+3KUxtHUbT0n2+pPjt6wdAc1cgSZLI6SrBIcGwPIdmBHS1gAuUjfasBxBRmAPdDeB58xNZixSEZQXy/ciO+X70NlhLgjgrFtUWnSqJAOXnYqjKvIga57y3Zvra/rG0yHsQKMNQ66HlQiNRVBey4BegBxMg9l6kvuxzw2LqoVJeYQhI6hVE6sLskxyBpTVU8ekUIZFv3wGDLgb2BFI5WofuxvNQpcXNlVmAF655vM9HamEympP46kKByVllklB3qRZdUaG4UJx2TidYnHpt42adw4X/iXWoAMaWHSzVxQFBXEY/HYRshjPnwC4yaOAtxPZdjLyrRf+1F9ppYqWXdGuJ9now2lrNYc4VxUtKKYzyiDTBRAMmLPjn1k5FK6pJxYVG3jCrqylTLRoDiilQrqRoopaJshb5KfcPljhfX9FW6pvLuFSq8Tlx3hWsSF5OIRlb5+f4+q/TdFI5LV5CIbu13HKhwWwDFnmNY/fUm7uYP3Wv5GJadM/FsxCcVPq/muIlS/j2e+/7Hd99jmOwq2vc1yXBkjSnqKLRDYR1HVmBZMWRrUVzb7hT0u+0qeGZpSqvhz7zTIQ2IFd9+/MYkK0i0/gvaK3p7JhlmEq/UcgYcocxCMeNkF1oyuVCRP1F8PQEyvHPS5KBShQrLiuRQPYdjicSYPWriPIyZvABRfx4siTK5NhSiteJMdGKVJt7me1g3f8CaqRxDKztuAh9tglZFhccAR0XKDnTiQySQlBTY1FFjmYK67HDdqhrDQ9oqFI687AYAmNxRw82drsIVAEwQosREPzb1ZXO/NnFQ0nyjlkYxH3VbhiMpcGhOSnQEil27IIINJj7jdxq9DpJ9mcRRmSDHkCx+6YrprDBVmy0RabAos6F14EgufJoMr3Az7rykFR7+a3tIZsnhOksO2HUf+oDITNBERWgjYPgQKyH9FB8s5sJLPHRu56JonuigMAwfRfYQd6IsLpUkiiUGadd2mCuRwVVRyliliSosLZAGVdXYCiQdFm7Q4O4KKlUQMBx3habKmPHzMHriXMR8tQUTDtMspJAI+AOAWG14LGmAJqYDV0SWYR8tpAM2T/43B0oFxw+5e6QWRA96LA8S8mHpEXiKH4jJCBEvpOQhrm2CYxuwvSxIugRNicCKROAoWfBU6tyxkEHUkgpxbxI1mgM4Rcy36Vh+SGoQcS8CqCZ0XYLnWrAsF5qUCztmQtMtYgaGZZmQZQWG4odnmzBpShhZcEzirgwDOgGvi54dT8Xjf20FuQYQD21NFWERCauN5AEc00JA8zHrSakZhU2NSCQaxZkzBwrFRVwJv/yyFAvmL8Tf77gNcTtWxmRNHH+KpMF1baiKyhIDBK5k9xmGga9mfoX8/AJcccUV7I4S4CbZqAUgHo66zP8bLDuyz6pAiwchy0WI66XwXBkBKYCQHYEZ3QU1YEJzdkOydS72j7sW1FAdFLt14SgGZGcjQt4O6E4YrkWWYBpcPQdhOQTFF4RVvBMZPgtuvBSSF4OhRxCzbLhKY8TUDFDaT3NUhGBB9dbBww42FWIIwJMbwHOyYSk2TKMEqhPBLe3bYOD1nSBbxQemFugwfviHjYVIinrEkTf1k0/x67Jl6PtYP0TNOBTq5SVXNVlPBQUTx0/E55/PwFtvvYmoGeZMGjFhUzKBwZP+SwAtxdYcyUFmejpeGvsKNqzfgOeGDGFS1DJAlKhVj0PR3ApnGVVYiMTrV4V7dxjPjZpL/zdHgBwWzZahqDIs1YQLGwG7FLnyWlxxSQNohgzN2wYlrkKTc1BipeHDaStRED0GihxHTvoatDs3Ha1PagzDIp2gtfhiUT7WRhogZqYjS8lHtrQC559bH82a10PAZ2LV8nWYtTCCRdtz4PlqwzCLUS+4Ax3O8+HE5tmQ7Fr4aekqfDt3J4pLG6LUy0HccKG4YdzUvi0eu64jZKcEkDhNd8RuhwUguq7HVqFP0fHs04Ow/Ndf8db776E0UgqNLEQiWUhsxHcwY8ZMTJwwCe+//x527d6JrKws/O1vN+GTj/8FeA7S0jJYjS8cDkP36zjltFMwZfJkjBk1FqtXr8GwYcMSgCjICwg8kxRfNYB4xK6V1G+cwjduDKqUDVMhurgIgtZWNEz/AaNf7IDfNuxEqRmEZwYguSGEUQsj//kFzBIVtfTN6HNva9St72H6579AN9Nx7eXtsHjjFvQdPQsx6zi425ej313n4KyzjsOns+aisLAQV3dti7Cl4KGhs7G5KB1+dx0G3N0RJx13NCZ+NgOSo+DCi1vg983FGDRkPgqs0xCTcyDZEdzcsRX63XAOZKeY2cyP5O2wAEQOEVKdnaZj8FPPYN3atRg77hWYtslxQNsmDRWi+CcnW8b06TPw6Sef4vXXX2WwjEQjCJdGmJaewG3w4CGIRWN46sknETUjkHUFObnZGDvyJWzatBmDBg3iY7Oes0+Fza42gWKNhXgkL5aU712iSHYx4GTClimcE0eWvRun1vkVzz1xBh7t80+s2no8JCMXpbYJN5iDmBNE0NyJq9r5cd1fTsVjT4/C6oJMuDEPx6fl46lnbsebn/+Mz6ZtwamNMtD7ngvw+ntTMX1hGNAycIKej/792mHBrx5eeWMRzjsrD3fc1AH9+r2KzcXp8LkRHFN3PfoPvBeDR8zDt0tzEJMawOeW4uaOx6Nfj46QrZJqu5pSHoPDdMfDBhDJQqSe3Wefegbr163FuNdfR3G4hGOIpHZnkftMfIWWjTmz56LXPfeh6YnHwfEsjP9oAidLVFmGGTfx7LODUVRUhNGjRrF2syM78BkGxox+CZs2bsYTTz7BmiyCB1Eo2tUA4mE6ww/yZXN5E3cuRQEnHbZsQZcdZDtFOK/pRtx357EY1O9jbNjdDDvjMry0IKJKDhwnE2nuFtz1t+PRqFEmHnx0PErTGkC2dqJ2+CeMGnItFq/Nx8gxP+BvPS5Ds1a10OvRcShWz0bMVVG74Cc8em86ZK0Rnn72e1x2eRfUb5iJEa/MQqmchkwphqD2LUaOeAQvvf8rJn4Th6nUR8gtQU8CxL92gmRGBAP6EbwdFoDI6VJXkBgMf+FFrF69GqPHjk1kmSWWvSSBooLCAmRmZGL+twvwzjvvYvTYUYhbEYSCaSBFPcoepwXTcfvtf0dpSSnee+89Aaq66EkeO+YVbN20Bc8+9ywDpeXY7FI73Ktck1Q5gtdJyrfO1LaqCcVRIVshOEoEhmzDKN2ES87Jx003BPHkI+/i6IbtYPvTsH5nGKvWS5CVZqyWWL+xDWgxrFvrQwSZCCpb0Ej/Cc8PuALTv1iBDybvRp1Gx8PIcfDL2gKU2kdDkSOo6/6CJ/rWw5bNKl5+dQsiTgCBjBBKTD9i2IwMbEGLhmE8cO/deGzYbHy7Pgcx9SiE7Ch6tm+Gh2/sCMUsPuIpwA4PQKRqEteDXzcwdPDzeOH5F9H89FNRUlqCaDSM0tJSlBSVslLcM4OeRp06dfHRRxPwxjv/RMwMc5kNldVw6Y4/hDNOPxOWbeL7H77nzyzqT/YkvPH6mxg7ZixOPvlkZOfmYMSokSiJFMMfCIgShhqXOWVgOFJ3ZNEsNQbFzIDqGPC0IsAJ49hgDJecX4RunaMIaE0RNhXowQCTtc74fClef2sF4r7TEQ7ocN0CBJwM+GwDZvGPuOe2Jrioy5no3ec9bMg/AUVuNitYUJmZFy1EwF2Gq7vn4fprWuHBRz7Ghl1NUYIM1udGuADdLshC03rrcHGrupg9bQnGfZyPLfrZKFJqI8OK4+b2p6LvTedBMYtSYmz6Mz/bwwAQRRcClcmQCPuWjZvx848/cdVfWloa0tJCSE9PQ2ZmJrIyMxEMhPDx5CmYOnUqXv3nqyiOFnEChS08WcHqVWtx3733Ii8vD+ed1xY9evTgXl9d0/DaK6/iyy+/wjXXXAPNp+OCbt0YLCmGqGl0jJoY4p95MRyIexMKhQ5kK0NIgOm7oHsWglYxbrgkB106ZeP1cbOwaMlmKEoE3do1wA1/6YKho6bhi9X1sFOuA02JISuSjzx9Lf56/QloefZxeHncF5j9nYoS7ThEPGoXdZAhFSLXXYvbrmiIczrVw6tvfYfZCxtgu10Ppk+FG98OI7YW99x8ClqctAtNszws/2EjRry3FctjZ6BQOwYhO46bOp6QAMRiFgs7kreUALFih8S+B+vf58pI6iBTwsNxBAs0NZqLThEPtp1QXLM9aIoOn2YwfxLVDwrdYJH0SCY/Fi9ajNnffIPeDzyA4tJidpfJeqRsdacOnfDIo4+gdl5t9Ly1J+bN+RYBI8D7jBw1Ett3bsfTg56G7dowSVidmGFI95iKamsA8UheK6ndOy0Dl6QbqBiQNGgs6KaKdHgIGdsgqSXYla9BDeQA9g4coyzCiw93wu6IiTuHbkFx6DjI8XU4IXMH7u/ZGjnZORj+2k/4frkGSzsKcVtBUA9Ct7cgN20d7u7ZCifUycQ/P1yAL+YDtq8ZioiERJOgmAoCqg3ZXYVMfSVOq6fhgXvbY+bsCEZ/GEY+GkORXdzY6TQ8fGNLGGZJDSDuiuz0kgLv9MQrCrSXlbLwB9XNh38PEJNdJMl2OgIuVTZA1r5Jsp8y1QzSdSmgFy7BUuHuQgx4YgBMy2R3lhIkoYx0Ltz2Gz5YsTgu7NYNF196CeK2xWJQlI0eMGAAxx8/+ugjLvQeNnwY3n3rHXz9xSyE0oJcblNUUoSH+z0Mx6OeTyFYL/7UxBCrmwE1n7MmLHRHh6Oa8IwoXFdmYArKpfC8tZA1FY7dADHFherEkBlfiHt6HIUWbZqjx/0/sfVXx7cerzx1A7bu3oTBoz/B1vzjEJFPgaVmQ3aKkGtsRpq8BA/17o7szAwMGf4pfljpQMtsi9JoGgKBIkSLV0ChRnYlF7KWBckJI8tairtuNHBC0/Nw92NfYxcaQZF03NSuFR67sTXUeIQ5cY7kLXULsdpRSqXPau+DsHVIuS2iHvLA4OVYDhRNhaIJASEqqg4Gg4iURmEoOjb9vgnnnN0Gb779FkJpaQyMog3Pgaao+HbOXKxasQJvvPkmSqJh/vyv1/+VrUoq2ibrjzLSruPgxaEvYtL4SXjzzTex4LsFWPbrMjzz7DMMiLR/sjeagLnGQqx2EhzxO8iuBIM6UFQTjmHDc32QqTzMWYO7/q81VvyyCN/OKkCxkQtD0ZBtLsbD/zgBR9XJQa8+8xHyW3h+4GVwYjvx6NCpyI8fB9vJQwR5CCMdITkfabGpeOrB81CnVg4ee+ojbLHqo0Q6BqVmHQQUH9yS79DnvlYIx7fj9feXo8hsA8fvIDP6Hf7xlxjOOasTbuv7KbZLJ0Jxs3Fr27MxsEcrwCot0+c+Uh9kSoAoOjCqNRH/7TEkIKNyBXJbKVbokPaxDE58MFACnCH26X5osooN69ajS6cu+OnHHxEIhTh4LKsKJFfwWs/68it8+OGHeGncSwibMW7R++DDD0RsUNMQoCSJaYnYoaJh1lezcOqpp+LDjz7Eps2b8MQTTzAgMoFEklRCIe26mhjiv/2HkyZmAAAgAElEQVSQj5Avkk40sVJTl5OraJAdH3QnjgxjNR66/xRkGvl4aehkrM0/GqomoUntXRg84FqMH/8F/vVJPrq0r4WbrmuBXo+Mwob4CYhL9eFGTXhpmShxs2C4UbQ6ejGe6H0uRg77AItXZ6BYPxoxJRcWsqDZCtLcdfj7zY3QvEU2HhzwLgpK2sCWC3GUvAmD+rbCho0mXnh7HXbITaG4WejZrhUG3NgaMItT8AT/3A9yn4CYjOvR7ScDreTeJjdys5P7JN1dstKSAJL8mz6j73EsLrElrS76jLK8GzZsgM/wITsnG1999RWDb8dOHamBmYXKub2OrT+dKbY2/vY7ul/YHfPnz+fEihDI8bgekYqvP586DZMmTcIb77yJsCXIHSixIuKIrgBXnw/RaBR+vx+eJXqZR44YiTXr1mDo0KFch0iAWNYSyIXZNkxIsPRsjJ4wD2OS5A6SxrrE/+vWvYosPhWfQ1VhkD/3tP5f3p0NWYrBcTRA0qG7GvzETx1fiZPqr8MTfbsi//ffMWPar7C1Elzylw4oiih4eMBEyKiLJ/qcgmOzt2HC9OWI+JvAs3T4PAURWcfSLTJ+X7Edz951BpocvQFTpn2LiNIMlhJC1NXhKZnYtVXCxuUb0ah+FPc/1AG78n/HlIk/QpdcdDm/PRofl4P+gz/G0u31UeQeC8314eZOVHbTGiqX3RzZ216ASMORBA8COFpkxQXFyMrMwuo1q1FSUoIzzjiD9ykuLubPyeoiQLMdG8uWLWOQatiwIQMPAQ19JyM9A5qiCRfYFTofBE5FxUVo2/Z8nHvuORg1ahQuuuhiBHx+TPp4MsKxCPGtMtECxxop4SIpWLtqDc4/53zcdMvfGOSSNF0MvLaD/F274dMNvPrGq4hYZhlw7/NR83ElvPzyy9i2bRuefPJJbt1LcgiKOCe1YFmCR07LxOgJ8zFm0rfMdmNSDQR3JPx7YYMDNQUZEOkFlHgxUUiAgp81gHigRjiV49jwlBjgBDkhKCEO1QXSiAYs8jMa196MO3p0RPuT6qPQ24lJs3/BaxM2wtTORjwWwwt9j0OLOvkgQrCoBaRLIXgRBUjLwbvTVmLalCV4ptcVaFDvN0SNOKJKLrw49U37IKmZmDVnN14dtwChNAO5Watx922n4uSGefDpefhmwVa8OvlLrNp1NEql4yEp2QjFLNxywUm4/8azYZhFrBR0JG/7tBBpERGghUIhLJgzH7feehsDYK3cWti1exd69rwFjz/+OAMSbVOmfIIH7+8DVVMQiUbRqGEjvPPu20xnb+gGRowcgenTp8M2Exofrofrb7gOf//733Hqqaehfft2bJl169YNGRlZmDhhPIoiJRCa2pRpFokRRVJhRmP4+suv+NERWDpE5aVSC58NVZKhKyqOql0bp5/ZAnGHqP3LY4FVgQMnclQV33zzDQoKCnD55ZeX3Vfyu3wV+wNE5qb733ocNRbiobCUXRGHc32AFAZUckP9gBmChjgMZRMMZzdy7SDiho0CV4arHYVSYvNVFOTpG5EVK4Wk+hCXooDrIqilYWe8FE7aMYiX5sBnlsLw/Q4rFEXMtZDB7HcqTNsHS6mDEjsPjiPBpxYi3duELC0G25KQH6+FaFoeSp0sIZvrRZEeLUHPbk3Q+6+dYJhUj1tTdrNXlpksN/pDlp8Vt3BWy9Y479y2eHbws0hPT8eLL76IYS8Ow4QJE9D0hKYMnB3ad2A3lz7btGkTkymEgiFMmfIx9wQ/9NBDeP3V19Hjbz0Y2ChRcsEFFzD4NDulGdp3aM8ua+dOnZGRkYEJkyagJFJKaeWEpUYutwzbtGAYfqjMVUjWj8zKchR7dNnSE4pmVIRNLXd2wlVn0lRXWJqVNwJE+pzul1CWkjC0357guQ9A9NeGCY355/7XFmJFN7lieOJQgIkj6hoovOJqUKQS7lRxSf5LyWVwk5xi+IlOOGoCGdQwEIdmRRFQHThqOhxnJ3SbdHL8sF0SMNPguC6UoIuoE4NravB5fngS8RtakFUZQdeFY8ehaumIWjJcXYJNiRxJR0hJgx0phuMrgeVmsriUqwUBOQ7FjSIjbOKmC5qiV49ODLTE+Xkkb3tZiAQE1NXBxcyyjC2bN+PcVm3xr399jNNPPx3xWJwBsHPnLrjllptx9913s6s5ZMjzmDnzCxx99NH8XSptufeee/Hd99+hXr16eOCBBziTS8cz/D6O99Hx6VhntjyTgfD555/HxRd3h89nYOLkySiNFMNVPAZUXVdh2+SWJkpwiFSJYoIkraiRPoQAQXKrA0Qga5qQKPNcgQ17X4BoWXHoqsGuNd07xTXLLUN6+0rw5HKX2dSyMGbiPIyd9C3ivtqISwIQacL/Lz0O5hKXKe4qrFUqLaLxOWCefFLUg5G3CnuY6cKTUahKXGhVCbckmbz3+qyciv+wW5wSMblLUF0ZmmtCklxYtgpb1uDz2YAVhW6nIebuRtynQ1YD8EctyHEXce0omP7tkKUIJNsPXQsgEolD8Qfgcospta8Ckk0coX7IqoFwzIJnqJCNQthxD5IdgC67kFUHsWgcclC0D4J6/c0gQoafX/gOAaLnIhBT8LcLT0TvG9uzy5yKtvhh90z+wAVXCYjJBAjX31EsozgMX9AvCBIkGT//vBidO3ZhILzummvx0EN9MWv21/hm7jfstpLVtmzJUnaDv5z5FVq1aoU+ffpg3GuvYMPm3xlw6Li0L4FZq5at0LFjRwwbOgzdul0Iv8+HiZMnclG1pArm5zJ3kBSaKInCE0+ok1QVCE6W81QkkGZkSPAmVhwjKgRPWlflEgTlNZm0bqnrgEg4TTUA18jEqA9m4rWPv4Jl5MCUNKZoV+jeqw3BpFavWVmXuSpdPOqb5RcLPSdXsHqrfHgPimGg1IyxG+ZU27CfyjVR5p8scJfPI3lETU8xYSHq4EpReESZj5AQQJcsQSXFJN7Eeq5wm1rCfmdlGVp8rJ3i0TFE/Zv4LvUh0UM3hFwEPzN61hQTJakEKtGiY4l5QMcqE1nnfctBmb9Z9kyqejgVALzKhbO/z6v+jES9yPWkqgQxQene6blQ7JxE4nUGJJsC5J4ChZ8dpex0OBR/pLEjOQD6Hn9fzE8iQRbfp7GhxgX6owgPSo7xfdOxSWOZ9nMp/k6nlUnegrRyaD96acv8DBXTRrpr4RqKId52KTST2G6qncB/AF4Ov12rjCGWCw4JUCCAJKtvxuczsGzJMrz1z7fQ7YJuTJMV9Idw1VVXwXLimDRlIuJxE6ZpIX/HLrQ+qw1eeellXHnllbjzzrvw3gfvYs2GtVB1VdQNEp2/pqNly5bsmp9x5hmYPWs2A+S+ADEZ4xCaKgfq4VWXW6MJZiFmkppdCI4awtcLFuPLeT/DU4LshrBvX7YWK15X5WOnds17CdXze6HisTw4Hr18hKVGQEjB+yXf/4RGDRsimJ0JNeBDxLSE5oqAfAEie11CatfEWEVgJRHw02qj+zb4ujwpsZDhS0jDEagJi9FjAajENVA5Cj07fjmJR0iAKHNMi/4Wx2eEp0XvqQIQeUeyfMU9SC6BKP0XT/oADLzioHsCVXUqhwd22RIYlpnQ+zx0atdUfTyPAKz6UA0dhyohLDgKjT5J6mrwORJ0sxDnnF4XF3Y4DRIRLVf78jywo3WoHW2fgFixNIYA0e/z45lBz2DqZ9OwdvVaXNr9Egx5bghysnJxww03IBwtwceffIxoLMZuZ8GufO4Vfn7I87j++utxX6/78M83/4nfNv9WFp+j4wb9QTRr1hyOY6Nt27aY+ulUtG7dOkVAPDjDyUuYhHv4DU0+iwFZCcD1SEuF3u5k33iIy9xMU8VWHeBWfx9VGLbCMktEWMm+0jwJH4+fghNPPAknnHwcHE1lxp7yqFACTJKqWxVAMoUrYCuGrB9XEqVQ4mgETGQNCTUvysbzj3xtwjpMLmu6XrJnaIwqFGHtoa5H+9KRhevGUkks0sTnSgCj8NxZuimBqwkvInETlUe7kupq9bf6H+5RjQw2H71ceXE/J0tRHzaV85FVSVBoy8I2l6HAiXtINxTIbgy2uROy7BOCWEfwVq2FyPYHEV6SSygr0FQNPy/6GZd0vxSXXXIpXhrzMi67/DJIioQPP/oAcZNijBYK8gvQpnVrjBg5Ctddcx3+cec/8P7772LN+jVsbdIfYrChcp1mpzRH586dMGrkKHTq3BmhUPAQA0QOyMG1LSFZ4MlwFR/Hf2ix6TIBogMq1CHXufotRYCsGIZLWILlx+bqzLKFRR9r1CVBE92xUBKNQuIYlcbPreJWtSz9/q+JDDQ6PrmothyDw7Am5M9lGAyI5PqxyCpJoRJjm4CshN1GbhrBJ2BJyeuuCJWV3U96+RDwEiASjJbL1gtXW3weDUf4mTCzCwOyaLc89LfUrPIDUbdAXrLOFrkJl8eexsoHz/PBjEehqA5k1YIsaTUWYlW9zDSpkhOLXFvS6aXOjiRJgt/wc5KEeoAXL/6Zf16w8Dt8/c3XbB3ShFy5ciXOO+88TP1sOs4791w8+MADeO21cdi0ZRNbhRQ/pBIXylq3PLMl2p53PsaOHcuxxPTMtEMKEIXJ44NLnTOqAkvSsGzTTvy8fgssReeSHxkWZEfYStVv1S/YZDRgjz0rfc2m5EnSHSaLyXHhl0VCyOb/RMq9MkC4VWZZqgNEIZxJJSWkeEh2p8OeLNka4g/rSScsR/rMlckmIQIOEXdUXR0yu8CmiP1x7DYRH2M/MxkRFvyUbAiKknveT5JIZpNFNCFJFjQvhs5nNYNGBL7sOooY5x6VBOyyJ59I8g2TOM8eiaFq9E730MWuKFcrrjIhDs1uvhjv5J/kyfdMFCVVGlObKxUi5WXXnFSsT9aZJp8fBysrHFb8LNxhiuuSFCnFVVW4FPKQVbiqsPo1SlrWxBD3JndI9gVTwH7a9GkYPWwM3n3nHQSCAY4nUuF1//79MePzmVg4fwED2chRozB33rdct0glMJ9N/Qy39uyJ2XPm4JSTT8Htd9yOd99+B126dka4OMxchrt378bTTz+Nwc8OxhktzsSrr76KDh06ICMrnctuKKlCZQXMbJOod0zGEJnJOrFV7JRJElUkS4foXujnZJF5xY6Zit9PkkxU7Ewpn1W0CDXqJYSnyDCNIMZOnIWR42ci7stmW0XmCeVxzHr/W0XgqQqE9lw4ex9rz8/JEksuF8Wl8xMwSBxQJ1DiJER1l7THHvu6JjqOA4c8YtVgNWBK5pCAEpVqENsQiX3RANi2BFkm65mWlw1ZtkWZFDMZJWKtfE0ibki8RVRG4nomkyPAU6HIlFBxYXtxJvggAkDJJQtG4ReTqjrI1ML4ZGgvZAVUGIoMiQv+RaKGYWovq7oCMKYwKlUPWwVw2muHJNAmwbDyDhW+SzHSlMAnCXD7eoqVwXnvc7qSjJhCsV56MdHzIlBMhiIk2IkkpZZofa12uvyJd6jSZabuEhJgos6SFatWoON5HfHKuFdw+WWXc8q+pLgEnTp1xlltWmPcuHFYsWIFOnbohF733Yfe9/VmDZNbb70Fy5evwPwF86FqKqZPm4YFCxciJyub6wxzcnLQuHFjHNf4OJzf9nx07twZgwcPRteuXRlwk4DIuQpZJHbYdacFQXWS/Nrbx5T1hLoe1xXSskq0GdLPyfbCit9kWVJV5VY+IpFIWrnl+ySyczbp3SowqVNl0jyMmjQPMaM2XKhQXBE9TNUREseu6q0ujkDtiOX7VPHGTwTqaD/WpyaAcr1EBpiyviRGTtZhRa3mVGbyvq/JclyoFCog95USHkSTL1HSRmSF2ZGVTahyCJIVhOwZ8GjMJKrFK4Wi0z7kfdDi9AOcESWrmtokS6FoHjybdIpDiMcsOG4csm5B0RxOwKlKEBK1qDEjkoNcfwxTnu6BHD9pD3sMiLTYE4KKifFNxWJPZVxS3yeVOZBaecu+gHXPa6nufDQX4gq9fGh+CFBUOLQg2BvpxSHe4xSJPvjjlfrI/vf33GcMUYg3kaC1i8cffRyvjB2H7pddjDp16uCdN99B05Oa4oMPPmCXlwD01VfG4YH7+6BD5/ZYtXIVIuEI/jXtX2jevDlMm4TfXQYcFSoDHLviVK+lqDj3nHPZvaY6xO7dLmEqrjJAJIOBxOITPdFkIdLPyfpChpUKMSMq+KaynqAviNJoadkIsnIe1eglLM2KQ+sR1ZfjIT0tHcXh4r1Ak6eN4kCyKRxAgJiN0ZPmY+TEBYgbR7P7obsWTLbK9mx+YnipYNSJHyumFPaA3bJfKpbz7YGdSZgU0h1iMieMBPqdEitsU1BdJisvJH6vcMP/7jXJmgGVQNF1ENBswCmG5UW5v9txfLAplujXAFuBFJfhk2XocgymUwBFlxGx6LkF4KppzAIDcqHJ1ZVi0LUoHCcCTdIRjwKGkQ7TisFTSyBrEXa7SWkYjsEZZgK+XF8c45+5BTkBHZrqQSEA9cqLjBKvif/+Kqp0Bi4J24+hn3pxRGrgxOdLblWcV8wHURLG6S8KLVA7LJc3CauVYrQOl/Ckds6DPqgH6YRV9jInY4jsRrKWiY4538zBl19+iVg8hhZntOAWO3KPk73MZiyOxT//jK+++ZrZZC6+6GLUb1SfqbYI0AhcycViGpvEZmgG19G1btUanbt2xuBBg9G1s7AQJ348kd3qRPhIwAh1miRiNAwYlYLnLEQvK9xTTW2AvXv3Zisx6SbT51V1qhBAbd68mTVWHu77MBc2VwRZnmOyCljkvgFxPRMjJy3AiInzEPXV5jmleVRXpsKhvub9bslYWTW7VefnUh0ZxYKSrmHCsxI1ggIkRWlHKlZGKtfkQdUAxY5Cd4sAcwuCRhSS7ML0fIi72XCkXFhKGuCYCMpRIL4FfqMQihZDOK7A8urC9urAlKkEhFqQyEIk17sU8AqgyCYXHatyOvcCS6ofjrQLDnbD59OheH5ES8k+NaBKEnL9Jj54+u/IDmnwyRQuiHO9aNL64sXN5T7VDeaBXW0ij1v1iy75RFI7Y2rgJOy8ve+yHBtFuEOEJ6gegl5DNFHKAVGEokQK60je9lmYLdirHe5DjoVjnA1mq9GzGQSpTY7ZZcpYbEQ/MfEM0mSIxiLMaUidElwalngXyVKi51hVeTUTvdfqlasRSg+hYf2GuOOOf7Db+vwLL6A0XMIxRO4gYfovgwGRrMpfflmCwuIiLjEhlhzqWiGhKZICCMdiaNeuHWZ/M4tBkyxGO0aaKNTKR+6xAElJVhC3TARDPs6c97i2B5avWM4WrUSM3YlgOWUwKaUgsXg9YOnpGEUW4qR5iPjy2D1VPBIkT75hK06qyovxwE24PRo9EgMsrIAKQFm2VP7Da6JOHC2KLLsYud4ydO5SB82bn4SgPxP5OwvwxTdLsXCJh0I0gubEkGv8inZnp+Gsc06E7vchXhLHl18vxbQ5NqRgE5hyCBbVHaoO0+uHvPW4+qpmyMlriBdGzICkHAdd0SE5vyKo7sC9d1+J8TNXYtFKes7pUGUJtfRSTBx0F7JCKnyUKXVMqBwjEy+BZIrgYNfWJQFqf8CSGkRX/zITFQPVzylKNlFNJxU+8biUuQnCQmROUi4rq/5Yf2bATI0PMcEJWHEgqmTWTmSn2aCqome4qoGk4yTb5Qj4mDXH9Vj1TjM0ZgAJBYL8N73kDFljEonJUz5Gdk4WF4JPnjQRdevXY8AmfC4qLsZf/vIXTJs+lV36Dz54H48/NgCGqsGxPaSnZyAcDTOIFpUUc5fNlk2buHh84TyKeZIFI4gjKHlDLgkXDksOTBewjSyMGf8txkyYi6i/NiyZYpWCROJgWyMHa3J6CumDFKBW0Qr0v6khWpxbGx9+/C22/16CDi0b4LQzm2PUG8sw48cA/CjFdRcCl17cCJM+/x7LV+1Eu2Z1cP7ZJ+Gpl1bjh5U52G3lwg6kQ3JKkRPfgHObbMITA87G2h0S/tFnNuJOc/jkAtTPW42r2jdE9/a18NjbmzBlQTbiXkOokoc8fQcmDuqFnJACXXXYZSYLmUhayRISFnK1Wa6DNYQ15zkMRiBlQEzeS2VGlf/0HpPASqBIHIWkoEe1c+R2R2IR+H0GyB0n1z09kI6xI0fjtVdfx8yvv0B6WhqmTZ/OQPbLkiWC8FX3cTkPdcd88eVMxB0TAd2H0uISKJLM8qMdOnbE7LlzoesGk9D6gz4sX/YrevT4G1YsXYaoGePymqS7XgOIZIPY8GEnWtZej2cfvggj//kpvvzegqEEocXm4JEHL4QvVAf9npgDz9yMl0Zeh4U//YKX39kOT6mLHGcpHunVFoGj2uDup7/GrnhtqFoa/LCQ5szC0IFNoXiL4c88E/+4bz5i7sm4/MoT0L2LHxnmr8iV1+PZD1xMmd0IpnMia4Hk6dvw/nP/h+yQXAOI/+lCrPm+MGdS0lRJFHJVbOmrbAFWRT2VaoFssqc5mfDgHk3m9ROOhee6guVGMdCtc1eMHDEKjY5vzJyF5NJTxnvQ009j5syZ+G7+d2wVEonE1JnToAd14dpbLnRVw44dO7iDZvGSJeyuU3aZlvvPPy7CLT17Ysmin9mNJpeZPC+XXA3q3yUChyPYQlRdGxl2Pjqc6uC2285Dr6fewO8FTSCZKjKduehxZQZOP+N49Bk4Axl+D0Of7IGPPpqLT2eFIPkawBebh5tuyEPz87vjr32mIuY2gs+WoUQ34cZrM3HmCQWYM3cCLrz0btzb+0eUmmcjmOPCr36PxpkbMKRPWzz3Xj4++bY24m4TBsSj1e14b0gNINZg2YEbgZQAseLpqrMQq/u88qUTsLKOikOMNqKo2KGEgaLAtOIJDkSJ44Pbt2zHtVdcjR++/xGmZMORXGaieXHoUCaFfeG5IVwOsmvXLhaZ+nL2l3B0ou0CW4fkT2/fsgOnt2iB9evXw091lfCYP/G7BQuZ8/HH775nlhwu5qe+CzoH/3pku8wEiKFYIfLSo0jPC2PNrjBiZkNkMmPKNPR76Bw4COLBF+fBFwNeuP8CKFYhhr/2FbaWSDg2rwT3P3gRvl7mYNzHRVC8ekiLb0f92tvw8EPd/7+974COqkzff26dkkwChCJgIBIEhUDoUl0wYKFYFlZ0VYoiHWVhQSmuuH8RwYaI0gTXgqJUKQIqKoKLGAREXBULVaSXhMmU2/7nfe/cMIRAIj8OErjX4wkzc8t3v7nfM299Hkx/eTLS0krjhg4dMHjo5wjqWQh7iSX9Z1yp/g9vTrgez83ehkXr/QhZ1aBARSUpB3Of7oOURMG1EM8fJlzWZ/rDgHghZossRLYMnewZWYuCiHVr1mH4kGHYvHEzDuQeYZII0kRZuGABPly+Em++/jqCuXnMtdiubVusWvMJTI8FkwqmqaRXEPDKS1Pw+JgxWLxkMa5r2hTU7eFTPdjwVTbuuede3N+jJ4J5QfTp2xflK5bnpA4lWRTJwxaiZgmXZQyRWGi8QgSGkQNvEpBzTEMFJQneExtwQ7PDeKB/V0yY/DVWflcGCcEgMpPW4onhzRBWFfy4L4gaqaWxe88veHzSbzjhaQshIqOM9R2e+Nf1+HHbDsx5ey3a3FQNrTs0xpBRK3As1BxRhcQ7D6Ba4BfMHtsAL835DgvX+RBENcjwIVXQMG/8A0hJhAuIF2JhXgbXKBmACHAcceevO/HAffdjyzdbkKeH2WWmrPK7c97Dp598itdmzuIWw5zjx5mN56PPPmJCFsq8kpIfyZTWrZuJnj3vx969ezFz5iyOF8qSiOwvv2JAHDZ0KERZxm2334aUcikIUy2cQO42MSBfvoDIuUdTh+iPwgwdRzlVgvf4VvS7Ox233FQDM95ZhwWrdAQ96VBz/4d+t4VxR4fK+GZ7HrYfFFD7SgWp5URMfeMoPvu2NLTwCbTKiKLX/a0w5sm5OHzMRFbbUmjTvg0eGr0QedHmsFAVEeEg0gLfYe7YTEx+axvmfxlArpQKYoVLFUOYM6E/yrgW4mUAVRfmFksGIFpgwlcjYnAMceWKD+FJIICys9lUb1i/Xn2UL18eu3fu4ffefPNNLP9wOUSPrcbnVbyYNnUqlixeipUrV+D61q3xyKOPonXr6zmW+M3Gzejdpy82rF/PRAG6RW1qBiSVyhSIDZtaZi5nQKQWShWyuB9+83dU8R9Bn7/VRc3qifjP7E+wepMHQakaBCGI9HI/4vnHmuGzT9dg5oIjOG6UQ1X/TgzpXgsZdW9Et6HvIcHvxb//eRPmzHkDX23WAFNDpxvLo03WLeg3ci7yhOtgIg1BMRdVEr/Fwqfq4JXXd2LuuhQcVSpBFnWkiifwzjMDUdpNqlwYtLgMrlIiAJG7802Lkyo97u2Gpk2aoucDPRHVo9zS1bhJE6z65BNs3LgR+/cd5OJxUt1bsXIFl83IooRVH36EkY+OYOuSYpZEctvrwd5YtuIDVKp0BUua9ujZE99s3MRuNP1PZT8kR8q6LtwHd3kDIv2wpHh2IlnbgCeH3oqkBAnPz3gf3++tiCPaVZA9Afgi23BHOw1335qOkaPfxR7tVhy2AkgJbUHL9J8x4rE78I/H56F+ZiPcllUVi5cvB7xV4DWDqF/ZQlrVq7Bk/Ql8usWPrTs8OCGrSPVvw6InMzD19V/x7vpSOKxWpg5KVLUieG9CX5RxXebLAKouzC2WGEBM8Phx/Nhx7NqxC+1uyMLT48ehdu3aGPvUOCQkJOLt2W/bTCyahmBeGJ06dcSKlct5FqkD5an/9yTrNaemVuGCbHK31325Hl06d8arr72KihUqoPu9PfHd/7YiokXyGzyIsZsJirkFTmedC81bCq/MXcu9zFSYTUp8VIdIfblMFHuJbh7koZS2FoM6V0TLRtUx9tkF2HqoEiKBOjiaB/gUP5L1vbitTRSdWqdh7LPLsfVoY4TUJJTX9qDOFT/gyWc7Yc95h/QAAB93SURBVNjo2biqSl00a1wZoioiYkUQ0A6jZnIeEgLAd/uSMW+NB8vWi4jIpXCl71fMH5uBGW/8D+9myziiXgkIfqSZBhaMv59dZq+kQzCj3I0rkHATd6k4BArFK4O+RL8297b+wAxclIBY2Pi5O8Y0mWF7y5YtmDljFvbs3s1kED169uBWOyZ/kCTk5eWhffsObCFKsoxXXn4ZWW3bIqN2bW7rs1v4JD7XV9nrkZJcmo/p0aMHvt64kV1lbluMtcXRX0OUIRoRZnaJqEmYtPC/mLhwHSL+8jZ4miFmIZYsm1DiTFvx+gr+wDdYxK5F9zrYfQ5F9SdQ65diHUSjClsw5V83Y8L455H9s4ijSAeoOF33wDIT4FcFXFN6N8aNvhXT35mHRZ8fh0+pgkD0e3T7ey00v6kF+v9jMQ7kXAFDUSBaPvi0HHgj2bj1ltJo2/EWDBo+Gwej9WEkZcDUj6GK73vMGn89Xpu5DXO/juCoWhFesyzSjDy8+1wvlPKL8ComYESYnZFZurm/24AlGhCJQecy79E9f0/UpX2mEgOI5OYSiQRZgF7VyyvY6bUmkCPApM+I2Zt6oEnR7+OPV3EskI6j/anzhI8nESpN4+NZxN4U8PXGr9Gtew9uCXQaUeMB0ZQEiDqRB1DrXilMmv8VJi1cj5CvIkxB5nY1nSisqMWtqO1CGixFIZ0z1iLGRFT9idFfcE8bEb07p2HFypWw/FcjaJSCpPig6RIOHRewfOVuBPS96H5nDbTMqo1Pszdh3/b9aFbzSqRfm4Gp87di+booQmIFZhi3DC8S9CBKCT+iXVZptLn5Rgx+9D/Q1QbI1ZJhmTlITdyJKU9lYfYbv2DhhiMIqmVZqCkdYcx5pidKJwjwyAZlzmKASFoj1GFEtGIuIBb1OLqfn5yBEgGIDlmt0zdNAEc0YMePH8+n66JOF+puoX1JyY+IZimuSP3UtL9D6cVi9iTbSEQQksTgaEY0bNjwNcclN2zYYLPdMEecPVG2iA/RS0WZaUVXS2HyvK/w0oJ1iHgrwhTtPmeNNCtOE0MpxuMWR5N32t5nYU0pxpnPbZdCGVM0eLTd6NTKj2aZKjweGVHDDxE+iMRDKCjYeUDD5Nnfwm9ZSJb3oH6jMmjRqjbSypTGnh9+xPIvd2L1DgoxpEMjt5ZpwxQoxLFp/Y7G9QO4pl4GZrz1GTSkQgvLoK7IyoHD6H13Naz68AC++DUETU2ER5NRTQxizoTeKJ0guoB4bt+0e1SBGSgxgOhIiDqARnWJmm5beSRrQG4utfdRpO9E8AT+/e9/Y8KECfkynIoiM1g6mtAGsUv7vJxgofrEn376GZMmvch60yR8z5048VYTu8VRWJYCXU3Cy/MphrgGYV956CKRl+owLQ9bi2fbiED2fBmIDvXX//WpLs6YCCNVD8loboNo7WOiXBleSMEokhUJwYgJM1ARh4VS8IpJSLRyEA3vgCTlIYFIL8JRBL2lcMxTDYgkMfuKJVOsVoJiKvAbeTC03TCJts97BcKaL0YVJ0LR9sKLbYBRDcel0jA9EgKGhSv0w5j7/GCUSpAKAUTynB0L8dKN6/5fv3v3+FNnoEQAIg3Z4TJ0VADj2wLjWa4ddmynA4YBTyIWHondZIcXkc5JViK17pkxOVR6zaLgpPdCRBXxc0X6zxJRmcoISQmY/v4XmPjex4j4ysXIHUhtjeisYiw5sWNPKuXZdDQc08vntHeg0eECsu3ROAM+RhbhvHfqZyfpvez3nRHTNZnNh/5jtmnnjDFTtIAbbSu3FfSdC47JpsYXkANTDMMkwlFdQIJuIMG0oIse5EgJiJDErOaFJ5IHWc5lwljoPngEBRFRQ0jxQtJIl9uEIUVYEVDRFUjRKCSEYQg6NNkPMg0JNIlr0iNqkPQ9sKxyCEteGFYIPiOMKnIe3p0wEMk+cpmJa8hkYgdit+Fwh0iASO8Vj0bLBQd3BkoMIBbnq3J4HPOXdizRUuSxMUZtjkmSqxyv38y4YHEhMAFCniEjqgQwZf4XmL7gM4R95RAWSK2MGp+JKtXhmCsIMLHXMfnNGIIVYMeJ0/VggCqEOsx5qzBxd0okEN2PIEKSFbaYWQXvtLRJgfMWZ0wWARfppugwJAu6ZGsGK3oEXmIwFxXkeTxslUlRP7x0bTGEiGzCsBI54atYeTY1meGBQSzoUpSngViwZVOCRLWfIgGlbLMNIcoKh7aOShCilMjlUCLCULU8pHoieG9cb5RKADNmM9Mf70uASN+lk1Q5XzZ5kU+Su0MJn4FLDhALfh/FIZggi81xk/PlV0/BI8pgRlmVzCAdZikBL77xMWYv/QIRbzlEBeqJlqELeQDpghSxnS0sWFTIMP7zwpa51+dj6zAcDtt0aIUJShXyXlFjIstXNVUWPCerK6QQ8YUBhTgIjSh0mYhzyRoLwqMHIJseWJKJKHFOCgpEIQyveQLeKOkTehCJ8U2SlStaEmQSsrdIiJ41I2CIxD1JQvcqC9ZTT7lM3JiIQKbyGkNDOSWKd5/uh7JJChRRg6XrUInIl610FxCLeg7dz0+fgUsKEB3dFbpNRzSqOF96PEM4u+SnFaGYkC0TBtUgQoWgBvDR2m8wf9mnMBUSridxdgkiyyKc/YoFS1zidy+YEC7EPsw/OX1WMH9D93HkyFGoqoLExACi0Qhk9fQyoNOYigpx1OOdbPo3OeCmqMKrCUzCGpYtaKxjQmp6JC6lQZMjEI0QYPpgMbAJEEhXhcShxFwIYhCSTu4wkWaQOUu61hSrJTZnAwKTDXPXua3KJxBhKQGlh8l3TSEEiQHR4PgisWSPGngXknwkBUuM2QYn27jsxgFEcpmLm2kvzsPi7nNJz0CJBUQmfjjN8zv55OfHFYvx9TnZawcoTnGZY8fb9W2k5EHrTYKgeKBRbSSta9Z8sfUqSMz9bFtxav6KMWTeJf5KFANkCVDd4rihKJJcKNVmni61UBDvizMmg2QgRAs+aoM0LGgiEGaaNgkyya+SYJFkQDIU6CKgkRwA/XyYKlRdYUlSjdxhqLHsMoGfk4CydZadcZE1ypAmkEwCiWixThzojkgKle6VxcYgIWqEIVi2uBQJKBG2iiI5z7YlyzFEFxCL+0hd9vuVWED8M785J+HC7vUpJt7JFMqFGB/JMRhkuQoWZM1AgLquc4NQZAlhr4qjgsA1m2K+zMO5j4owhdT9mJE6ZlHaXNQOYb+toEwSojaPpK1tQuAmmrbFZyeBYkezEJMD6Y7GsDO+kwko+x3b4iPKdE4AnUxP8TXtr8BGPfvf+YHWc79h98jLcgZcQDyHr/2Pcj6ewyWKdQjpy1AKh0BRIQJX08D4ESORldUWDdpl4bjPy0kWyWXRL9Z8uju5M+AC4jk8AxcNIFKuh91JE6qhI8m08Mq4cWjaojnqXt8KQb/frrM8b5WP5zBZ7iHuDJSgGXAB8Ry+rIsFEJlSgqtsBMiGjkTTQuTYMSheDwzVgxOqDCLbdcuSz+FLdg+5LGfABcRz+NovHkC0uJBclDwQqdc7GoFAGVhRQAgiIh6F6yqLU3p0DtPgHlLMGXBaTznSWaDk6RT977N8dqZLxT+LZ3su48fgjONMypnx13LK0Jy/HKE9QylF/L0V3KewOSjs3ovzrBZ1n84YnWsWvPezfW0uIBbzob74dqM0A2VRZU5cQDPgFy28MGE8GjduhBZZbZGj6ZC47MZNs/6Z35/TNUXVDIqiMKBQKMPpujqTZO8fAYezARV95vTu078LVlUUNTcFwexMYFeUoUCdYnT/TvutU+7mnO9MwHVK9UdssLSvU1pX8EfGec167LpN/FKcueQ5LI7qXlET5n7+Z8yABdOiRSURNxkEgwh0BRw7vB+BxERYigeC6oVm0j5/xvjcazoz4LSTxoMRvcdto9RiSbWvsb9FzdqZrDrn+Pg21oLnigegws7jAKVDpedYknQcjZX+FjZOB3DymxrOAkAEYgV/EJzrFQS2eEsvHvALLZOLu9n48znidc4PUJHz6wJiUVN0sX5ONZA6REGGZUoQTbsw2dDCdh2irDLRBLnMNlGqu/1ZM+AsdIegxAEjWqQENM5fZ6E744wHpjONPd76cc5/rvfpAKZjfXGnE0kAx/gA4t3m+Gs4xzlgV5hFRueh9+mctB9pH5F0x9ksPecazj75xC4xxqrCLGtnLMRuRddyfmyI1cqROT7b/LgW4rk+PX/6cRZ0K8pFyKA+YOroMKnVjSxCC7LqRTRqgqqb6bW7XbgZOFOc0OH0DAaDDDKlS5dmWjraiKKOaOuK2gpzVx0gJXClRV8YkNL1HMBy9meau7jNAYx4F5ZcXNqvoHsbfxydj+7D4RctzNJzxkX75ubkonyF8nyMY3E6rnRhcxcPms58xb/nWLLxAEpjJpc5JycHPp+vqGnN/9wFxGJP1cW2I5Uk261tVIjMhAZE5CDYFGj8K82/pBQ/udjGfmmNhxapQzrsUb2QqJOJatSZMYliXRLT01H1E33Wr29f9O79ADLqZkKnfhtZRiQURi5VCIgy99ULkq1XrsgyW1LRiM336fVRm6h9bgIRxyqkfAwBaiAxgFA4xPvYwEhkGiZ7DUR551h9FFeWFCWfAYr2NXTqLhKgKh7oRK0nSdi7Zy+2frsVubkn+HlSVRm6EU+CbCG1ShU0btwYhmFbvGy5UbJPiFmDsTieQaAMEZkNMvHmW2+hbsO60LQoDM3Ed1u24rede2KEJICiePg8pM1OjzhpJ5EscKtWrRj0KR5J/fqRUASKKjPNHzcqaBr/uPh8CUhMTMQNN2RhypQpSK1yJesrFVWB5gLipbU23bu5wDPgxAcJvGihbtmyFUvnL4HiURmsaHGGQiEGoszMTHTu3Bn33Xcvhj78MOo1rI8ohTMEAVokits73gqVFjW5qVRsryj5SQE6PjEhEYuXLma+z3j3kfYjsOvzYD+kXZWGUaNGxSw2on8DPIqKrnfdhdGPjeYxkErl1TWuxoO9eyMSta1SAkRVFjFo4MMstdG/b39ouo433ngD01+ZjvYdOjLg6iRFK8U3jZqok1kXXe/syoC4+vPVWPXRKsgCgafK56X7FwQRrVq1RNYNWcisl4m357yDq+vU5PZMVVCxeNEiZH+5AYpERCAy1n+VjV07d6Pr3X9DzokcqF4FVapWscXlyBoVRNzf834cOnQIJjEgSdxDyz8USQlJWLJkMRsJ9eo3wNz35qFchRSI3gIcp4U8Ky4gXuAF5F7u0poBAj36nxY/Lfyff/4V2f/9Cn5/AjZv3oRNGzfh7/fcA1mSUC09nQGhS5fOGDr4ITRs0hhhIrWgsIYFJKg+KIKIKMUWVSI9JquHLDuDF/7NN9+CL9at5Qmkax47dowBk+R3ZVnBzTe1x7ebv8HS5R8gIyMj32MgcuQ2f2mD5ye+gLp16+Khhx5ClSpVMHLUSIQi4fwsrCRYuPNvXdH0uqYY9s/hfG4SaPts1Wd4+eUpdmb8FH5NHgn8iQkM0kS4vHnzZny9YQNIFG7ZsmU4cOAAunXrxnNDVmSjho1QLb0aln6wDGlXV4PXqyKUG0LAn8iWNFG9hcNR3H777XzsRx99hCsqVkAoYv+ohDQCVztLn+hPtK1gpvm0GMB/2/Mbet3fC6tWfQxJVJBRpy7mzp3LypqW6lqIl9bqc+/mopsBp6SGQMvR/BF0ga2pTZs2Yd68eZg0aRLHzcjdJc2fe+65Bw8PHIAGTRpDE0wIFKPTDehhDaogsqsa0TU75GEY7I7/8MMPePDB3lif/SVyc3OR4EtA/wEDsPf33/D+++9z2KRF81YYNGgQnnvuOaz6eBW7kpIssoV4XZOmmDL1FTRo2BAP9HoAaWlpGD16FLud1GNOwJLg86BTx9vQsEFDPPH4GHaN33v3PQwaMAiVK6cyCJFa5alup4kp06aiRfMWbI3S2Gi8Sb5EjB07Fj/99BNmzZqFw4cPIykpib+/a6+9lsdco1ZNdn1VSYEiyTyGbdu2oUuXrhj+yHAG75va3YyJL76Au+6+C7qlcys8xWDpB4j4XewQgAGTGOtNYPny5Zj9xttYtGgB981nZNTB0qXLUL58WRiku1OUdpCbZb7o1pg7oBI0A07mlcDCsRSJxpG2N998kxfo/HnzOa5H7hy5vXd2vROPjRiJjMy6iMBkurlgTi6yrr8BFVJSmMPSou6jWJLEqSGskloFs16flZ+M+GnbT6xBXq9ePXZJ22XdhBcmvoBnJzyDuvUyMWzYP3EimIvkQBID4vQZ01CnTh30erAX0qtXx4gRjzJw8z1QZQJMdOlyJ5o2uQ6PDH+EQfa1Wa8he302Jk6cZLu+UoyFPf87osYAor6jcpqTRdvJvgBboFu3bsXixYtx4oTt5hNpcY2aNdh6rHHNNRxj1cIRPDFmDIcbCNgeHTECrf7yF4677t6+B2PHPomdu3Yi/erqGPWvkbjiiis4nEDuNWWryTqUaPySzLIhu3fsQq9evXDtNbXRtFlznv+KlSq4gFiC1pU71BI6A045iZNh5WyuIcCjetC5S2e27NasWcPgRto/CQkJ6N6jO8qnlENy6VJomdUara6/Hgf370ef+x/E8iVL2VUORSN2coKYNiUpv5DbsGxxNM5Yqx5EtSgsg2KVXrRpk4Wnn34a6enp6NChA2bPfgtpaVWZH7NF0+Z4YdKLaN6sOV8/EEjkGFyEEikC0beJEEQLgwcPQYf27RkQKS75zjvvYMK4Z9hdJ2Am+KYEBm02YOtIvzod/fr1Y/5NSn7QuEsnJuPmW25mtzc7O5vBlDb6USA99U6dOiGlXDm079AejRs0ZEu0KiVnmjS2QwWyxO0Egi5CUiRs2/YjNm/djI6dOjIYTps2Ddt/3sEW8N69v0FWZBw8cBD79++H3+PjzPKcOe+hXbsbsWD+QiQlJ0LyE0fn2R80N4ZYQheiO+yLYwbiNXto0RNIkMt86OAhNGzUEA0aNGBJ3Icffji/ba979x6onlYVgdKl0OwvrdiaO3E8B0MGDsa7s9/muJ6HmM8tk7PSFD/ze/2sKR7W7JgfuZqUdSYgC4dCCASS2GV+7vnnOHFCcTMCxA8/XMkuZctmLfHyy5PZKh0wYAC/X6lSJXaZicKOs8ymhv37DmDkiJHo17cfAyLFLjes34BIREMgEAABcjAvGKdaqTKwU3zQ41HtzG8kglBOEH369EFycjIeeOABtG7dmi1bGjvFN++44w5UrnolOnbshGfGjcfRo0eRm5PD14hEdQY9riUk0TbBQjgahj/RD1mVMenFSdjz2x5s/2W7/UOjyHjiicfxxRfrGAgt3c6mUwVG7YwMLJi/AFemVoYu6S4gXhzLxh3FpToDToDfsZiiUQ0BbwB9+/ZFrVq1cMst7dGjRw8sWrSIEyTlypXH3X+/C8P+MRjX1K4FnfS+JRHB3BOoVzsTV5QtywyPZLlRokQn4EtIsHV9ZAVLly/hGJ3T5ULAQSU7xJDeuvUNePbZZ9ktJmuue7du6NGzO9q3vwWtmrfC5MkvcQyRLEQCiqFDhjDIcmJCFGFYGu647a9o3rwFRo0ciW++2WIDi0mEwzIDHVliXMJj2vWOZMQS/Ry5rgR0VCZDlutNWe0YEGtdWwt3/PUObN60mY+l2F9qaiqWLf8A12bWhiSK+H7r91AECbqmQ5ZkyLLKViIlogjBDFNHKBqCz+/jEAHFICkEQT8WFLfduWMHutzZBRuyN+D333/HsCH/tEuWFA9Wr/4c2V9tQKkySW6W+VJdhO59XXwzwIqNhgG/PxHPj38OX3zxX46dUf0guZ0zZ83EW2+SC5uGO7v+jctuGjRuyDFEAhgquzl+6Cg+XrESL0+ZgtnvvM0u9r79+9D5r52xfMVyTkpUTq3M7icBwfbt27kOr379etA0He3a3YRnnnmGgYlc+V27duH6li3x7Xdb0OWOLmwhkiV3X7duqH51dTw64lG26HgjcJOAO7vexTHEYUOHoU/fvuyC+lQfDMNu39u7by+OHT+GmjVr8mG6HrVjnrDw6quvIsHnx9MTnsaB3/Zh6tSpfP//ef0/WLVqFWbMmMEWXI0aNbBk2VLUqFuTgdSneCFDQigYwrIlHzCAHTpyBIZuIrlUAPUb1EPHWzuiTNkynFQh69iudQRntcky7de/L9Z98SVrtW/M/joW05TQv/+A/KQKPIXothV4lFyX+eJbW+6IStgMEBCSe1cmuQxGPjYKG7/aiCWLlyAvL8SZZYoEznptFqZNn4YVy1dyHeA/HnoI9RvWR1jX2GX1q17o4Sg++eQT1hT/fO0aRKJR7N+3Hy1atuDi6MRAIic16FrkQg8ZOhS7du3AnDlzeKXf2O5GjH1qHOplZsasNwGTJ09GzvHjWLt6LV6Y+Dxbj2S5XVU9HY88+ghfw5acoCJ+DV0JEJs2Y7eZu0FInIEKsQWRkxjPT3wOv/z6C1556RVE9AhbcZSNthM/IgYMHIA9u/dg3rvz2HL0ejxs9T0x5nFsyP4ac+a8g1q1a2HhooWoVT8DoXAeFEHG0cPH0P3ebriqajpuaJOFCuUpceLBnr278Pna1di8ZTOmT5/GJTsEvgTOsiijUcMmeHr8U6hduxZb36JIkrSOhalwHHPG9Bkok1IGUF1ALGFLyx1uSZuBk50iFlttW7ZswbXVr0VUj7I15MTNyM2l0pOyZcvi3nvvw8D+A9D8uqZsyb300ktcbkL/3rt3LzZ+vRm33taR2y7zQiEsXLAI9953T365yejRo1GubDkcPUaCYipbThRLzGprJ1XIVSd3ltxdGlOjRo2wZ8dOrP5sNWpcUxN9+/XDVdWqYdjwYQhrUb4OJ1Vg4r777uP9Bw8ezJaoqqj5cTevx4sJz0zgsc6cOZPrIOn6Ti0mXe/XX39lCzCqG3Y3Del3GyZbjmS9eRQPatSojveXLkZGvQwuDKf3BvQbiNQrq2DokKFI8ifjyNGj8Hr97C4rPhkfrlyJp8aNxZrVaxAMBRnAfR4/Mutm4oUXX0Czpk3zY7R079Syl5KSwm6+3+fnkh0qGeI6yrNsroVY0lagO96LagZo8ZHb6bTukTVk62XZzDAESA5BAsXWCDQIdAb0H8DuK22ffvopgyVttNApE02v6Vg6f3y3C52LEhS0yD1ej23FkTyrZaF79+4YPmw4l7U4/cfkXnIN4/298Pbst5BZrz4GDBqI9Orp6Ne/PzRDz0+qULPHwIEDOQs8aOAgvge6N6c3msY/8cWJ+P777zFt6jTknrBrDh1aL85Cs34PkYvYLXyUAaeOOYrpEaBSax1ZsG+/8zZqZda2kyWqH/PmzcfUKdPw2szXUL1adVgWtRJST76IfQd/x6jRo5CYmIDx48dx/NIyBfi8fjRu1ASPPDIcjRo1jHn+NuBxtjvW8kh905SQoYSQC4gX1fJxB3OpzYBTI+gwvPBf06bzIuspnmyBFikBCBVG9+7dmwGRiow5sxqJ8P7kopJ1SckSOpdjfREoEdgSGJDVabfr2VaYU/Jz5PARBJICDIZ2WNBuZaPPT1BhuNdrt9KFQ1C9Xru0heUiY1aTaXABOSU/OFsbR+PF15dlLjL/8ccfMWPaDAYzh4whnjCCTkmwyL3cBIiiyKBI+j7UiUKte3PnvYfq11Tna3GbtyVg5oyZHGogTKXwg+rx4OCRg0xzRyA6btw4BEO5PE+6Rq2NKvr27Y/tv/zMoQTa4skhnB7zMWPGoEmTJmwlFiTHKPg8uhbipbZC3fu54DMQT77qgBO9RyDngBBZWg7IkfVXunQKL2yH4YZKaMjSclhpmJnGstjScYhOCehokTvgRPuqVOoSDdtECDHmHO7iiG1cnuPzcfEzxSqd7DQlUfI5kEQbOAm8aH/ayEqljV7b2WSRgZaSLJQoqVipYj7BBN2bQ+tlZ3cVjh/yZtpXiYRCTLZAwLljxw5cVTWNSJoQiZAFKsHUTCQHkhnkDx86jAO/H+DjUiqUR0r5FKiKgmM5xxAIJPAcUZJH1w0kBZIgMXuJTWri6F5SvSSdi8ZNf+mHR1JtOrCzbS4gXvDl417wUpyBM1F+Oe871trJBWkXXcdbls685Ft25EKTiFhsYcdbbPHXM6n9L2YNxi/4+H3IZmRoigHhKePizyzuCS4IGPH75Y+PS2Hsspt4S9QZA98X1TbG4Cl/3GQ6UmwzRohL46bXZB2yegJ9bFHHjE0iS69J+pYI4e1xkP65c6/0HsVJKdvM1EKnPFbx3IzOPDvz5ALipbgC3Xu69GeguDSW54HejbtCztOMOsMu6nyk1c1XtZHaBmQrZuPFBM/pjy3fzcrgNmEFb/RmjHWHcbYYk1XUgFwJgfP0BLincWfgIp+BwuCiGPhw3u6qsOsTIJI9aJvK3JCSb1Wy1RizXKnPOh8QqW6Trcc4QIzteT4G67rM52MW3XO4MxA3A+R+FrUVRyu7OMIPxbmW7dcWGFFsiKe+fb4g8tT7z39V4PSsCOl8yOhnvyCoo8QU24R0TD4gcu4+DhCdE1L88PxsLiCen3l0z+LOQP4M2K7g2TdSSoynWS1s76LPYsf+TqJKUVc9/fNTgMT2Tc/DduqYzvTzQGXf+dePoyqMH4VBB+e/cTKGePJNshZdQDwPX5p7CncG3BlwZ+DUGRAOBg9YTtlAQVUwd7LcGXBnwJ2By2kGhMOhQ5ZDYeQoYBUsIbicJsS9V3cG3Bm4fGdAOK4dYwuR22xilelFFS9evtPl3rk7A+4MXMoz8P8Bb5dC3FY/nG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UQAAAI6CAYAAABfKjHqAAAAAXNSR0IArs4c6QAAIABJREFUeF7svQeUVNW2NTwrV3UiBwFBJQdBMiKgoIKScwYFlSBJwIyiguQkiETJOWcByRlFDCgIkhRRUHLnyv+Ya59dXd00dN/7vP/37nh9HAywu+qcfdZee668lul64rVgIBCAyWQCL/23/E/WlUWBLApkUeD/EAVMWYD4f2i3s141iwJZFLgvBbIAMYtBsiiQRYEsChgUyALELFbIokAWBbIokAWIWTyQRYEsCmRRIDUFsjTELI7IokAWBbIokKUhZvFAFgWyKJBFgSwNMYsHsiiQRYEsCqRLgf8HJnOQ2Y7pLubev8navSwKZFHgv5cCPNm80j/3/5veK1OAGIB+oZSlm9K8XBABmJncHTQSvAMmef8gv6v/lvv4AZjlRuquZuh7BfW/+Pkg/099X5LF1W0ABIzvpiYyP8PvpL1M+lnG78xmM5iIzr/9fj8sFou6YyD8uyaoPPWUn/H9Um2p/J7PDABBs7y7PxCQ1+f78P8tfIbPBz/fxaI+EwgGYTZbZQ18htlsQsAffm8+U6hmPM+glX43oYOiRFD9KnSlfCvlZ2bS926ypP6eid9Uawhdxh6Qpvxjs1qBgKKxrNDgba6F/9Ss7vX5YLfb5f1IX9I5bbJ/iJYkAP8Yj5afG/RTL5j6AOl9C9/rAEg/r9zHagmnlSaOvMhdfMEHcW28uE69lHQ++C//KAA/TEFziB/1c/SNTEETgiaeg/BLr528Z+xv2j2RwgnAZ9DVbCJtAb9P0VlzzN3AQ6ZRfMVLdswgCZ9E8osyom8he2x8RraInzIjGCCvB2HiX/yGOXUhRwoPhZ9pdeb1k7mnKdiRsi98Rvi++nw+OZumMOYNamwx6BNChIAfQVMQZpNFrc94RgA8j3x3nse7+Sm9jf23AfGuTebG+H2wmKwI+hW0yQvq/+TFSHp98DQo6s+lMH/AHxRiEGx4D5/PC6vFqg4dd4PvlobJZUNJkPCLn9EbbxBRMb/JIDbv7ROA4v30O6XcWzGRomUawAitwRACZCLZVMVw8h0NvGQk0kKYi++tgEXAOOBLxZwK+cMAMRz1DDDk3YWaXFMGQtccCGfA9M8275Pe+/HTBCGr1Qqv1wveSwsQIWvYu+qz5DPe+b4oYgoiQEEix4zAoQ6WAbUpoJgGELk/3K/ww0NAVDTXB17bGXJa1fFPg4d6r/luKft+9/7+y0hofMEf8Ms2klaaV1MJBa7HrAFRg5MCUB56i4FMfhOVgbvBnHTgfqgzEhSVgn8rIWsJ8bEWVCFeMQSX2bglPy/rI99azAgENS+SpmpHtbhT6+chDwhfy34JnxoKi5wUgx+DXJFxvuXcEBB5FhXvU1jIvUVWpU93Lfx43rVCpBUpte4wMWw2BDqBkPSDUnoEBc18P/V7SzANPqSzwZkCRM384d/XxNQ/CwYU0BClrSZrKqmlDhy5PgCTBrKQFNQnOuVvbqrSmhSxqUWJdJJL/U2m0wdDb5Y/pOUZWir5Tj8nDEDJSB6PJ/R9DYghyWxop+p5BESSU0tZ/caGhkFpbzCjMBa3isLT+Le6g9r9oLyH0rg0yPC31CRTLgMQQxI8TOsRoZzy2SAZIRwQBf+NL4a+T9a8P2pqhklvf808dAbI2cxWASSt8RrkkbuHVmVSmreAndk45GksDNLZHyRoGFI9/MGpACD1ukk7pXFSoQ8KLa02hxyqgN8nhJftlnc3g1Ch9zAV73O/uMcGb8g6DX5K54z8yz8S68awWO5VCqs1xBRtTWlVZFMlJLi36k/aS8CCwtSgs1gaJvUdUQpCvK6EgdpfxZhyDDWcaCXB4G+eU/X7FECk5SRGEABLGB/ps0ctTP84tYaoFR7+XpsAhoAK7cvdyk14CbFgDNcsBAi3Q9T+6osaOZ9NTjfDgqBPCXGuTWuJxB0N0vfb0EwBYjoW811mkACUGfB5/bDwP0NSCTYbgGjiog2JQPDQcj31As2w25xISkoKHSqHww6v1xP6mGIRSndNUKUOp2itKSASDBpAbTbL7wmEJHS4WWezOQzpqoA3XZ1KLLvU0kwzfkhjIUMLAwWEB+RsGuaybLSFhxQIEFQCATjsDvgD3rB1axcDGTcMJLWZnI7ll/bAhIO6aLohk+c+bJDOfW12mwg17h9B0Gazwet2K82ah1HMKsMSCGPPIF0lGobSNVUVb5OW4eZ0SMBqbVFOZjoLM7RWvqed9PMqLcPv9wr/WUhjEYxUDRQNRZNOw8R8nn4m12Exhx/3fxkD0+CtAkTdI0CDVbhcCmnkIVeQGSbDJUFeFr7h8lMJSwqCgOyLxUrrgjRUWhDhVL0TRMNMARG1tIBBS9EO5Y8hEOiyIWCKcDW+ZVhW4vqhxBVcUsCkKak1Q3FB6XNhbL36urZjtGWoQE2ZvcZzlFdNLuEmumZsNhGo2p2VipeEn2ilWFPR22Qxwef3wu8PiIVKDZH09wZ8kPNv4XfMoAzO6MoUIAZ96TNm+M1NZhO8fi+cTif++vMvJMQl4JFHHlEvqiWdENWXCu21dyHlFFHlteLOnTv4+8Z1FCpUCA6HwwBgreJD/EZKe7TAYrbK4SIQp1zKvxfS3ozD6Xa7cfHCReR/ID+yZ88uAGm2WeVelCpWaiDaV2GYW9w0mi/hPjr+m4fQ6/eHzHdutt1qg8NmVwxKk1/0yyA8Pi989HVw0y1W/Pnnn0h0J6NgwQeECUIbb2ii4YAoPidDs9SfkzWm8SGGM4/2/ZmtZnBv7nul0Tz5WdLCZrEhISlBaPvbb7/BYjEJ3Sw2m7yLCALDqArpYgGT7JcwOd0C1PbTCJKQD8kEeAPekLYuR8bw/wjPmFMLIOU+8cnaeO/YO3G4ee0WHsifH1HRUcJ/BAVtqprpx9NgkAZclavELIL36tWryJ83H6KiojI6L5n7vXHwIiMiZT3J7mQ5+eHCKwUQU8QvAZH8TP4gQJNn/HSphF0ECvLs5cuXkT9/fkTGRMl9BRxhEdpbTQR3DYmkgUZBBT2aG2RtHjd85FOLGX7x7yvwU4qfGS6bHVaTWe4pgMY9C/rh9rhDloByo4RrigYghtwiihdSr8IMC/kuDeDHx8fjypUryJMnD3LmzKnMeEMIBijoDGERfs4F7M3qXHHPk5PduHTpEnLnzoUcuXPBZA7C4/XCav4HTGa+iN/jFybUG0xtkFJPax/cJJ+fWo8fkY5ItG3bFj/9+BOOHD0iAMmfc9NoGlotyiyQw2TRAQXlT+PGeL0+RNgjMX7CBEyYMAELFizAk0/WEaVY+S0MUDQYhab1wf0HQbeNaKckcNAszwxQJBjMUqtWLeTIngM7d+3Eiy90w5ixo9GlSxfli7HbxET/cts2xMbGyr/9Xp8Q2OfxwyzMojZcNlBcKX7UrFkThYoUhs1mUY75gEnWMGzYMHjcbmEk0RQQxHtD30dEZKRoj3abDU8/+wwuX/4D3/9wXABGsaphb9OMNqnAS8AbgI80iYiQZ9y5dQfZsmUTxk/2Jsv3qO3ykHCPCPj8/4SEBPl3rtw5hek1iIR8MzSBSHNqf1YbfB4FENq32a1bN/z99zXMnTsHuXLlQpUqVZAnby58+eWXorV4vB7Y7Hb4SD9qV4bG8duF37Fv3z64XC6hLS8NUCEmNpzyBOsnaj2BBwo9oHxhQTOs9OfSNLaaEbQorYH7wT3gFtDU5pp5/6HvD8X8WfOwZOkSPF6rpvxOeDAiEu4kN+xWu2hCnqCxh0YQTZuzpOeyZcvw7jvvYtbsGXjuueeMAIvSttIe1vTQMK0vW7SqgBm3b9/Gq6++ippPPIEBr/UXACG/C33NFvjhE21OB+DIO9y3H3/4EYcPHJa9y1cgH2o8/rgAH2nId+M+bt26FT1e6YGRo0ai64td4fEr68lmtmPa1KnYt2+/0FKCLtrpY/jjyX/UlkiDiKgITP1sKixOu6yLgEjhGfBR07Lg1vUb+PbYcfx64SIu/fYb3EnJiM4Wg4eLF0Px4sVRrmw5REZHiuDnujw+j+yTCBp3MlwOp1hDpoDZ8D0H4PV5hN/FBeUNSmyA6/QFfPLvdevXoV+/fhgzZgw6deokgCh86vHj998vwxXhMlwD2g9paIKmIArmLyjB0b2796Brl674YNiH6NmrJ5LcScJPqQOn6cu2DDVEEiraGYVp06bh0MFDSE5OVpqU1ar8eFDg06tPTzxRuxYcFgcaNWyEC2cv4Ouvv4bZZlbqfTCAX86eQdzNWCQnJQkI6XsQCkiQmJgYlH+0POxWJ8aOHYfRo0dh48ZNqFCpAiyGFqeUtyD8Po8Aa0JsPCpVrCTqsJhKfiAhIRFOpwsWm2EOBIJYsWo5nnryKWzbvg3tWrfH53Nno1XrVsIYie5EOOwu1KlVC5cuXhJJa7PSFwNZa2KiG84IJ6JjouARpz5gd9jw4bCP0KJVS1DwSFTVG4A32YMO7TvgxrXrwuxU48l4a9evRY5cOWVzuZWPP/44rl65inO/nhUtMy0g2kx2eR8eDKfdiVWrV2HB/AW4fes2aM7WrVsXgwYOFLryIBEwExMTkZyUjImTJmL/vv24eesWqlaritcHv46ixYuGNFGP2yOfFdOVB8QIRhEgKDQIkHWfrotz587h2+Pfyr6ULlUahR4qiP0H9iEuIQE2h90IePlEG7aItm7GutUb0LNHL2FuoZeboJjGwqAmRGFoCmDu/Lmo90w9eBk4M1lx4dwFWGGDx+uGxckoo9JnhL4+CjgIQFODePPNN7FoziKsXb8GNZ54HG6fWw6kaLM0nPy0JIJwB1QAwmpTQoZA/cADDyBnjpyYN38eBg8ahMXLFuPZ+s+Ggjb/CiBqUBQrxWRB0BvE77/9jsrVqqBFi+aY/fls4fUkb5Jh1gZgdzpEiNGi4D7bLXa88/Y7WDh3ASJcERLUuBMXi9z5cmH48OFo0aKF8AKtCQJixw6dMGv2TLRq2woBRqxNfLYVn0yYiO3bvkSUK0r2xevxwWK1iaYpa0hIgMvlFKEVky0bfjn/C3xBH2xOh4CUmOpBYP26dRg3eix+v3QZ2aOyISYmUpmhPj8Sk5Nw49oNVK1eFW+/8zZq1akl78K1SaDKzPPslXPEQByB9eTJkyj76KPIniuHgBOFgyfBg6NHjwr/8jzw/qtWrRKwnzV7Fjp06CDvTLpeuHABTz/9tLE/KWDI73BvS5crjS1bvhATf8f2nWjdqhU+m/4ZOnTqqPzV6UTs04PETAFiNmcM+r82QLS1GjVqhFJWtE+OhB74+muoVbs2IpwRaPR8I1w8dxHffPONvDjBLiIyQjSyzes2w2qlRkV/h1+kpDb9nnyqDlatWQWb2YYJ48ZhzPhxWLtuHapUrSKgyqiRBkQbAyPuZFgtNnz/3Q8i1aIjonHyx5N45ZVe6NixI3r37YVkb6JIoLJly8pBJyB2aNcR02dOE4LzIFITIWGT4pOQEJ8gB1P8EDChatVqSExIRLsO7fHR8GGgSu+McCAxKQnR2aIQER1paBVBBLxB2K0O0UoiXREhieT1++A2ANydnIic2XOgeo1quHz5T5y/dM7wx6XREAMqsktNsHfv3li+ZAWqVa8q9P/++++xf+9+FHm4CH468ZNIQH6OWl7ZsuVwJ+42nn32WdEslixZApczAtu/3IYiRYrIWqm9PPHEE/Iu4RFLAvqUqZPRuVNn0dxolpFhabqULF4KBQs/gAOH9iPJ7Za9CEWfDUCk62LT+s14ufvLeOvtt9CyBYWFWegefilLKghv0Iu8+fLCGekUjTPCGoHHKjyG3y5cEjPP4mDaUgBWChEGawxQHD9xnEj+wa8NxpJFi7Fm/Wo8VrkiYFUZC61btcGBfQdgorUVAFyRLiQlJotwZgYED+1Hwz/CW2++idmzP0f/fv2wcu1K1H22bggQtX84IxtZg6HWOuV5ZhemfDoFQ4YMQa48uXDs2DFxDWTLmU0JREbLw1wODAXMnjkL77z1LurVeQpTP50qrqJ9B/ajd98++Ouvv3D48GE8/PDDQvNNmzahU4dO+HzO52jboTV8Ji98PvrnzUiMS0DcnXgRonQ/2KxKsNJsFy3T6xF/W9169cTM/Onnk7A5bPD4VfSePsYdO3eiU9tOeKTYQ/j0kymoWrUqoqOilQAM+HE79o6s55WXesDhsmPXnl3InTt3KHODgs5sNcHr9sFpcWD61GkY8u5QzPx8Ojp07oDE5ESxBt2xySj6cDEUfLAgTpz4QfhkxcoVeOmllzF33hzFP2a1pz///DOqV6+BihUfQ9euL4hFKpqlz0enKWKyRaNL5y4iAL/ctgNt2rTB1GlT0bJlc9F6+Y5pA8H/NiBGO6IxaOBrWL5sJQ4dOoC8+fLJ4mmSMqpMaU4JI8BHQKSG+MsFHDx0EDanTQ6FxWbB64PfwMK5izBl8mQUK1ZMNC36fahhUrpERkaidOnSiHRGYtSoERg9dizWrlsrZofEecMAUQIX4qMzi5nK59JMoHRo07otOrTviJmzpyPRm2Dk0SmC7Nq9C+3atce0aZ8JaLq9PNxGfpfHD5fDBYfFjr+u/oXOHTuLhlTnyadw8OBBDBg0EIMHD4LVbjW+Rz+X0kzXrl+NoW9/oKLAYuYpX40wP81pPsNiRrVqVbF08SLUfKIm/vjzKn69dF6YLOT2N/LFzH6LMBgl4xM1nkDjJo0xdepU2G0qx2/ihIkYPWo03nzrDbz//vtwu5Mxbdp00arff38oevbsKfQ9cuQrtGnTFtWqVhUtkxfdAjR58uXLj06dOgrwisnk96Ndu3YiPGrXro1fL/6KH3/6Udwej1V6DPkK5MWBAwoQxUyiL9EwmUVDNFmwYfUG9OjREy+//DIa1G8gpiIPcfhlAbWiALzwoHbd2rDYlcuBgmj39t0I+kxISkxEkicJb7/9tqx14MCBoi1wndWqVcNDDz2E94YMwby5c7B+4zpUqFwRATNdL1YcOnwIN65eg81kwc3rtzD0gw+FZwmA4joAULlyZRQtWhRz585F/379sWqDAkTSIqMIcdqDpP21Aigw49R3p9CiRUsUKPgALv56EY/XehzLly9HQnKCmHxKY1EatdfjBbxAiWIlxA/63bHjiIqMgsNuF7Pz4OHDomU2b94Cn3/+uSgR27dvFw1x+ozpaNexLZL8iaJV2C0OvD5oMFavWK3uH6BprFwNKgMiIC4l+tZj42KRI3cO/Hz6Z8Cqfh/0+RHlikD3l7pj04bN2LN3D8qULi17Q+ChD89itQoYEWTmzZsn7oa3330bb771prhp6MpIcCfAZDXBZrIh6Alg4dz5GDLkfcxfMBcNmzWBO+CBx5MMd5wHZUqXEX7jO1FTpIb4UveXMW/+XDRv3twItFhx4fwFVKhQEZ27dMKsWbNCvmSuia+Y7HXD6/YgOjIa27fvQKvmLTHp00no2aMHkjzJYh0QpzK6MqUhRjmixDxbtXIVdu7ehQcffFDAUKQ4/WtMFJU8QROiXdFo1LAJzp09h4OHD8JikxAYoiOj0KtnLyxZvAwHDh0U4CNISsDC8PFw4whQ0fZIjBkzGqPGjsb6detRuWplSTOgJJAUC6at2FS4wudRzmRKfh6oPq/2w5o1a5E9JhsOHjkgJof4p2g++L3Ys3sP2rXrID4jAqP2O9FETohPwtU/ruDwocP4bOo0/HH5D/EHdurcGa8NGIilS5fh6Wfr4cVuL6BCxQoo9GAhkbJM9zl95hS+2PiFaLf0ESqtSPm/7A4HkpKTRMPJ90BedOzQETUer4Fr167hl19+ETqKv1Oi0Cp3UjGzCZM+mSQgR62gcqXKElmNj4tHYlwi6tSujUceKYp169YLwNR56kncunkD3353HA6XU0ygKFckunTtit279uDkyZ8E3Mi4pUqVkj/7D+xXzzcp94fk+QVMqFOnDn67+BtO/HBCTOYSJUugUJGCOHD4AOIS4kVjJ2CLD5aBLTHZzNi4dgu6d+8Gq5UCLgLJySq9KfziPhFQnZF2nPjpBBwRDiR7lAbjsDrBIB5peOvGDXGh1KpTGytXrISH4EE3RCAAlysCgwcOxIL587Fu/VqUr1xBBJWfQG2xqXQrfwB/XfkL1arUEAG8e+8uJfwYZDKs+LmzaTIPxqp1K1Gvfj3RVOW9fOlE/1OFiVOyCOi6ocPeYjbh0KEjeLXHq4hPSMSXO7Zhzdq1GDVyFJ5r2AAjR44QIKfioN0VpNOlS5dRpWJlvPLyKxg/djyCTCGCSsCOjY9DieIlRDs8cuSI8PLu3bvRunUbzJw5A207thUNMeALwmWPQP9+AzB/7nzMmz0HJUuWgs9I2haQp8Ls90uSvazBHESpMqXEhKWGaDNbxHrr16c/Nm3cgAXz5qNu3XoS6CHt+TcvArnNbhVz+dNPP8WYcWMERCW2QDwQbAiIG4u21vw58/Hu2+9g8bKlqN/gWST7aPpbcedmLIoXK45y5R7F/v37BD/WrF2Dbi92x/wF89CsWTMRuOTZ8+fPo3LlKmjTtg1mz54dElwERH/QB6vDBkkL8/iwd88+tGzZCtWrV0OxYkVhd9ox9KMPxIWjI//3sgAyBEQSINIeiYEDB2HFyuXYu28f8ufPB6uDkVmVPkHHZ5COU78F2SNzomGDRth34ABKlSsBv9mH5+o3wIiPPsZL3V/C4mVLsP/gfpQpU0aYlwt0OB2gWcngAQE2yhaBieMnYvTY0aJCV6xUEdEx0aIh8LkEYJvDgrj4WES4osUXwYjo0YNH0bpNW1SvUR3ff/c9GjZ+DjNnzRT/htNGx3EA27/cjrZtO2DG7OliBvO5DqtdpM7C+Qvx88mfxfQoXaYUPvnkEzxe83HcjrsNp9WFFctWYNSYUfjz6h9wupzih1q2YpkICGo5NA88iW4sWrwIGzZsEE2MpgSBZ9DAQciXLx9iE+MEIAmIF89flAinvJfNKqBgd9mVr8wL0SbeeucNbNm6BZs3bUb2HNkR5YpB/J04JCUk4/kGDcWc5e/oj3yiVi00eP5ZLFqyCPHJ8SKlI2wRwrRD3nkPW7ZuFu2K6ypZsqQIpb1798LtS0bQqrRt+iQcJoeY1H9evoJvvj6GXDlzo0y5MsibPw8OHjmIuMQ4WKxKw9GRP/HZwYStm7ehc6cueHfIEJHwPIikf2qb2QS7w47EpHiUK19WBBX9Ttp1Qt2ah/Pqb7+jRvXaqP1kLaxctUroJM+DGRERkXhj8GAsmLMQa9atQtVqVWCymST4RYFJ3qKyfeX3q3iqZh0Bop37dsBkN4k5R76zwY7li5aj1yuvYs3G1ahTt7bKX2NAxWaYY8bCQwUGQRUgCDJP1s9ggk0COH/++Yf4+jZv2oI8+fJgypQpaNywsWglDBCMHzsBeXLnQs+ePdC9WzdEZouEjykhMOPvqzdQsVIltGzeQvyNXq8bsbF3EBOTTczlUiVKo2LlxwQIeZB37dolWr9YOV06whv0iHmaIzIHerzcA0sWLUXjxo2RI0d2sT54ppSXIqVGRKUF+TBq7Cjxj9PMFR+iP4DTJ06hWZMWCAS96Ne3P7p2eRE5cuYSM8rr8eC3i7+KK2bh4oUoXKQwtu/YJjiQM3dOtddkIwMQabXNmT0H77z5rviLn3vuefFj0IVE875ixYp4pOgjooRQSKxevRo9evQQbZh+04BXVT6dOXMGVavWwAvdu4pLgYJLhAaDgg6b+I8ZP4iKiMKObTvQollLZMsRA4fDKXTYunOruCx0FoIu0EirMWYKEKOdMRg0aDCWLlmC3ft2ywPomFXRJWoKdGzaYDXZmZ+C1i3b49DhA2jcvBF8QS+eqPkEunXthoH9BmDegnl4443XUaBAQSQlJQohGaiIiY5Gi1atkCN7dtjNdowePRoTJk3A8hXLUa16NXkW1XEJgDgconkyN9Gd5EWEIwJnz5xFh7YdkOx24+SpUxg0eBCWLFmMpk2biMRMTkqU73+xdQva0Yc4axradehgpML4cen8JQwePBjlSpdD06ZNUalSJRUZI6PQPPepg0BptHvvbqzfsB6RkVEYPWaU+Geo5TCg1KpZC+zevQ8NGjyDwoULi79u8+bNyJEjh2h5hR8uIqYzI9TUXhYvXiwbni1HNjz8yMPiayJNpTxKTB0GFJTkpWsgJiIafo9PXANt27YHo8HTp0/Hvr370bDR8+jbvy8+Gv6hmJsEaWqaWzZvEZD6bNpU8ePevHlTAJFCad/efXD7FSCqh5mE/tyzK39cwZmfz8DpcKFMudLInTd3KkAUzU8nQfuY9mDDhrUb0atXbzF1aX5Tg0zru6EGx597vEmIzh4t91W5gkp7ozXAg/TD18dRv34DFCnyEE6e+gkJSUlG0ohJtIbXBw/G0vlLsHHTRlStXhlmmwWJ7iR5DZVWY8E3X32Dhk8/J/Q7fe5n5CuYDx6/WywKp82FebPmYfBrr2PT1o2oU7eOgHxiUiKzkFOtWzR3qaxQkXiCv8Nqw6ZNm/HRhx8Krai5N23WRIJtxYuVwM3bN4WviUaHjxzGG4MG4+dTvyBXnux4pMTD2LBho0TqEbSgbJlyuHHtGrZt247KVSrCKTmqAYwdNxYff/yx/HnllVfE8tixU/nIGOhs36k9vAEPEhOSRHGZMmkKdu3YJZo0TVurTWUSiP+dkWcDASTybwqK8IyKiRRFg3vCPeS7XTh3HsM/Go7tW78UAUSLQ7mCVOUI/c+9X+2NV/v0Rt4H8qq9s5hk/8jDDJpRQ9SAOOTtIXA4nRIQ1FaQSp2KxaMVykmQh8JoxYoVypJcugTNmjaTYB0DgKd/OSMxCvLU57M/FzzQQSxGx6kAMJBbIH8BHP/6OFq1aI1PpkxC586dVb6sTa1LpeqpSpa0lou8Q2ZmqkQ5s2HAgNewZuVK0YgeKlJEos1xcbGIvXMbV65ewZ9//YGEJDeGvvUhWjRthTNnT+Orb7+C30QNzCESv/crvbB06RJERTENLCN9AAAgAElEQVRUr0r9JMueKRVBEw5/dRiFqW2Z7SJVqSHmyp1bNigmZwx27twph1xexMQAhg3xsQnYuG4jRgwfKRrE1OnTRC0nA/Tr2xdrVqwW/9fQIe9JJGvvvj1o07Y9ps2chvbt20s6T3xcLG7duCVpGlwr341J0zQrJIHYZIbd7FCuASsPTIJEjuk7pF+oYMGCsDmsWLpoGfq/2g+9e/fCiBEjQsGnjRs3onv3l9GrV0+MGjca8QnxEvQ48e2PiIhyCdA2atJIImsen1ueSbOGgSc6lfleDhuTkINigpw7c05Sh67dvCbmQaGChbB//37RyMaOH4MevXtICgSjhya/CUcPH0X7Du3x+uuvC+jfunULJUuUROkypQUQk33JgFXXcylArPl4TZw9fRYVH6skoPfjyR9RqkzJuwCRGhuBm4xPTXv92g2yNmrQMTHRhnaYJg+S2CJpJD6Ur/CoaK4eb3KoWtzEXDyYMbjfIBEYlPK79+7EI8WLCUhwbyncCIhzps9BqVIlkT1XduTOlxvzFyyQKCh90jaTFZ999hmGvDlEDsW6jWvxZL0nBSjE5IcFi+YuQv++A1CqXElERkchMiICa9asgRcUTCm+Tw2IgpS86E8zKjreGPy6PI8aTY1q1cWfRS01wqlSj1TitxmeZLdo5Ju3bMFTzzyFli1aiJ+QgY9z586j8XONRbPq1r2bWGEMXGzZ/AWKPFRE9pcA4nK6DCunrQjC9h3bI8EdD3eSBwl3EsRlo+uFpcLLyL9kvjyT5lPKlYOiieqIb+78ueW77mQ3nDYG6Fgua5PA2qlTp3Hj5m15FwYL8+fLh5KlSiJP3tySBidA6lQJ1QREyWdkylQaQGzVujXKlCsLn49apAmJ8QkC6vTlHjxwUECOtO/xSk/Jd2X6FF1BGzdvlDNQo3oN0Sbp3+az6HIiMFOLTkhMQHxsPD4a9hEKPVBIfLjz5s1F85bNVZocU7KYVmTUTN/Ll5hpQHz11b5YuHAB8ufNq3KqAgEhHp2jdGS7IiNRtPQj2LppOzq07oSfz5zGkW8OCzJbTBDTbUCf/liwYKFobmXKllLaA11mTKA2BVG8WDEpC4t0RomGSPOUqTEEHOY79e3bVzQJSaEgyvsC2LxxC7p2fhFFihTGxMmf4NlnnxYnKoMdloAZo0eOwZy5c9CudWtMnDgBX3zxhWiG02dOR4eOHcRvN2LEcMydMxeWAJNibZKqwItmHbVQ8XEGLKLJSeVGkFnxavNpbtDPWaxEMZGoY0ePw4YN61G5SmU5tNxIprnQ7Ccgr1y1UvxT2kc3a+YsuScZgMAt6Qg+t8q3lER2i0RaBXAsdpw7cx6d2nfClatXMWLMx+jerbsAM80o+k2mfDoZXbt1VUEfZg55gxIYatqkqUR+mapy88ZN8QmGTGavW8xr8Q8FzXIw6j1dD98f/x6VK1YRYKBfslTZUncBokRZqXlQc/IHcOni75KryAAZaRSeKK2ZkPqV1PuagsifPy8aNWoorgs+hyYe/dHuuCSULV5GaB4bH4sOndrhk0+nyHsxuMa0kgGDBmDBjPkoVbqkaJrUsBndJV+pvEugaeNm+OmHn8QX1aRFY8yZM0eEBS9+Zt7seRjYfxDKPloG2fNkl+RsfoYHPFyDUIDItBRDINOZHwhKWlFUZKSkGfG5rOYxWVWNsaSpeL3yDrrygoJWgjDmoBxm0klcOk4XTv74E9568y2c+eUM4uMSkDNHDtSsVVNcHqK9GCkmpC+FOQGxbYe2CJj96NrpBXxz9BvxwTKH1u32CBBQQ5ToMKWW1LWr++gSSLpLcufJjcNfH4YnyYOkuARJHxMfuJSkmkR4yL6w+oymNiuYpEzSqG1nbqjfJ1aOdv3YXFYJLIabzLSqnnnmGUjzC5MZt27dFO2/bNkyOLD/gPCEmMyv9JSg4wMP5BfXBwOIDAJJ1Nmo26bbiUoCMz3y5M0j/Ew/a80aNSXDhRkk48ePR4dOHUTBkBRBg8fvl0GQKUCMcERi44bNkkZDSUdAyhGTDdmzRcsiaBraIx3ImSc3nJYING3YDKfPnsbRY0dhcrCeMih+wb59+mH+wgWiHpcpWxYul0MyyFVdq3LW0jxkgunHw4ZL2JxRZubc0c9E5qLWw0vSbpI9wgBz58xB+/YdkS1HDok4eeGTz/sMv8qVv64g0ulCZKRLKmC+P/GDSKqY7NnEfN2+YysOHzws5iU30OVQ2h8l1u49u/Dzz6cllYSHhdqhK8olQoGmOw8XI7oR0RE4deIUmjRqiuIlikmuGHMDmcbTr38/AWJGg1/t86owKsHx2l/Xcf78OUPhCKikY/pjQU1U5TAywMFAlTfZj727dqN5s1ZywJYvW4bnmz8vKUFOmxNbtmxB+3Yd8OnUKZKsK3QiIPqC+Pro13iuwfN4/Y3BeG/Ie7gTewdFixZDuXJlsWfPHhVIYFqTaD4QTblO7Tr49dff8OOJE8gWkx0lS5VA/oL5UwGiTuwmaDOPjhoiq4x0SZ+4rXQRF/16TCy2sMY0pWBLSjAREK3ZbFSgMH1nw9r16Nb5RcycPQubt2zCgYP7cOrMafGrMtGcJtzbb76JlYtWSGpW1RpV5R0YvCJ9EuMTsX//QXGjvP76IEl92bd/H/bs24PiJYsLGHKvmbryxqA38OXOL1G7Tm05POKrNKV061FVFkGxZDwelTPKaiRb0IKxE8ZJEj4DSwIy5BujU5AueQxvSCE0CQbhcDkkDaply5ahBHZqlNThuD9Mo6GGbbfbVP14WH245CF27IQpUyaLD9FkA77YvBVXLl0Rno+OisHuXbuxZctmDBw8UHzd3oBfSmJJMz6Xyc/J7iRY7QQ7H3r06olhQz/CnNlzJQGbIE9LSQNxkGlPkjwf6kklwKbfhxryunXrUKFCBbjpkrAFJJmabiTmz771+ltYtGQxmjVvjuTkRKnC8SS5UbRYUTz66KNiqZA/1q5di+7dX5JgGa0anolkr0ei8U67XQkXr0oRUt1wVJCN+Z/kY/L7jh07xLQeP2k8Xuj6QshU1oB4L+0w0yazOWiRdA9uCiWcBEKloF4V6FMLSKJj3hxENldONHq+CS5cOItj3x+THD+qgTy0fXv1xYKFC3H46FEUL1EcJitNCVXJQSlJRiFhCZ7jxo7FBx99iK3bvkD16tWNVAUqI7pwXkksKlJMSKVm1+WFF+VzjFCZrRbZUIKcEI7SymLC4cOHRJPs3KWLMOPt+DuIjHRKRM9hdoiJ6WcaT0Sk0I3mLyOF3xz7RjRV+hBVPo1Rmma1iM+JxKapyc3/YOiHEjVmCgBL36jKd+zUEaNGjZJIKDVPpn1c++sa/vjjD5VOYpQ4ii/NrCL4NNWTE92gD3fmtBn46IPhiIhwYfPmLSJVSXPSi4fxyOEjaPDsc3j77bfw/ofvIz4xXgIDVlixa+cutGndRiLW3bt3x99//43y5ctLoIGAKCad1SL3oiBg/poCxF8l55E5aCVKlsSDRQqlAkR1WMziY9y5fSfGjx2nfJ+hxglGVgBBIhAQvx+Zx+OV7hfSyYW1puSld955B08+VVcijYy6PlPvady6eRPnz57D4aOHRdI/VfcpLF+2XBg8Z/aceG3ga1g8b5FEmatUrwqTpDipige+R90n64nQoblNf97TTz+DcmXKCjASdLQ2+Fq/gRJUeeqpp5RMkIJg9XfoXYw2UgREKSVloUWyG+XKPoobN24YLbVUyZton0b1Ev2hFGyiYCr1TPkgbWY0a9ZU+EVprAFJm9GlqNJ8wkiU1iWjkjgTDIhQZ3kb+ZEWhS3CJuY/9/rqH1fhsDklKDFy5EhxR9AkZRSZWRTPPv205BUyhYsVVrny5lJRZp8Hh/cfFtNVGqmwWkjWrpLhqThIswwjWKVNcWrhbHHHdfXq1UtyXxkcpE+a2R/MKJj7+VzQh0hliOljyclJUmhx59ZtSblhBsChQ4dCPsRuL3QPFU54AirFh+shr7HyxcnSUF3zzj0SD4aqemFVHS2ys+fOovBDhRGdLVqVNlJDzqCCNdOAKHWzAYgkmzhxoqj5TBYW01V8XX4EzAFJ+MwWmQNNn2uGX86fxdfffy1933iwXVYnXuv7GuYvXCS+kVKlSoTqFySw4vGIb+vGjet4pPDDmDljppjMdJgzqKKLyXWQgykDUvsOq0T5aELVqPa4RO5++P4HxWTSk9Aq0WubUa60ceMGdOjQCTNmz5Asf9ZlBk1epRnBIcB98sdTOPb1MZw6dUqkze+//45GjRqJJKOmVLlaZYke00FM4OFB5yGlosuEWALJ1199hd8vX5Yyu6pVqqB8hQpy8KU6wW6XxOc/L/8pNZcSmTNqXSXaaqI2pRzcrFhhoOLV3n3Ev7p+/Xoxr/l+BGFqFGSAXy/8iscfr4mO7RlBnyHJr4ze86AwX4xpQzqV4cb1GyhWvJgw47Kly0SrYk0vA0DM92LAp+crPXHx4kX88MMPiI6ORokSTLspJKlUOspMBpKyPZMFe3ftxdTJU8UakNywsC5DLFEkTUqXLokcOVhbqlp+6R59/Hf/Af0EsCiM2rZth0NHDmPuvM9R/9n6cgD6D+iPRQsXo3PnThgzegyckRF49623JGC2fsM6qQqR9CEeEH9QXAlbt2zD8GHD8dqg18RiGDp0qJjUrFhiChmjk4sWLZI8xJWrV6J+g/qhxgKSXGz0zFTlmqpDDvFBzHF/AC6bQ7Ro6QZktMvi9nEdBMnnn38e9Z97XgJv7BMpZXSqlk6VH0Y4peqGXyVvMIDV4+Veklolbpuw+nnBUvoE2RrPptKdaHE0adYESb5EeJK9cFldaNigIc6fvSD7SXePWEEENCm39COZFUqA7Cm1z+++/1byEAnQtEZohjLz4fKl31GsaFHkypNb+W0lnYaum7s7SEkVkdGjUdwVdiuSvUmiqPBcaUD8bPo0NG7cBD6/R87+zRs3xFJicE/iAxaL+BC7d3tJ8hBbtmoJtzTtUCW+DAk1avQ8/vz9T1XyyIYthk9QpxeJpcmEbb8fw0cOQ7PmzWTvKTgyc2XKZDZJcwcT4uLiJe+tQsXy4rMioVjCpSJ6QTEjc0blxusDX8fZCxewcPkCqdmkv89htmFgn4GYO2cBGjdqLFpZQmIi7sTGSooB/QmMItL8WLx4CU6c+BHDPv4IGzZuEDWcuUSSKqA7l5gZJVKVBzQns8dkR83qNSVfqWKVykbHE8WBXCdLGfkOd+7cxo8nf8LkTz+R/Dy/OYjE5FgJ13sTfaLFMoLLg07QI8OSeei4jYuLw607t+BgXtOHQ8VPQWCSRggOJin7cevmLUkLYJItU21UYrZS8SX5mKaa2SRaL8uffj71s5KAOoVJ2uQQEH0i8T2JXlR+rJL4mMg0MTmywea0wu1JVrmfQVV7ymgdnc6Msu3YvUMODRmM5u+gQYMETL4+9hUKPFAAt+/cllQgT5IXMTliRMJTy6WJT5/jhIkTxI9GQKSGSAFYonhJPPhwakBU/fhUDbkEzixW2C0qAV47r/nvyZMn46233sGiRQvQvl17+ELdZZWGyIsHmAGyRo0aS8ZAq3atMGPGNCTQBLZZZV0Mln13/Ac0bPg81q1dJxUmi5dQQ1yHSlUrh6KfLP1iJU+LZq3kPeLdcSog4XJJDui2LdvwWMXHsHbDWvH/9undF+s2rRW/KXlZ1/Vq7VAF8VRPEqvVYZRTOuBzq3I1sZiM1nM0mbnn5BemlLRu2wYzZswUPpFTZAgK5oKyixOVCAIT6cTI7sDXBkujLZaSJrsTQ81udEUMaU4hSgHDtLBOXTohyZckxQx+tx/7du/DrZu3VY2wEVQRkHLYJSODrEYNl75kZnmcPf+LpHrxXHmTvbLXn0yahKHvfYAZDDx27KhSXKxMQ1K9AixhPee0JaPb8fHcKLcPSy0DkpxNP/mQd4YgW/bsRqI+yyhtkrt589ZNSc4+cPCA0IY+RAIiK1Va0J0Q9IkLQjVuMOGDjz5A7K3bIpAYgebl8wdgowXLXgYWi6SLsXpm4uQJEicg2IvPOhNXpgCRKdfUOG/dviVldMVLlMC27Tsk3USaN7BdT4AF93YkxiZLUITqdmxSrPgZHHYbHGY7Bg8YjHlzFghRyQiFHiwoSb/Zs+fAgw8WEq2lRImSUrP42WfTMX7ieGF2aiySqyZZHpItBa8/WQ6wJ9kv/oXc2XKjYvlKuHTpd/Fr6sYCLNOln5J5iCR4XGysFInP+HwG2rRrK8neScnxyB6dA91f7I4Vy1eid49eGDlipDiIeeDJQGRY+iwv//E7mrduiT8uX5ZyOEbbGFFN8rilD9vVP6/iidpPiJlCU5U5YCrXOiiSn0KDDv4b16/jzp1YlY9p9H1TLZpoMnOXmZzswCcTJ2PEsBHCKDyw1KZ5gOgMVyCr+gKykJ4la8wD/HL3dtkn+mMJViyHo++N2h5TGKiRMgrOd2Ikj3XB9DPly59PapZpIterW09qgrWGyDSdtBqiTrthP0maRtTEpf+eoftTYFGjoPP/3Xffw4IF8yQ/jsXfqgsUAVGZpdRM/vzjT8mT7NLlRXw8YphE7uk/Eq1L6n1taNioEVq3bo3ePXpLDTIPzroNa1GpShUBInYRos+5bp2nMHfOfGkWwsRlSaEKBiRg1L5tB5QrV07SkyZPmYx3331XaYj164dyJukaIThwmW7eg4naFgvc9GU52bSAbe5UPqP2s6mabqZH+SS1iRZFm/btMWPGdNV2ThqUKMGsqj8YgTZJkrPspc8Hh80l2pxEBcO7/RjdjsiPtFroAqG226lrJ8lDpL8uW2Q2rF25WuqPXU7l8iE/SU6mSWmVpDUtFDZOYWrWiRPfS8BS2n+x1M9swaRJEzF8+DCsWrkSdZ+uJwLAZNSBs4wyJZvReIIWgOqASlDJ7U2UMlaCLHsabNqwSQlKiUHQRaO0bK4pb968ePuttwVPmJqmK1VatGwBk90qFowKAqluUnaj47zWDiU/wkiSYDbsju07JIVvxOiP0at3T7j9nrvaid0LGzMFiCaf2vjYO3ek+wYBh7lQOoIomlswIJJBElvZVddwomu/oESU/apzi/LT+CUHi5KMpqe+yGgumwsjR4zA2PHjxRyqXqOG8rFR4hmASJ6RyB0lklcxQ9XK1QS0vv/2e/mZP0gmVhstJrHNib179qBp8yaYNoO1zO3Fv6ASwq3CwJcuX8bXx74WH6fKO6SvlKaCGgnAd5067TPxeQ0bPgwDBgyQQyuuA7cX165cFV9Yvnx5xTUgWkYY9cXXIVqiqs3l+0jpHjmdDQ+CfpGclPZOh1MON5NSmTKj21OppNqAHEr6ARs0aCC+3LNnz6JxoyYCbP379xPn+QcfDcN3P3wrkcrWbVoLzQSAjBZdwksmtidjhQZ9NEwnsaDuU3Vx+bfL+OrI16IlFy36CAo9UhD79u+VKLn4wsI0nhSeNABCVF7VnHbqp59h6PsfYNmSpZIaJE0O0nQg55pIl9M/nxbznFoJBVKqyzA16c8mz7zx+htYNH8hNm3cJBqfEUKVdAwKWgZppBZW4kXKymEgRbcY4x4sXrAYA/oPwKoNq1DvmboSUHDaXbIfLZo3x+lTZ7B52xY8UqyooenfoxVe2I/ph755/SZKly2Ddu3aYtbns0IBCnGJZHQZHwlKV23VHZprpi/fZrHjiy+2omO7jpg5cybadGgDr0kFHSIcLrRq3kbyEAsVKCTuIgKIJLOH5gMY3dHN9HNaRZOSjAA2iBAhbBdeeX/IUCxfuUxcRbqTkqpEYW6u0eE8rKWePucpOadG/q7RVo/nNIVH1F6IMWT4VHWiNAMz3V98CZ/PmS38yp6GaQqd7qIesYHn1BI0w26yYd/uPaJdTvxkIl58qZuUCkrONE34DK5MASIDE6yeSEpMwqPlHxVnLh22uiOISLegXzWCNVrx0/TgYX2oyEMh/58ysZRJoR3WXF+4r4bgwQqC0SNHYtzECWAOH7tqSGsqMQHUM0RXlHZINnGkxkTGoHKlKpK0vHrlGgE45raRBtJfhln6JpMA4tvvvINJkyehQ8f2qh8cQdjlklK+XTt34rVBA9GjZw8UKFBAusfwYikZrx9+PIE+ffrg1E+npINNrSdqIWAG3OwCBDMu/35ZNI1cuXOJf4o+xfBLxiLo/m4srYuJlrQHJqcz2VyAn52gYUFcbByqVK4qB5pmceiSG6h5LKzKWbhgoYAU67C3fbkN7w15X8xdau35HsiPnj16Si1wuOmu90DuaWFNuQJ1+n2433yv33/9XRpnZIvOJvueu0BOHDl6WPX3M/Yw1bsJ8qd0RxbgCZrEZB45fCQWzFsgB4yHT4JtaS4GwXTbsLtahpEvWDttRFzp4hgwcABWLVkp5V6PVaood9O5g+QR1atWjDcFiMZ6dEdq+otZRUHarGTp3rP1JP9OGiL4A2jRvIWUme7bvx+lSpc2Uk0yAWhe+sduSpcmBu4IXNSyZDWZAUSDLgHdnUIqTHRqkwk7d+xEx/adMHP6DLRu3xoBG60kj5jNDRs0xoF9B3Hk0CE8VqGitFNj+SQDiloykyL8T/oIBFUfAUlnk9b/Jqmy+eiDYXj73bckAKNThgS0jBQcfW65H4ULFcbDRR+W88V7cR/tdlXxo690k6CZBhTma+a/V65cKT5d1mkz+ZxrzCgYwnfQDWBZLbZj6za0btMO02Z8hjbt2yLA5i20uvwZ+xEzBYj0D5Gfrv51VWpLRRv0+sPnRanNlogyJGWEh/q9oe9h4GsDVRQ2LEyufTMaHPXhFH8b87bMDkyYMB4TJkzEunVrUaHSY9JDTaKSRkqDmAJSl6nyBgmIVR6rgrO/nJXSO1VfzSWyoF01HqUZokwGm1RtNG7WRKJdFEHUAgkqNao+jj/+uCx1jww6EBRZbE8QOPHTjzh79pyE9nv0fkWixjRZaXrwM/F3YvHX1avSV+/q1b/hYElRkuoJmBoVFQiRVm06tMa8hQskFUHluhl+EakdNYtJKwc4TYNaYUjDPJVWXoa2xkPBXL3zF86LOVKsaAnRwpX/yyoms+6NqNfEQ0oTUfLTuDA/8Fz95/D3lb+ljVjOHLlQvGQxFCiSX3pPMqiitK/UHWqVaymsXbyBHZMnTsboEcwH/VyqgMg/aQFRSukMwKNJp9s+hdNNB6T4M36GfrAVi5djybKl4pPVh0vy//RIC+noTKvEAESJXkF8z/SvsoNT//4DsHbdGqlllkRq0jLARqPJAoRHjn6F/AUfkERmVhFldFmDVjDVi52JGjZshNmzZ4VSedIDhnvdT9atfBBGWaUZLrtLzE82z+D5aNexHXyghugRM7l5k+bYt2s/HixcSAKEAu7GoLDwuTkEEWY7jJswDtVrVldt/UxWEUj0TQ77aFjKADBVLam2ln9rmUA9ww+07dQWc2fPVcE2mSOjlBXtR75X3p/krhpaJj9LPl22fBl69uwlfTiZ6C7FBRmoiNJkhvvMfgZBCw7u348uXbpi2MfD0blrZ2n6IT55Jq1ncGUaECUnKQhc+v2S8scYLdi1JFdqq3Jqirns90uElf31dB86nY+lD68mmBwjoyEnmZ79FxcsWiglOp9N+0z8dGpAk4rSKQKriCI1RJrJjDKzuwpNlf59+hsNTK3wBDwSPVNmEsT8ZK0xC+ObNG8qYGa2qkanOseJRfRbNm+W1loXL16QVIjomBgpMSPYsZvPg4UfFO2Si5LWW4wiUh74/ZIawjQWmjHpbaZok0xxQVB8jXWfqSdVO2Jl6pQVo85b0oHowzSieCpUqSKO0hiDxfs0demOYAUGzW0KCjsbHJDh2LRW1YNSeNAfE74mXaOr2/XrVAkGkETzjo4R8GjXvi0eKJxfei1Klxa/PzSGIQSs9wDEJQuX4OPhH2PGjBkSUItLiAslyYa+G1SjCugXZsJyuEmvP0PAZDBCgkV2u1Q5rFuzFpMnfyKBN0mzMgI9kiCcnCw+YPbFVBLb6E6tAdFux8YNG/HplE8xfNTHYomQzoyUU7OaOmWa5CeuWb9OpaawCa8x2e9+54qBhOs3rkvQjTXhfPdET4rQyuhQhmjCOio1FEUpSTQJLXYcP34cA/q/hvfeew9NmjZBgjvOmL4XlNI91p9HR8dIowMpxTMa+oZSZeQAKkuNJa7lHysvvm3xi5rN0k/0+vVrRvMWFTgj00nai8yjSSl7U8GqCEm34b91sxd9xjN8V2U9i2bKfaV/lGWK7w99X5K4df7l/e4jNoC4kAKIiYjB4YMH0advX3z44Ydo2rKZ6vpuMYT9PwGIBBTxp+mxnXrqVvikujBADK8T1OCoiJUiXbVkCD8QIZNasuPZhNYmKrOHlTFGXzRlMqewjMpNUpn1jDIRLAiOBAeqUExyplijOSAGAWsjkxLF/DZRleZEOR+rTtS4Tjq26XchI/FmBC9e1CRDQREpKLdLsEYkk4zptCFoRCgln8+Qymm1KL1yMoBUD1B/MbqbSHpBaApZSuqKFhjhQCZ+RCNqrVMeVJBFCSVhYaMNGQFd/1z7bMLpLilNRl4ltWuDUkrwiO/Uosor2fiTwS3e17h/KnDVgKhaf4c0CUly9wfEJypzWiS1KDVnan7QVkN6fKuFZjhtXXYm96s5OTLi1RDWqgEIewEqP63SalLa9Wsth1oU94iCUbRwSS2htmLB6tVr0KRJMxUAMiuelNbsGR0qGQVgDpV/SsKwfqDx3mkDE+ndUk2xM/xtBiCSPVi+x0Mgbix2g7YbnbiZj2u1Gb45NVtGj3CQfQ+pdirwJW3/mU9pjF5QI1yU1i8uKuN8h9NbfN1pNDaplQ7zJ+vvZkSncO1Q8yt5V/KGYQo1cMjoPiorg808VPCXAVS6zHiumIYnGiRdBmHzfu51z0xpiHrGyP1R+m4mz/BF7vUB8S0YSawyTEqDQ+oRnSk8Zu59R4kAACAASURBVJhuBq/qSR9iIjA9Rxy4ypkuwMAGtTSmSSgbtV2VU6HPKP1HMkhRmEP59HgghBn0xkuxvMFioS8qMzazl252qz6v/KJpJm/e91YZe0R04tv9P6newng3o9o1NNtEJuOpVvRsERYSZEZQJXyBKsfOCAIY1NR7J4LDZ+ylkWaUWTqleoYhaLR1ISWcRnKuJn1oC0L7knpN+n5y4I33VV2nFRmUJ00FriwWu/JjGbxwjzE2qV5FhkUxjZmgIq3dwpKCjdriVEPE7kGI0Jzq0AuJMa+CQwZ91WgLg/HFB2i4hwyBFCJBmpkyyj2T+sGZ4ad/gb3/5e3VvKUB9V6mdtobp8xMV5nJMmKFQUvJYFD+Y9XyLeM3zBQg/stv9j/+AqWTOnypNKywyKTS4sMkvlGHm/qAGhUfwiQqlUFJSiPSRrNb7pOGzY3IcCrtx9CK0jqB044BzZjkAqlhjhi94tSZ9JlhvEw9K2zK2b22RQNi+JhG5XNN/Q2lbRu5dPcAxPRmIAuJDaGWkT8oI9bR2ooGREkEN74U2htNYv3zdIgZbqEITxiNefVX6d/ixXI1hTLKLcHKqowuRul1Z5XQZxVSpfxvWp5L96Z6dCN/mcKjUj6u5xJJ5gU1NKOtvtbODUDUrj9jalRGS/9/+vvwvdULyRy/aA5QgKj5Tf1N8/6/HBBVvpYyb1WkilpKmr26z0HX2o2S+spklnQLhoNVZlZoEiAJZmUxqHFpU1D/v+YvVbmlFhE6TJk4HJnhMBYv3nVl4sBkRltJ586ZWVLKO4ZN5OP0shBdjHSJ8JuJn/cuEE09TlRoxxSSUBpIppZz3w+ldb+kZZb7rSlF4+UjjOYHRsCKfKM7mYt/XIZpZW694cnpShtL/cXMaIjpPUmdDVXDqwCEBz7t2QhX/hQkhobIp9owI1iTuVf6j38q7T5mDgzViVYXg4/GGdf5oUbup0oSy/jE/K/UEDUghoOPoHza05dOPD5czVaMqExmkfhiGSrzV/tQpP1YwPBtqnTFMHBUJqyo4EaXDTk2GhgzVhYyyUQ6d8/4uExVVGMf/yeXro8Ojy6mez8dxQz7ZVoNSt45vAIlXDDoZacBRBWwSUlcDvmMDKP03323cD8otda0mnxahAgHH72m8Hsoq0FdyiDVrg/V0ID8Ig0EDD9zRusO97mJUBeT+X8OiNoaUTyuyh8VK2YGpe8tGkP0SZMbmtF73vP3spyMwSctX6ZnIit3XUbn4G5ATOE1oyZcWopknCHwvxIQ/+2NyMQX0zNW7/c1IwiWiTtnfSSLAlkU+G+nwP85QPxv37Cs9WdRIIsC/zkKZAHif462WXfOokAWBf7LKJAFiP9lG5a13CwKZFHgP0eBLED8z9E2685ZFMiiwH8ZBbIA8b9sw7KWm0WBLAr85yiQBYj/Odpm3TmLAlkU+C+jQBYg/pdtWNZysyiQRYH/HAWyAPE/R9usO2dRIIsC/2UUyBQgsrTMaMuW6vXC88fT5sqnU00U+u79fscP6fKb/120vDulO/V7pHQ2DqdFRu96Txrqlk9hRAiVqUruvm7IoJ52L/rLSMwMCJmmzDZVXUBY9W1YHce9b6hbTKX9ROr3VJPSMrrCa6vv9VlWwtzvc7oxidQm3bPgQWqj5M/9rszUTKhd+XcLJu9+ekY1GuobGVeFZO4+GZ9z4bw0tYKaE/XqFT9l9ERVzshadH2lx8OCBRncK71GFRnx1r1+n2lAvBcH36/yQ5MkPea/3+/+NwKiOiypj0z4lqt6ZNaX3s0I93tXbkz6NDTmUxg7Fw6G6kfqCKtGTulfvO//BBBTAzvvlnHpU9rRAKkOifE/bDuVqfOSiYOeGUBUHbSMtwnbnpT3yzwgZgw9qinxP3Vl1D5fbX7Gq8oIntR6dZu0+wGzIRaMG6YWyynMzHLADJ9pUr0nFTff65kZl7BKG7MMH5a5HckUIGZGmmfucZn71D/0bpl7WCY/JXMk0iGEXqsGtX+OVpm5U+YoldGnMvMkOXYZopiaz3JP6ZsKEO//VNWgI+ODnpntu9f7Z/a9w5+RES3vdbgzs860n0nph3ifb2eSTv/Ou6b3VN2ATP8uHPpTP+OfoVSmeC6dVmb/Dr35ncwDYmbe799dRZrvZbajyD/0uAxvI1LQeP+0ZAhf691aXIa3vs8HMqNlZAIwMtGmMrPr/qf2RdqvhU+US6dRhGpUm7FG+j+h8P/27wogpqHTXWtmn89MCI5MyLLMkYMdyMM+mZZLM8tLmXuYUh3/f4SejAFRo34mulFl+h3v+0Hp9PLP3OqfuksIEMNsX82EaQHxn2E8mgD/ACAaXacyYih5v4ywNZP7En4bbU6lr/mk/uldLbxUn/MMt1D3LQz/oO7yo392155kxpzL8Mn3+0Bm9i7jB6TbsutuYmYSEDPaYAr9jNfNj6ipKff2TWcWFDM8K5nk34wpmflPZKgh8uU43Y2tVsPnqLB9PYdDS/t5o50953+QsdkCXEb+cV6RtOdXM2c5R0Qmd/E/YyYI2/C7nE4kGRPXOPUMbH0e3gY/bPYtX00PfOeucDSijAA1Zo5wSJBu4Z/Zfmrh7xXeNl1PDZM5HQY/yT05sZGzTGCC3eGA3+NVa+BI04A/NOpTWqEbTiA1BEe1qhJmMugkz2A7J6N1uwxKB0cicDRBQPUNNGZOcKYHZ6XIPaVJqII6fofvrIdxcy38LFvNe5PdoRk4ehYOvxM+5kG6gRv+UT0mletjQ1TVbVh1pbYGzTKIK3yynR5Ypdcg80hk4qFHmvsmcw4JW++Hadmcp8s5L/x9eKt6me8dNquFg6Y4IlPvKd+J6woNyQoCVqjpbnx/rk3mvfi8MqZAaOL3q3ZvRoNav99oNc9hYxY16kE+YzRU1mMY9Jr5t8wlNvoPpp0GGD6yQa/Db4xZ4Dvr78m8HuN88JmkF9fK3/OeMtyKncmNURnSGNngb/5czzHRYxT4fX5PN1DW6wi/bzgM+HVDWXaNN4YyaVoK//sD0hHdRj425hvpPZVZMpy9Tb5yu2W8QioBZDRy5r7ynIvLll3pDX6X2T6Gl1DNQVLnVVrr6ambRns1YkiIjhxNwMFRnOFMmsm4YIt8ib0p5axynlBADZzjxT3nfun9yywG6PfJEBDVBzlDWB1m6QsnMw9SBsMkJSXJhuWIyYHb8XcQ4XLJgHASh0O9ZVCS3Y6bt2/JVC9+l4dG5l2YFLhEREaoiXDyoikTu/S4Ur4gn8/BQbwnhw2RIHpspWYMPQaR3+Pn0l53NXkF5J4casSN52AsrkMfDJnxYLUg0c3RinYZU8lJeFx4YlyCzLHlBEI+yw+fCA5O6ONc4Fs3b8HhsCMhPhG5c+eSTeMwH1dEhExJIwWTk5Jk82QEZ4QLDodTDkVCQpzQkaNIOY+ZA9iLPFQECYmJ6qCTWYIpzOB0uYyRBmwayuidevOTP52Ez+ORqXQ8dHwvTUu+r0w6JPBaLfL+cvgCfhmbIIBlURMMhZ/5M5NJxpLGJ8bL/Xk/vjtpxucSyA8dOoT8DzwADrfn/BpOTCTgai2QQ8E0GAmQGQPUuS7yEvfC4XRI634toMLXHgIhPxDhiIDX7ZUO1TzUO3fvxDPPPhMaYiWCyBDm5LdoV7TMnda9BDlPh3NIVNtgdRj1s/g395x/qIlKMCiN+19ozcHzAb+arKfPh9HgWAOuppMMwgoDCIKOfsaqVatkKBXnYPPn/EOBQJqQTtIW35ijo8GKvGZzKBqSflp4pOV7h0PxR2xsrOwX15ozW05cu3lNnsF761GpDqcTd2LvyD4kJiQie/bsxsA0yLPIe+FWhwCz8UCeSzZptFjtMrY4e47sclYFBwjiZosIS75zMgVNEPI7zqtJSEyQMyBCjcJf9gUI+vzGwDAl5PieO3fuRKVKlZAjRw41XM2mZrHwHfkeWnD9RwDRk+yVucSaUXQ3ax4aiWQGA3LIOWRab6gAGSWNId04lJ5E4AQ3DkVXaJ8yD2PuvLl48YUX1YuksZT4PDm4xkxeLe1JMBKDBBLJSZ3Nouam6MOaHiCmZ57JxDdXhBrCbmhdmsH4N4fVcA0c2uNJdssM5OREN3Zs/xIFCxRErZq1EJsUC5PFLJtG4OKwqv379wkNnqpbVzRBvju1FIKsy+EU8Lhx/QZq1aqF7DlyyFQ8aoEBQ9LGx8Zh1+5dMhK1dJkyAqi8D7U/DkEqWaIEypYrFxrIw9GSCfEJoo2SPhM/mYT42HiMHTdW7s09CO/mrPd0z549qGuskXuQlJQs7/H999+jfIXyiHC6EBcXL0z+YrcXZapcrpy5cOPGDURGRWLRwkXInz8frFazTJt7vtHz6Nr5BSR7jRnOanCDAOv+Xfvw7dfH5XsEYR4S8oPWfHnoypUvJ2NBtdbIw8l18XDJPnDomceP+BvxqP9cfRw8dFBo27hxY3yx7Qs5IJy8J4fL64XX58P1v/9Gvz79xMT0JLllmqLD7oDfF4A34JH5OgSffv36onnzFvJsCtyjR49gxIiRIrzS8o7W8mrXro33hrynBIA1paN1uDXDn/NdhVdNZvgCvtD7RUdGo1q16jJLuHDhwiJQb9+6jdEjRwsQJyWovcsWkw23bt0KacREomYtm6Fuvbohwa6HPoXzvggBmOB2J8tEvpM//YQff/oRdeo8iXx584oQ54hVnS4TGxeLL3fsQOWKlfDIww8bFhyFfkqGQMiDFAzCYeAD340KwN69+/Hgg4VRvXo13ImNhcvllHflJMps2bNh9+7dSExIwHP1G6j98SuNmbzPscdaAeN5U2uzykzvMWPGoEzZMnj22Wcxe9ZsER6RMZG4decW+vbtixnTZwioaiD8jwCiDVb8evGiGrakh6wb5hyZjoPr+eB69erJgqmNaNWen6f2QETnoeNL16xZE/XrN0D2bNkE0G7fvo3y5R7DqdMnER0dhYA5AF+Ymay1NR6aM6fPCNPVeLyGmON8vpbk27ZtE2nG++uDnhYQQ510DQmuf681A66PxHfYHEJkHgitmiug9MNutmHFsuWYOX0mqletgSt/XMH169exYvUKRES6RED8dfUvGXb/YKEHhRanTv2MRYsXougjRQV0KXlfeOEFkc558ubB8W+Oo0vXLujTp4/8jprl/PkL8Pnns1GlShVcunQJDz9cFJ9MniSMxDW+/MrLePHFF1Gndh15Jhnu/PnzOPHDCZHuZKpNWzajQIGCsi+UzOEuBTFfLFbRPp94/An8fOqkHGYtaX858wtee20gdu/epcDU5kTnLp3xZJ0nBfQo2W/fuS2jIzl6dc2a1bDazOjUpRMaN2mMTp06IZ4ARpMnbITsnm178O3Rb+T7tCRkyLjhQuBe//DDCcQnx2H1htXKfLLasHTZUnlnDi8XE45adUIy/Il+0QiPfXMM125cQ/OWzbFj1w4RjCIUZbiQGhTGsZw/njghAEhfWHKSG+3btsfMmbNRoHABuP1uOO1OPFjkQeTJk0fWRBDasGEDFi1ahLfefAt+b+o527wvn71p42YcOLBftBwtPLW5TK1s5MiRsm7ReAx3hNPlRPPmzVG7Vm0BOArFGTNn4OGHH1bnzBPAimUr1KTIRPKEE6NHj5bZ1sWLFxe6cW5xpeqVULly5ZAw1wpLKt73mUShoADo2bOnCLQHH3wQJ0/+hKeerIuh778Pn09pbitWrMD48eNRu04dnDt7Fg899BAmfzJZeMDi5FB7JdiEvuqFxIzmf59OnYqtW7ehaNFiuH37Dq5evYKVK1YpkAJw8+YttGjeHCVLl4DL4cCxY8ewZs0aeWfy5m+//QZqyvpyuz14vEZNNGjQQGg1avQolChRAs2bNZeRuMWKFZPJg3/f/BuVKlTCmbNnQLr+4yZzeDvvKEck6j1VF9euXZO5udrnQnI89FARGfZNbejpp5/GiJEjUa1aVTkAVHspEbp374642ES80qO7SKnly1cg9s5tOUDUyiiNypWrgO9/+A45aVrSZDNyuXjQaUbT/9i5U2dcPP8bvH4PqlSuLAO1adJ5vR6RQs2aN8fy5csFYEiQVAOqDAqHa0eieZpMeH/Ie6hT60lUf7wGcufOjV69esqcXwKOxWTGhEmTUOThh9CsWTPR7k6dPIV2Ldviu2+PIzIyCg6bHZMnf4pjx49iwfwFMuO5br2n8dqAAWjdtrXkAi5ZvATr167HyhUrZOQnZzs//sQTGPLeEDnwt2/eRL269bBi5QrkzZsPFy6cR5cXuuLI0SMy99adlIz27ToIADZoUB8RUZF4qfuLePmll/BYxYoyfpOzkletXIlFCxbJPnHK3fmLF9G+czuZ4avNUe2GuHjhosypXrp4Kb46chTHvz2GbDly4MyZ0zh75heMGzMe0THR+HLHdiR53PD7gjJXeemSpciRPbvygQFihjVp0hRbt26Fy+VAt5e6oXHTJmjdrrX4VMlLemYVAcRpdiLC7hTJzwPKPeaaHDanaDkrVizHyjUrsXbDWiQkJ8BmsQvzZ4+JRucuXeReBNPkhCR44r1oUP85HPnqsMx7btKsiWg2/qBPBrHz3hYLx1Mq/1aEjQIrCJ/bJzQ58f0PuHMnFms2rkeBQgXkXSgUyFcyNgLA9m3bsXPHTkz97FN4ORKXwtR4IZrp+/bvw5gx47B3317cunMTFrvFSEtQqEHBvWXLZnG1JCe7BfzsdhveeP1N9O/fDy91f0n89LXrPImZs2eKgsG1u2wusXp43jjClbz9ztvvoECB/ALS5D266mE3y94q/3TqwWzaxLcEOCfcgymfTsFvv/6GGTOmw2qxIT4hXrRhntE2rVvh2t9/45lnnsXevXtFKNBd3bZtezR4rj7atW0L2Czwm5XrRACRs8g5WjYQwL69+zBu7ATs3PEl7A66q0yYPHmKaIPkS8YLOnfuhHbt2qJdu3YykmHtmjUC8ocOHRQeWLJkKZYuXYYmTRrJPrk9XpSv8BjqP/2MCIKJExQINmzYEDNnzRST2ea04cpfV1C+bAWcu3hWtGsF1spJmXoErJ6mqIRw+CXxkOuJ14LhDvZwH5v+t8PsAE2Czz77DOXLlw+JBj6QeWfcjAi7C3WfrItRo0eies0aSHQniO/r7TfeRuydOMyYNgNE+6DdBHPAhBHDhiPg9+Gjjz4SE6B0mUdx+uxp2Fx20EPJecjCODSVTBZMmzoVP/98GtOmfQavx4+6detg8Ouvi9SgxvVi926oWesJvNyzhxxCqv80cegkTu/SvimLyQRvog/NmjbD0qVLRJOoVbsOHnqoMHbt2oVJkybh+HffYd6iBbgde0f8Z++9P0RMt2lTPsPf1/+WYe7Xrl8Tzfi7b47h7z+v4dmnG+DcxV8QsAE+eBHpikHVilWxavkKPPBAfhQvUQLHjh9DTI7s8Ht9iIqIwqiPR+HOzVuYMvlT9O7bEznz58Ybb78BC4eN+004cvArvPnmG9h/cB8CliAG9emLDu07oFrNx0UTkvnQNjusZrsa5BQ0Y+y40fjzyh8YP2mcaIg8XNo3NWnCJDGvI52RmDB+PH6+cArOCCc+nTIVgWQ/bl6/jWPHv8a2XduR4EmEzWzH8a+/QccOnVC39pOoUb06vvrqK9H8qWXRjCFQdX2xCxo1bYxWbVohLjFevHNWq10OD2eB0LzSvtMIZwRu3rqJqMgo0YJoEn484mNc/fsvjBo7Rg5JpN2F8ePHImeOnOjaravMhqbWSW0t9losGj7fCN98e1w0xDZt24CWAl0XcmYtJiR7khEVHQX6LqOdUfLOnLccExOFlStXiobbr98AzJg5C08/XU805DuJt8WvxVnfX37xJXbv3oPp0z9Dsi8edptD3CX0R8YlJODw4cMYN348tn65FYlJCZy0LQDHUSo0yxlo4lJ4TqKc0SIIoiKcqFSpCuZ8PgcVH6sIlzMSlatUwczPZ+Khog9JrjUFWqQrUmaEDx8xHCuXLcfBgwcwfNgweUeCYtESxXE7LjbkA3dGUutO0WJDYOCFCO6HHnkEW75YhxIlixtWlAUL5izG/gMHsHr1arz77rtyXEaNGKUGvJvNOPb1MfTs1RPfffcdEjxJAvgU+uJfN1klKyQ6Igpt27RBpYqV0LdfHwRsiv/+uvIXKj5aCVeu/Inzv55Hq9atxVy/k3QHxBW71Y4KFSuIUlWuXDnZj59++gljRo8RIKOykOxzy70aNmyECWPHifuIysmosaMEHMnTly9fFnfdL7/8gjy584QNFVann/fyBH3iclKBJwPGwjLfZT5PZgAxxhmDihUrYtbsWbJoiepwAHQgICalAKLDhafq1MXUqVNQtnw5lTsThGgODZ6pjz69+8AnIyN5OGzYummzbOw333yDW7duo1SZsjj9y2k5kJSeE8aNx7x583D0yFEJuPTp0xfPPVsfrVu3RlxcHKZPny7O06HvDxVfSM/evbF+03pY7DYVfZMDQfFw71QCAUWGjPwW3Lh+HZ07dxHJSSaghrV+/Xq1OePGwmSzwOZwiK9r+/ZtKFSgoAgHbc57kz2oXLUSjn31FQ7vP4xZM+ZgzfpVSA64AWsQ0c5saNOqLZo2aYKWLVtg0uRJeOOtNxGk058RV5jx/nvvIyYiCh9+8AGebVAfL7/6Cho0bIAAtSqrC1d+v4oKFcrj/K/nYHXaMbhfP7z00kuoWLmyaIh87/UbNmDxoqXCqHaLHT+fPonn/j/2vgPMiirbelXduqkTOYmKZJCcJYhEyaBiACSqoJjAhIyiSDCSBBSJRoKjgBEQzFlREQXJOAQJkjvdXFX/t/apai4NI/3eML4Z/77z+cHQt6tOnTpnnR3WXrvL5Zj42EQBBt2rLA47YctmoyF+/Ohx1KheA9t2bUFKegp8hh8Mk2zZtB2DbxiMj7/4CHE7Dr83RcZ64Lf92LJ5Cw7s249y5crJAi1SpBh2/vorKlx4IUbcdSc6du6Ia/pcK+5VPMHkjQEvE2k2DRpmMhMSR+N/XEt0Zzl+JqluuPEGtG3fDj2u6CU/Z+PxZ2bOkAN24OAkQIyZiGZH0L5de6xb/yNOZJ1A125dBeCSAZF0EoIK40uvLqQLCtx686246sorMPzW4WL5bdm2A09Pm46fN/yMhk0aYvqM6RLPYrrgxx/W48EHH4TPbyASC8lhk3ksG2VLl4LJmHg8iibNmmHy1MmSbLLdHs9O6tqWpKJfYpe09Lm2jhw5hI4dLhfL3KMbSE/LQKMmChArVq4oSaVVK1fhrTfewtdffy3e1wP3j0axYkWFlbFy5UpMnPgogqlB1GvUEKNGjZKEIJNLyZ5RXnY3yhJHyHPdfsdw2R8qC29h/uzn8d1332PR4kVo16Ydbr/jdnTp2kVZt6aJnOwcNGjQEJs2/QJvik/eneuW003mh9b0rl27kZ6eLl6FN+hFPBLHtk3bMGTwENnnK1atEAuVMXGGJxBXWWGCW58+fSSE9OKLL0rI54knn5C4L9cOrU16iV07d8W8OXNRoUIFdO7cGXMXzEVxWog+r7jnNNoYU3RDFadYfxpkfbz08ssC2rmh7FPi6WJR6gW0ENMCaWhYvyHmL5gvmUPJ8nlVRocfSaPHTXTt1BUs3UpNTcFl7Vpj5MiRWPnOKsyc+QxmPTtL4gpEoJ07dmDkHXfipptuEjOYbkrtOnWxZesW+FMCEhvZvHkzft2xU0xjPuBDDz2M6tWqY9CAAbJxRowYgUqVKgkgtG3bTpIHDRs3lMmJOvQLlfH75yw8FxAN2ysxUm44vhzGi9b/uB6vL12GhQtfxv6DB3FhxQrIDuXKKcsEA60t17Jm5nnhwoX4ft1aLJg7H09Pno79vx3EpKlPIjceQhxxpHhTcc+IeyQec/PwYeICRRyLjXGbcE5YgsZL//4aSpcqjUtbt8LM2c/ioioXCdiEskKwYzbOv+B8bN6yCSXOK4Xbbhoqz9+kaVPJ7EVjMezavQvbtmxHelpRRCIx/H3JIpS/oJxaYGYc0YRy2SRrSloNAfHIcdSvVw/bdm2Fx+8RsPRpPmzfuhPDbxuOz776DDE7jofHjBUwPHb0GNJSgkjETMmkMzZG98rr92H0qPsx89lnBMjpMgsIGx45lcO5EYwfPwFmNA6vz5BYHi0pvjOOh5vT5/fizTfeQvNWzZGalobb7rgdVStVwtNTp0l8+DRAzAqjffsOuOe+e5GZnYmXX3kZn376qQTpebASkAmAAZ8P3369VjZu7YtrIyOtCCLREGrXqYNvvv0aRYsWF+t1155d2PHrTrRs2ULWNi1uWvC01ujGMn790YcfSljitVdfE74o48q0RGlhxNkY3WlQL5aJZSvmhKmy7AzBMIx0x4jb0L5dR/Tr00+Ailng5s2b49nZz6JSlUoCdB+s+QDfffudxE0rXqTiil7GW52MPa/96eef4eu13+LWW29VrApS3RwKmmsZ0TLxaj6xCNNSUgQMuMfoT/L5OnTohLvvuRvdunQTL2fSpEkyFqF5eb1iBFSuUhnrfliHYiWLQfcAh38/jOycbFx0UaUkCtfJuO0XX30ua3rWM7Nw7133okvnLnh6xtNY//N6PDfnOYn7kTLFvT324bGSjb7//vuxaNEi/Pzzz2IhMr/Aw5LvhckoGhTNmzVDmTJlxCB6edHLqFDhQmWFa1pe2IBrzY0huqBIT5YhJcbseV3GLzmG/H3fC2QhpvnT0LBBI8ybP1fMe75Yuqk0Pxnvo7lapWIVdGjXAY89+Rjq1KsDf8CrTkVbx6znnsOUSVNQrEgxeWEnjp3AzcNvllONMaOcnBzUvrgONm/dpGKUdgL+gE+IubQ+Gfg/duyYLHwGe8n7u/32Efj0k0+w5v01+OCDNVjy6t9lPARkWq18mQysSwvIM3ySXeZ5sxdIhnDVe6vEBCcwMXDLWBljV48//jief+kFdOzQUa7EheXSK2zTEpeC8cZvv/kaaRlpYPpXlQAAIABJREFUmPbU04hHEnhw7AOIJMIwdRMGfBj74FhZYAwMM0DtUi74J+OHPPUeefhheV4Gyee+OB/lLyyPQDAFuqkjkh3BhRUuxE8b16N8hfNx643D0KVrZ7Rq3RrHjh/F8cwTyM4N4ed1P6FVq9Zo2rgZHn/8UZw4cUwWucTjAop7JwAUV/SmrKNZqFXrYuzcvQOeAN0hE3pCw57d++S5vvj2c0TMKA4dOoLcrByk+oPweQwM6N8fc+fOQ43qNbF1+zYJfdACGj9hHAbeMAjX9r1OLXyHI+g3Alj34zqkp6Tmccd4f1o733z1DWbNmiUJNuH+xWPw+AwUL14cpYqVwDMzn0G6WIiDJDsrLnMsLhZiq5at0Kr1pcgJ52Djxl8kUE/w93rJDiDvTcfe3buReTwLNp8ZmhOvDGHQkCF4/vn5Aki0SAhsBBAejjy8mHAK+gLq8CA1JR7Fl599ieVLl4kHE47kynukFZobyUH5C86HPyXtJG/QVBQoHqSSMY8nxFqi6//j9z+C7Atar8wy850veGEBKlapiL379+LY4WPiObiUGIklBlS2nTE7AdJgUOhsBEN6b5qhYmR5oS+nJ7SWUIwOglswqJgGBOaxY8fLc8+cMUPG17RpU8yfNx8VK1UUN9yl89BD/PTjT5GWkYq09BSMHj0aK99bhZUr3pOYna1rjsVli1Xd88ru+Me2XShZoiRWrVgpsb6pT0/F/gP78fiTjyNmxqAlFIBybXJNThg/AS+8+IIk1Z588gmZVzIHSCljIH7QgIEg64LXYqiGMebKlSsJRtA2I2jyI8+fr2c6TbeYYz2Lq+8cxKfkFApqIab6UmWi3OweJykUCcsJQDJn/fr18eLzL6FH9x6YMXM66tWvJ5liyaqZEIoIKRKHjx6VTBbpGnSDufA5uAMHDqBhw0b44Yfvxexn5szrJerrEpDmw3LgB/cfkAwY//9NN9wk7hQtSMb6GDth/IGAetVVVyGRiEu2L39Vk+vi8k+XqPzlJ19KdpeuFjOr8+bPx969e7BmzRrZXMOH34pVq1ehbNmyeZlHWoV8rkcfe1RiOe+8+RaKlCwCXfNg6lNTEc6NYsLER4SK40v1wav5MeK2EShXthzuf+B+xfnTdRz+/RA6dekssdAHH3hQAvrkbDZr0gxznp8r8STGEM1oAl7bhzLlyuCHn75HpSqV8dRjj2P5sqXC8+O/FyleVKzmihdVRvNml6DihZXwxBOPiQU+afIkWB5LDiAnqCKxWVoZWccyxWrasXs7fCmM9WlgEH7rlh0Yfust+Pzrz5EdzYKmeSV5Fg2FgbglNJ3Vq1fLnL/zzgqJAdItnj5zOu4YeSf69OuDBP9HnpjHEGuUVmBAqC7K7eImXLJ4CdasXoOXX35ZNrYcgj4vwuTY0Xq0gElPPYXSpUujX79+EhahBUigyTmahc6dOmPjpl8ksH7FlVfImEjGluy1Dvlzzar38P7q98W650Fg6CS423KfvOwvQ44OCb/8+eXEhRs0cIhkpAkO3KBMkJEWQk6mMBl0ZfkZhoajx49gwhOPoV7DxuJBcP1KbtCyJRTAUM+Jo8fQo2dPLHtzmWSKORbLtJGelo6mjZvgubnPocbFNfDZF59h1YpVQojmHLm82nfefhtNmjbB+eefL3FsoZzBFleRa5jxPXddc345Ro9Xh6H7ESGnMKMIcnNyEM4NoU/fPqhcpSqmz5yBaCKG4mnFJJnIxA7XUR4p3vCiRs0a+Oyzz1C8eDEEgj5JlDBMcfOw4fLOOC8M7fB+9BDj8SgCRgCfffoZBvQbiA0bfgapdbt/242Zz8xEOBaGFbUkqfrAgw/IAfTwmIcx//n5wsh47LFH83iwOaFcyf536dQFz858BpUrVxZPbtLUSeI+08BgqCjg90sSTJH+T/UM+e+G3yvGF1kbi156BVkhrmnHquWf7OH+z2KIyUZVii9FMkgkCZPmQiuHXKIyZcsISDCW5/cFJJYzafJTApAkuW7avAlffPKFcBQZh6CL5PVo2L5jB3JDYfm3zKwTeG72cxJ/3PDzTwKU5INF4xFJiBD1mYxhppWnNLNbNPNp4dx2620oVryYLISrel+FJk0aywP+sO4HvP3W2zACrJY5dWLcTXgKw9/yyIL//LPPha/HTDGt3v79+8siyCiSIRNNC5RWL8GWLtQtt9wiJ9GTjz+OsmXKSryQG3/5a8vx4eqPMGvusxJgp8sc0IIYduMwtGnTDv0H95dn+fDDD/DwmDG4f/RodO3WLY9gymxkp/adcMddd6B1u9aSmWd29Pd9h1Hr4prYtnMbvKl+pPoC3Pcix0TXgvw9blppyE2aSTyBxx59VDb8o48/Ku4yrWbFH+W3FCBmH8tC7Vq1sH3XdgFvniNe28CWzdtxy/Cb8eU3Xwogehwg+PmH9fjtt704dPB3AXhuggCBxjLFOjhy7Aiat2qBilUrwrKdigQebnFWN/mFDxgJR+RdESiWLluKD9Z8iOdmzRIg4SYPpARRrEQxmXNmpKdNnSaWCEGK1si+AwewYf1PaFynoRyKP234WWhSpPvwYEsGRLIQAn6fhAK4SfnueZjv/HWH0IaYcCGXtHSZMpKQ4z0DKX6EQrkyS9yMdHXFO7BNqcKi683D2rQUIZpcQc0D5EZCsDQVw3ZJ2xQooDX2297fMGzoUFx55ZW4beQdQlfhOuIaDwZScEnTZpi3YK7EEA2fB17NKyAjNB2nGufqa3rjvvvuQ6NGjR3gI1iqig3xXDR1PWFqOBUkjOebcUuA3E5Y2LxpM+6+6y50794Tw28fLolR8jpS/SmSGL3nnrvRuUtnxQ6wbTno6tSpg3Xr1kkMM5ZgHDRVJejijtKMrokbzTlkTJUeHjP5XGP0HB9++GEcOnwIr772Kt559x0BIyZVOOZ77rkHTZo0wZAhQ4SC89P6nzBx4kRJEjLrEEvEEfAGJKny9JSpcpD06NED02ZMQ6VKFaXwgzH0gwcP4rzzzpP3dCb+YYTj8vmdiqZ81VrySwUERCI5Y17HTxyXxcSTgwvAJcjypGJQmHyhZ2bNFAsxYcUFRGfNfE5eFsmge3fvhVfXMXDgAJQpXw4VK1USl4jg0KBOfWz6ZaPETuJaQtLlEnAnVSKFVSwESC/oovIE3LJpK/42+gGhaMyfP1+Q/6GHHpTNzwA0F02nbl3EQsn/SaYUCXEWXnz//XcYff9ovLfqPaG68MTiIOgaLF68GKXLlFaui2NhDR8+XAi0E8aNF14gD4mYRlfaxq6tu3H1VVdj4+YNiNsk/AJBIxVtWrXBU09NRt2G9SQpceOQIVi8eCFq1KiBuGUqLiGtFt2D4TcOQ826tXDjsBvF0uBG3rJhK3pd0Qu/bNkIi/x108b2Hdsx+m9/w7sr30VWThZSGCOhy8sQvqZj+rSnxTJ5ZNwjMhekLMm7txmQOGkh1qlV+xRA9MGLLZu2SWiDgJgTy0Y0ZiE9NRXTJk/B5l82i8tGF5AfLkguXN2ysXbtD5jwxDj07t1bDgMeJhJ3ZqLHF8DdI0fi68+/loOPoMJFSjeVBQAEAgbIa9aqgdeXvi4ud2ogKOto3vx5Qt3gBgimpSIjNQ3PTnsG1/frhx9+XIejx4+i99W9xbJPBkShcLEcFB4cO3IMk56ahC8++0LWcVp6qmSGs7Nzha418q6RuPzyy5EbzRVaSMCbgnvvuwcfrHlf3FMlDEqYZAknKzJ04R6SWTF37hzkxiLCoeVaEUAxLUkY/fj9OpnL226+FSNGjkB2LFeSjrSo6VXQbW7ZvAVmz30OlatWFsvT0Lzo1KmzZJQ5f9wHpHHde++9qFe/vmOZGkKncctEGTYQ15GWrN8vwEDjgl4GzbjsY5m45srewjvs0KEDYiSH817kipo27rnrbkmw0cjgwcA9R2pWt27dJalCQ4fvSAoyhGBuyCGckZYh3OBpU58WjiE9Mx4czCK3b9se48ePR2p6qnBzydtkko4uMwscmGUmz/HS1peKl0CPoX2HDuJekyGxafMWjLp3FFa8uwITx40X65W5hxnPzpCkHvFl/4ED4lVt3bZVYr35SyxljXpVLFsBvSr5PeVTUEAkpvAkZ5KEN3r2mWeRHco+WSvKyTFtdGjfERMfm4DGzZogFlMldtwA3DTcgMyi+j0ejJswXlxuWgF80VknslC3Xh1s2bgJgaAf/tQAps6YiiWLX8XKd1dK3ISLgcuQpxUz2oyPTZ48VageV199FQYOHCgu+4nMYxKLomv44NiHVDbrD2KI/NHuX/dI9pplbuREXnzxxUJa/fzzz4UIzo3NmAWpBoyDLl2+FM8884y4DeEcRS+S+IyHLP1cAdiqFavi068+QaUqFRGOhXBgz0EM6NMfn3/xlbjylzk0psaNGqjaUVZJRCNi/fBZv/jgUzwyYRw++ewThKJhCYqPf2i8uNSPTByLbFIiEhZ27NyJh8c+hOVvLhe3h1QRqQcHs9e0HlRZIeeDFiJjQBI3cQCRIJx9NAv5AdGv+bCZgHjLMHz17VfIiWcjElWZ4ZzjmXIIEGcI3lJjzHp100TRtHTcc+896Ny9i3Amc6I5EkPkJxqOoWiRotBMnnbqpUj9LhxuGJMPsPHOO+9gyjTSWN4TtzA1GBRw4N9Jw6Kba3gUjefQvgNC2v38yy8kw0tAJB8yGRB11oU7mfX6detjxvQZ6NW9F2zhu6oKGh7K+w7sQ+1adfHRFx9KPE5K2SwLacE0VSapmeJ+K2EyZYUzy/ze++9hyrSpwn88kXkcBvmPTs0uv7Ns6VKMHjVaqpLOK1sOoXAYgSIpKhxE684EiqQVRaMmjfDiC8/j/ArnS4LGjJpo0rgpft31D4eY7ZcwBD2Tlq1aybjDoRDSUlS9Nz+G3xA3m3FWHoTCR2XciiPWDDRt0BiPPjIBvXpdIUYEs8FRMw6PT4cVtbF71y7ccccdUkiRmZkpNKgJEycKbebRRx9FetEMiVPyvvzwkGGIo3TxUuh7fV/UrVtPqGFZoWyJfx79/Sjq1KoriUB6lI2aNsKC5xegWo1q8MLrcJBrSxKV4bJffvlF/uOa5T40fAaKFC2GUsVKihc1ddJk1KxZU975zFkzceEFF8g8HPz9d9SpWQe79+6GL+ATbDrNENJV/F8SRcJ8cJgo7hcLCoiMJxEQ773vXrkY0Z7BZbd4nqcQ0fbY4eMoUjzDqY11SugsTWJGrDedNnWqkGnHTxgvlhDJvkTr3OwcNG7YCJt+3iDlXPACH3/2Mb74/EvcddfdKljrFMMH/akSL1gw73m8tuQ1mThahueffwGGD79FToDrr+8rJnX/gf0RzgeIbkredSf4DAtfWigJG/LceH/GoEjQrlypEtLS08VtZlE7g/fkHF5z3bXYv28fqlWtKvE+Zhl53WBGEA+NeVjoLtu2bMPQm4diwOD+cto/O+M5zJs1T+7zy9bNaN2qpcQNZYOxRjsWRdxKoOcVV6Dj5R2RagRw+8jbJeYy9MaheOfNd7F3129Ys2Y14jZtPRNeW8dPzMg99SReX/qa/L7Bckhbg1dnOaMK6DOA7Rb007JXgKgpeoKFPEDckewya15s/mULbhl+C7789kvhITL+R/L0gH79UOGCC3F++fKIReNSpSDyuDq5Z6w3D+OKq69AlWpV5N50fWSz6qr8U8Q3EsoqcTOitE7cOBnpTnPmzsaq91ciJyckZaNWXIkCyLXo8kYiYqWFTuRIDPGbtd8KIPbo2eMUl5nAKM9vmjh04BD6XHMdNv68Udymk3w9IUjKBiEHsux5ZTHkhsEqeUMrOqFcR1oetq5ifh5mSG2WwsXw8cefYMqUKfjk00+RFcoUMJYaaqdEj7W4XD8EJwIkzTfhpzIbKrFVDWnBVDRr2hTz5qq4se7RJIvfuEEjyXq75ahcJ6okUYkn8O8EbTc2zIomclNnz50ttb5837EEgV3H0cNH0ah+Q3Tv0k1cXv6ON2BInX7LS1vg5htuljEz27txwy8YOuwmsU5ZPcKyXDnA/B450Gk9q6y5Sm7xk52ZhYH9B6J4yeLo2bsXtv6yVSp4nnj8cVzW5jIVzvrxBynRHXTjIKSnpGPu7Hl4/vkFQusTUQ4Sy6EoQRLeYshFgFeXZOfkyVNQ++JakrWeNWcWytBz83hw+PAR1K5VG//Y9Q8J58m8Jn14XYZDJHNNGpRfxY5Pca0LCoi0EBn8pK9PN2Ps2LGnoS8tDVtS/uqGcnp4lIkqdaemhUlPPiXkWGZtaY67bgXrYclzYumYpMWFq6jih3wA18zlycxqGQbOX391GSqcX0FiTlmZWfJvw4YNk1Nv/tx5eG/1apQqW0JiKmf7qI3pAIWTbLFtFvmr4KyQiglaoYjEON948w0paaIlpqo1NJlcgumwocPkZTJhQdfgrXfekvm48oor0bRJE3npLJwnTScWZbzMI1k+3o9+CMmlLD0U8WLLwpIli8VKZax24MDB8KUGYPCAYAWGaQjJdcjgQRh8w0AcP3FMLETN9iiVHOGIWShVqgRuvuUWyWyLOogTYyG4iHBFTi4eHTdOyL8i6CD1vwkcP3oMy5Yvxx233y4LMzc7jGLFiqN7t24SB2MZYn6xA8nR2jZKlCmBi2syFKDCHw7j03kVjsKPIxEgFCCh4OgCMu+8/Q5mzX0OH37yoXgi3HyiUsO4t6MII1zYhIVwZi66dOqMtd9/J0wEulKffPyJPBc/YgHazDqqqpr77r1PrLJu3bri4ho18qzn/YcO4qtvvhbrZcU7KyREkj9TyZ2pDNuTUlq0Ir/4/AtMm/Y0Vq95D6FIRGKJqmRQtXpIrojI+00X0Jy1x4O9zaVt8PTT04TaJgwEr08sVnIg3eoirhOZAypMMcRiJ1CtZlVc2vJSMTpY7scS2qcmP4XWbVpLLTnHw6QmPZy5c+ciztgemclC5jdlHus3qIcunboppoZpYfny5Vj73VqpmiGAFS9RXFxw0qjyz0ueoAQTdFlZQp3Z89te2cu9evRCvbr1ZJ+6/OAf1/+I5csJsDa6d+kuVB/3PSXTYKTSxFYHBxOYzBNMmDBBXHqCI4smmA3nWs88nomqVarhvvvvPa0CRdaBBoQiuVKHX+miSnmaB/ljjQVKqvh0Vj8YuP2OO7B//z7hD9KcPgWBpSrAFv+emarkmmH3JJwwcYK8MJbq0DV1ywC5kOvXbYBNm38RwKF0k7sAXLOWgMMXwhfKuuFHxoxTQghOUfm+3/Zh9N9GC+WG5E66I26g+2yA6AaP+b3TJsjJQiWYKSRr3pEpc79rOSRVLvRY1ImnOUIUfAa3jMg9wQVgmUF33ES3BpnXY7xGTklWNlDkwrLknm4iSOhODnAKqJkUKYhh1ap3JcPJJJSMX7TKVI+QeDyCcuXKoGevnuIC+qjK40gv5b0jAClGQDJ/rhiCKPtQbSWoCue5uFm6x8/MmTPFckieN3eOXSpRh47tcf+oUQjFQipWY+tJvXJ4YCrivqsrSVAkGDJW/d7q9/D2O29jyvQpeYere3jK4naC/QJNti6hjjp168hmvPPOOzF79mwZDteComDw3kAsEhGrZOHihXJo/n7gsLiThMoy5cugVp3aQhz+/fffJbZ92kcA8VRdQc43XWFWeTBUk5WTDbroJwHR6bHiFAHkXZNubZIEGDf8dX2uw9/+9jdUvqiyOpg0Hc/Neg6//vqrPLP7PO7ak/VgxXFp21bo0bWn4jqatoSPyNPLoLdmJqRIwqBN68TMeG2uAY5dgNVR6GEFGD8EODdXwDGKJUmrXgorTlf8Sa4bZliDwMfqJ96b1S4ufYfjd5VoXOky3t8VbXFFWk7BlYSjuqTrUiTBw4IHxdBhQyW+z2w7P3wG0rdI/XI9j/zvjzxVGk6kU7nPn/87BQJEV4STVSPMHDNjdtrpKcJmEFeTBfO8uSreVyU+HOQPP/yAnMwcXHbZZXniDwQ6Wl7t2reTjSDSR/ZJrTixBByiqatIw4XCulVmnhUVyCM1osIV0zQlZ0TKgRMnOBsg5v958okum46CD15V90mgkBPRUPqDbucIcR/EEmacSRFF3RctJYheyh0pCTF3gcmGcCTV5PR1pM1cSo64JbRcpR5XWdvk3ylFHR+yM7NlkfJgsa2Eyujyf+RAuLaMxPZUvITVDzKmPJ6aU/sKTepaxZoXPUFllVN+jAkMCVlwA9lKcYjXcmM0+Q8QyYZ6vBLIj8QYJ1ayTwKIzphsJs2cWnXVe0OXxAo3M+eA7g7/Y0KG95LfT/rkP2x5+JGewzHx/pxrvhsBftEetGRT8sNr8TAvU6KkhAsY+mHgn0EIrmmCKmPCZ8pSnql/CS0fkaTSjLy4OhMteXQOuasq3UvmO1CfMC8L7B7EpJcJb1LJwQkZnIyKJK3M09Yy5fNI/E9JkaQUSfZcK9yHQl/z8xAPK9efqjR+fx4H1AU5XlNUh5x169LrKDJCoQT3QOaad/UH878PUbJytCU5x67LK6DtSJO5YJu8R1xwdmlN+efdq6t36l7D9TjdpInrVhN8hbIVCqs96HgIeeMkF5RkbOYuHGoXx/y/AkTNUqcIFy1flBAb84lEMt7idr/igHjiubI97kQIrykazxMy5b/z5fMFRMPUCQwquoKjX+eehO4LcWOVPIX4XdGws7hhvRLLYiyBoKh4WNTwYyzn7KrL7qQkA6Eba5QXRHAjvUJY+4yXaAIcjNExqcC5cYHTfWGupSTUBIc5757GEmNyaBwMMciWceqQJfQgvDU/cnNzFCgJZ8/RKeSccRxmAl4HgLlYCHYUJlUX44ZUloyihXgk9uby01wLSzYaDUqWn0WV9h7fL8fJ7/K6PNX5DFK1YCiRUNJ5hGKTJIDrziEzqrLQdIZPWHPsFNGL1cp3y9dCN1o1NBIL0fmTNA0XuMRSdkQd5Z4OEJ/pcOPmY2Df9SbcP9351jRDiNoMwTAjK+BLUVShpSjxWLWBlJYeN4wLEKdsfPWWTxkC15kan6qf55qArd6X+zkFDF1RCMeVFiuNh5ajN6oAXL2LeDQm1BwRISa4n0K4VgArR6CmYogpgVRJcrgSZFJN5ja8svgeeDkrDxhjMbIiGE9T9BfuI9c6dA8Tjs+1zvMOZbcQ2HlAF8S4pvneXG1Rd/+6WJFsHXLPJO+bMx5AjkCDa8G6JGr397jOGCIjaDNYLutabaZ8qpVqoKR9iW5pkqbk/woQefq5EluuqZnfiuJLJSi6E8gF5VpT7sZxLT13oUrQ2cn0uNqG7nfcyXTvkxyPpKYbM0nxhBKCdEEo+QXIBmIM7aza+AqMkl9I/v8vMSinAsCNGdIqEW0786TyB1+DEHudJIIbVHeVrCW7RZKyI+TpxuuSX7RYOLQiw4ryIIuBcSZHSFQsZtkYdBMSEqtUFiQXvLKQZUwC2KYAkhvTzb+wZXsLOZpF9O6mUKfmyZiVcpOFvxVXAqhcbQQQ9zvuM8s9eS2KN8SoYUdhYVfnkMCnLCfTjkl4Rd6XWIiOEIIjeCvWBZMhCUURIuDkZVGdRIx7T17PXZuuhcJxECBo6ckBTmV3mTNlzyd7HHSneb9ohMK0yspxLRz3vbjzIQeIE/tzLRt3/bprj3PExJZQauhFOEB+smCKSjkqpuVubBHmoCvq8AYlAUCpLs6DE592dSxPOxA0SEJOrD0hvqtNr0jjfLe01ij24UQ/mZAKK21FN0afB9zaSaUc92Bw1/IpYQoH+JIPHoVD6vfdd+UaMHmGgLOu3INZrVFVVeOC3mm4kvQzfsc1NFxAVYe6ihO7YzwT5YbjYwLILUdMtlqT57RALvPZe6w6Ejv/vGz4TAf7v/Rvqt/EWRImjjv2L93I6R1h0qohEFA4giBEVzZhKqHYcEQWglgV5Gg5cUcuzEOHDon7Iq6gYw1zM7hVOiqUpgDZ3Yx02xjromUgJxvdKCnXUgsuStoGXR+NB4qqk5UqASebSjzmzzWPK4+vLD43ZsTFToAQJWiJVdGtikrch9QcLjaW0JEGIZLypiXZTJa9iRQ+s3UOn4sxRpKbCZDcaKLeI64qF7otgCghE48iRov7a9hCYRG3OJZAwBcU91CUTUgPCjuKx17l5uSPJ7ttFdwsIX/O+eRcs6aaz8fYret+exzlZVqHtK7deSYgUI2H46O1fVp1Q3LPYJGrp/UVEaYBXWU5UBxrifPFuaH8GWsBBOTiarPTe6GAw8ntQW6gAjG5N+vv4w49TMxJdViQo0iPSkIxCQV0bisBd03zWaJO5t616ty4unsQEn0lqeTU+3Ju+LO9e/ZKpYeEfuQ5lD5msm4mLTBRMPf7xX2ny8kYa6WKlcQSdYHsX91j/8rvn8veMwUCxH9lsP+u3z2Xk3C2Mcry1FX9NuNNDD6nBlOkOJ1VELSemDGmi8fFzQ8XCxcRFU1EEq1ZM9molLoi+Tw5DueerNJDJJiKdh3aYcjAIejfr7/aOAG//C5VTgKGiufR+mNtZsxMYPV7a/Daa6/jpZdexrBhQ1GtSjX8bfRohGO5AgB0jQQgnbgmwZAu/8lYj2oGzioQZmHpgnTu2BkbN2+UZyHDgIDH56UXIOVkpF5oHvn/3BTLli7D4iVLsPztN4SoTHDhHqNUlxwicjgpN5zWfcKOC62EP2MFxd13343LO1wueot87iZNG+PGW27IA3LOERMuLEEkP61rl66SrQ+ySICqS96gkJVfX/aaZB7FAtAMLH9zGd5f/UEe+JBfSKWbE6EsCVs0aNhAiNzlzyt3xrp314Lh+6KK+J7de6WVAwFYLEuCb1qGUKhI8+rc+XL4qKeoa9i//6BUd7GKR3muSZDoWrZ+Hy6qeJGMlzE/t8Man1fWVyQuYhUE9+QkzElAVKB8wYUXoGGjhnJI8rt0ufn7qvcOFXliSuHG45X4PmW5unfvge++Wyvvg2vD/T25t4cUJ0uej/FJAiM5wKQ2XXUn2N2CAAAgAElEQVRFb3y3bq38LNlCPts++nf9/FxiwX8tIP67JvefXZdWmlhxlurj8dP69fjko09hMLaXsESV+tDRQ2KlcbNQcJP1qS1athASN7Nj3NAj7hqBJs0aieK0mzxJdhm4AVkpcfNNw0XlhEoxYca1fH5MeupJfPzBRzDEJQzjgbFjcEnzFliz5n3Mnzsfq95bLVVA1WtUw+jR9wv/kTw+nUkKurgJEzt27HBk4p3yPY8HpUuVQslSpdGgfkO8+NILYt2wHI5ZPVolFCNgNVDQp9TDXZdE1a2mYcqUyVJdwLKst1gxE8oSi4sowESPWKaWhkO/HxGKFMMPYvnGTHFrL7zgQpGIGnD9ABF7pRBw2/Zt0HfQdXkhGDch0KlTF6EZXXnVlcr9pjKPV21oSsuTQ8rEHHUWCeJr167Fxp9/VuVdmi7iGB0vv1yscgJMjVoXy/OlUunciQUnW1+ue03wowJSz+49hWPK+FxyuEfK8W6/Da1atRCrmGTpcRMmYN0P68WyF5qLAKIT22V81cmcknzPOm2yKxgPVERqQE94cGT/YSE7s4yUjsfpAKSLh8Kk5DV9r5GDmBYceYMicWtpKFG8JE5kH5dwDdcc1x7fHWvRf/rpJwFPvlMKWTBb7iYH6dkwa+u6pwMGDMCxE8fQ68orsPGXDXlJQ9dK/rP35L/jfn8qIKqky6kqtWd6KMaVzvZRjcz/2EfP347ybNf8w5+zB4b0/dCFKLzu2++x7PVlApDHjhzH22+/jYFDBsDno+XgE3IrteFatGiJGTOmS0E5F1a/gf3Qo2c3qX5RCSGVtXYXIUGTUvIUgrjm2uvEpUtNoRCGElWNhSNSV0uiemqxdNnoS19fjkULl+Ctt9/BwEEDUKtWDQHEKLO8/hThxinwSpW60girTJzM5t49v4ke4FVXXoWmzZpJywKOiZvl152/SjKCltHab78FKYXbtm0XnhnJ+dwIJCt3aN9eZN9f/furWLbiDbAY3+tTiS3JY0t5XhBjxozFB6veh+bTJMDN+ObObTuxdfNW4bgOGjBYgPiaq68RDt31N/TJo3vQe2WCiRUapNZ069pVfkaZNRe02rRpgy+++EIoMxT6IEmZdeE6LXepTkjIPOSGI2jRorloLpImxvvbHlUPnPzJc63F5TeEb3jnHXdKTa8br+I7pbgtCwFIYm/b9jKRNiMwFU0rpppZnZKIUcQdAV8PpCKGxH9/0C8HhVIMVQmUgB7Egd0HcEmzSwS0S5Qs6fBeT3bzU8In7IxINZeYiJyw1I4HJL0ZJDQRob1+YD+kpAYEPFl2ykOkRctLsYOS+1IxlsDRo8cxedJkmQf2cFm4aKEc7EKM9nhw++23iRfEA2Xrji15gsP/TkAsiPUnPbzPghkFxYI/HxALgEpnAzq5RF7z1/wAmwyS567LtcJxnuDqlFcbgjwOC9s3bRP349fdO5wEB9n7rMFORcsWLUWUs2qNqpKxHTxwsGxmiqfyxCag5MXCRLxCl3LEW2+9Dddd20dc8J3bt2HJkiXIzlLKyLwxQYCcwnLlz0OZUmXwzMxn8cEH74slUaNWTYy6/z4krJhowHGYTJ6ImyexPLqqdKgMIfGSt8dmVQTt2XPnyPc6duoo5HNLt8XtFdFYzYMXXngR48aNx0aWV6VQmSaEEkWLYcmSV0X1eNX77wk9ietT6FDkNvLeHh8oI6doQQyAQ2rbmzRrggO/HZAyvz59+gmx+ureV6N9x/a4+vqrEfT5BQQIoHTb6tdrgA7t2gqxnfy8a/pcJ8Kf4hbGYlJyRp7Z119+LcrlBMRiJTKcJJMlykr8bpnzyqFxo8ai4vITRUXSU5SaMlV0ZOwGrIQtqtikchBA2AaCSkUkynNMzOwTYBiT63R5J3H7W17aEvDRbWX4I03qmBn/cykeqnmhKssjfa1te2Wl0f0Ul5lWoFMeyI1+5MBhVKtWXUouVQtVldQ6+VGhj9eXvY42l7dBzFKHH9eRYfugxTUR8P34i0+k7jcSCou3wUqr5s1bYdtO1v5SJYacRqUgxOTD/n0HcGmr1vj+u+9RpFg6dIPJMAsH9h9A105dsG3HVnGxyWKQNr3qiFV5YdmCZzd8CgAFpxH/z2hAOQTus16vADmOPxUQzzrg/+AvMCkqi1mR54VZxk2ChIm136xF/779RIKKajKiBG2zJjlNZNOmT58uKswM4l9/fX9cfUVvdO/ZXeI9tMDEfaR4pVgzqkQpGo1LPXX9enVxfb++WLlipXyHoOr2sSZfsEy5slKS9fdX/453330XdGuq1awmUvARMyL2hpuwoYqNxIfYiIN6B3FLNgsbYdGKofz6J599LDXDPa/oKYXyTBLRkmMix4xY6NG9O2rVrYO69epJob6wCQyvyJ+9+NJLWLFyhSi+MLYoBf6OkLDcO6EI9wKQuiGW5lbp3TJJFJNvuOEmdGjfQZTLW7RqjmsHXCvaiaFQGOnBNOmu1/e6vvj4w4/Rr29fkdFinTiTVAQoxhYJiCLTRkqU7cXLL72MpW+8LrWrVGTq1r0rht92q7TAJOjxd77//gekZqQhbkYlThZMVYo4jHGK1FcCUt3Rs1cPqfy466675B3xQzBivS8t21tvu1UAzvRQcciteCbTgbX+KjHFzLkwMqIJWTcsRVu5coXEZPl+uSbcbDnLJHf/Y5ccqm++8aaoLpHm5X7c/U2e5QUVL4A3xRBOIpNTrAjz6n6keFNQvlx5fPX9NyhVsqTKcJsEtv24vFMnKXksVqI4csIhiSUyPs31cejAYTSoWx/r1q9HydLFYIsAriUCwVd0Vy4z44mUApNx/5sA8c+GhEJALOCMsyMCPy4gqhY2msQQF72ySHrHrN+wXtVRSh8NTbqkXXLJJaIWXqdBHVk4LIPq2bUXel9zlWpJapuiIsRC/MOHDqNO7Tq49tprUbt2HTRp0hTp6ano1bOn1MDu37cfb739lnO6N0fbjh1U86Elr2LhKwtFcp7y+xQHYHlldiQbXr9q8u0QAGVcAhaagScef0JaoI5/ZLwkXlgwv+CF+UhJS0Gbtm0EEAnwjMX9vv8A7hl5r9Tb3jFyBNp1aC81s6yKYPdE9vt4ZdEivPn2G6JII3xS3ZJElPAaNUMBMUUeHNIx67pfWfgK6tWuJ02HunXrIZufgNOhUwf0HdRXhGhPHM/EQ2PGiOVDBWbqYva+6hqxgrv17CoKP3SJK1auhE8++VgAkZJdE8ZOxNpv1+KBB0ejarUq2LJlKyZNmSS9S1gRQjCjMtOAgQMF9Ju3uAStWrVU5WnOmFkJVDStKB5/9An8smkjJj4+UWJwjKlWuLCCgBwPKQIi22By3myvJQkngj5VwnlwCq8zoUIjYs1GY5gxYwZ271H6gLQgCcaKOaDoKOQUEpgaNmwgoq2ilUnRgiTjy3baGRYvXUwO3dxojqwJll7yANqyYYso1bz25lK0aH6JWKVcs3v37EHry9pg9ZrV8AX8KFWujPAQeSB7bB3r1v2ILh07i9x/lepVkZ6RinAsgn1796N7127SNIshn1JlSjgCEv8eC7GA2/Ocfa0QEAs4le5p7K5FLkRaGIat+hD/tmcPbrplmPQilibylhLGvaR5c8ya9Qyq1awuLlb/fgOk6L1c+bI4ePiglMUJXUczZCPPmTNbXC/lQvaRDUQaTtaJTFx7zbWi+cha59mz54o6ypSpU/D2m2/j9ttuB2NojDVR447S/2KBkssnBcZ0m1WrSFGnSdjSb/mNZW+gWtXqkn1s3qI5Fi1aKNJXdNv37t0ryQOWS9LKHTrkJinHY2ab4goD+qsg+0svvIiff1yPESPvRoNG9SSGSCn/IsWLiIUoMT65s/o7Y7AvvvAiFi5cJBJx7DkyZMiNWL36fQGXzOMnMOXpKejcqwv27dmLwYOHoO1lbaTjGi0tWjl0VSlfVadBPTw3e5bMExVUWFJYpnQZFMsohrp16kosjYKrtG5YKPCPXbtweYdO2PPbbpkXxk0JZiT6N2veVEIITIyJi8vTLwaRpnr37XexctVKURznPcaPmyACFFReIT2JLjOlw+gyZ4ez8eUXXwqNiYcPaVFcD+xnI7QjHaKQTc0/SvO379Bekm68FkvxXB4s9RAZn37gwQeRfSIzjzSdHIYXWk8sgSbNGmP0g6PlndM6JyDTsqWQ8vbt29H8slaiJchkHPuKs4dQ/foNUOa8suIKz3j2GbRv00bq89lulmr2O7dvR7169THh0YmiXsW1T9X0i2vURN36daQR2IsvLRAtw0ILsYBA8lf9GsvjmO2lBNikJybj5VdeQpt2bUVktkh6hlgoDMQTZGbOnI469euK+/rb7n3SoIgafBdcdIEE02nduFlRutXUc7xp2E247pprFaUkkCIZTAbvH3/0UbEkaC1d0rKFbE7K7z8781lpy/jQQw+hQeMGUtfNjcmN7fIixbWJW3KiDxk0RFxy9qbJPJEpG4hK4xTHTclIEXBljxvGMHmPJo0ao1yZcvj5p5+w9I3lskl5IFAolj1g3lr+Bl565RXpPU2icOmypZ3ueEosgoDIe/Pzj52/yr1Id2F/DEr09+17vWjwUfh06E1D0eqyVug3+HrEI1Hs2bNX5MlkLvxUvGaJIYWDo6KcLfXvsKVBE6/LzDUTCuzlse+3/XjiycdQpWpVHPz9oPQOoQQ9rTNaxQTLr778SpqdU7mICQ3GTPmhddescTM0a9hMYrQ+tl/QVK/mjRs2yrWmTp2Kpo2bokvXrrhzxB1o0aqFKBSNHTNWrQHdwPtr3pfkCWN4rBcneK94dyXatL1MeomQ20dQYWKJPFCXhhU0gpIscMnOXE8qW33yo6pPpGZLkjRuCCYaiYrHQeubgrBdr+qOt5a/KeGW4kWLYR+71LW4FN+v/x4ZGUUArw6NpYIeA1u2bBE5PHYTvOyyNli+fJkc1lQq37dPWYjffvetuP5M1NDyLQTEvyrS/ZPncusvVf0TW0TaQiG5+ureGDV6tDTOfujhh8CsLRtN8WclSpRE06aNMWfOc6hes7qim5gaEhELueEcFClWRE50t9qCC57xn44dO+DGYTeISxqPk/wdQM8ePWXTke9GYVQmV66+7lqxJvft3ScB/xUrVojqMHtyUCElFA/lxQ/p3jMxwXanYx4ag6+/+UZ6XVDogJ3dqEhMuffVH64+JcssrSAdbTm6WqS1jB0/Dt98+61kUkX6y7Tw7ltv44WXXsbqNasEEIW8bav6anET2c3B1nHwwEHRr6RmHt1kVlgy3jpgwED5j7G5q3tfg/Yd2+G6gX3FvfMaPkkokdpCQBRlHIfIzuQQ43qs2WW4YtrT08RCZAMkuuhznpuDDz/+II9MfjktubtHOrFMXag6a38g7SbF0cZJYkJYGjZt2IR6teqJdBmVZShsyo9bIcV5JW/zyiuvws03D8NlrS+D5tWEF8lkCqlKTFbNmzdPVKc5JwRzciXZDoMhFdWHXJUNusImnPNnZ8zChp82qmoOZpKdqo3SJUtJiIVEeKkYcqhQ1ELkgUiLlRY0eaU9uvXA8Ftvxezn52DJosUidBuPRoWH2LxlK2zZtlmag7E+nq0ayGLge7i8cydpPUqRiPdWrMLSpa/L/X/bv184oOyQKU2aqOzDcSXFEN0o+38jRBS6zAV8awzVMEPHZkEErr279kpGl4Kk9943StxaqoKzXSr7VcyaOUuk6Zs1a4o5c2ah+sXVRYaJ9OZXXlyMLVs344lJT0gcUcqsWDPKnsU+P9q1a4sbhg7C9f0GqGJ/jw/jHhmHjRs24KUXX5b43MYNm9CvXx98+dWXWL1qtTTEosXFniNVqlcRcA7Hw+KmckMJ3SQ7V7QTd/66U1TAeU+Srt365BbNW0g7B7qttBB37tgpG1WI5ySgG17RGnxy8iS5F4VaaYmQ37jinXckhvjuindE8UWSSx5Hz47tDKKmZCxJ+Zgwbhyu63OtaAmygoMd0Pr17S+uMYnZtPKYnOgzqJ9YLCKjb1qicsSsLf8uAg5SEaMpuS2Phrbt2uGDj94XS0xAOGGL6nJKSlAOENJWCCJuLI/PX7VGdaxfvx5B1sOqHHgeNYyy+wRVSt0/Pe1paSB2w7Ab8lgBbmUIs8y9r+qNftf3Q5cuXcCqJqlmSlhScUQLkmGHmrVqqpplXRPyPKlBjRo3OiW2SJeZ4+J4P3r/Y8nqigvtrFNapyPvuAvDhw+TRmhMrJGrynfM32EcmOOijmhaWirmzZ2HzKwseVcPP/wQtm7aIg2lqM/YunUbbN3h0G5sCyeOnMA9d98jGoOTp0ySg43ljA+MfhDbt+/AszNmirAzQwzbd2xDKBISrqvE1gsBsYBI8hf4mtBWqCNIYAlHEI3EpPfE8Jtvxp0jRkqGLpCagmgoKuVW94+6X9q20lpr3LihNDivWbuGVCFotoGFLyzG1u1bpPtYVm6WWGRudQBjTswAZhRPFd6gpqm4Gy3SAf0HCrG6evWa0vxq4sTxYgUsfW0pFsx/Hu+9t0qyzJWrVcaYMWOQG8sV8jNdLhKsSfiuXKmKxClZMUO+nlgZuuLZXdKsOV588QWhnvC7O3fulHGRrEs3+9jhI3Lfjz/7FG3atpVkEKkwTCLdM/IuzJj5DFatXimbhskiIdxptqjLbNu0XVxhtnht0rjhKSISfo8f/fr1x5Ahg6XPx5VXEBAvQ9/B/UUEltxPxr3Y5Y59Oyh6IMpGUj+rCXWJrRpefvkVsP0lmxDR2mJc9Jabb0HtOrVw54g7Je5ZJL2IKCXxXbIC6LHHHhNXlbXgIvSQBIjMLDMOSG/0ztvuRPnzy2PUg6PyeKPJNfqM09H9p0y+pStA5BTw9xs3aoIF8+cLxYcHHN9H1cpVTwFElyfpthGVpA7bCzgtNhk3JCjyfTHWuOz1pUoA1lI9R3iIuXzW7t27iyzWggULZB5EOYcqUIEgJj81SfisNwwagubNW2LrTgWIDD306NJDumpOmTZFyPWMBbMpFw/EKU9OkcP12j7XokuXzti2fatYiNKHpNBC/Aug3P/gEQiIqq2lDzaVXuKmbBJpXOQsBl8wgEhORLwFLiDJNGsamjdvpgCxTg0BB9028NKChQKIzFiyLoEWmpTVxZWCMmtu41A9ZJQyMrlnmoDirl27sGfPb6IwXKZ0KSmTo6ApkxS03q6//nplIT70kLjMQgOmyGY8IZlNWihux0PeWwr8Y+xTG5Ss9gsvPC+gwKQKAZFu35gHxoi1mxIIoGSpUsgoVgT+YECI5wSB8mXOw0cffoBFSxYL7YYbibE28vmk1E9ahvIwiYulmZoaEGuGgEKwLFmsJPr26adcvO69xP0kIF5/w0CxSqkkw/aTTJKMuHMEypYuo5IrImQh9TDS2yStWJpYSG4vEcbvCMLs2UFSMak2Es+kAAEPGduSg4KgQc6kKMEkASLjnjxQyEW8cchNuKhiBdx9/9159btMkPA/6Yfs1KSLhWc4rRFsXWLDjRs2Fo3O6jWq52WRqXnIvs5NmzXNy8RzXGwVy/Fzzthn260/FwUX6dFio2bNGliyeLFyt2kl65pY6iz7JGDyPUv1jofWM0Vg6W57JPxAihQPF/IQW7ZsLXxCX9AvKoexnIQQ6imFRvebB6PUiesGAh6GACzs3bsbXbt2EQuRgMhWB4WA+D8Ak7/MVyVmpYjTQj+ltgQJw6w4kH9QwMONSpeOC5oLu2WLFnjm2RlipbD5kMf2YO6s+fjk049F5JKZTyEem2aeug03eLGSRdDskmbO9CnyI6kUmlhzitvGOmpmsklSfv21pVix8l1xO6tWryqVMgRxypW5TYdcq8oFBWKlWx/rN4IiVz+ftJtgUADxl02b5NEoZsBxss+xdOyj2okr98a+Iok4VqxYiVdeWShxzBPZJ1Tc0bm+qJtIdli5ggR8d4MTTKjFeO0112HQoIGixn1dn75o3fpSDBg8QDLSpPFEciOoXae2dFMk3YVVMEp7QZPnlCbykZCU7fHetOiZKBp28824qMJF6Nq5q9O+gBvd1Y1kza4X6RnpqFS1otNd5SSnRUruNI/EAWlp8jkGDhqYp2YkKj1Oj3IegkyQiRsL0mvYIE31Y2HbUFpr/BkPCv6sZvWLsXjhYjRu1ljGJTQbHn5O8yNXhkv5ynz/LvVZE0Akh9NtDcw1qNpsKOk7UVeiRSmK2E7JqVPZJbJnCVPoVqyi2rx1s9BueA0JRfi8TuDA6TZDoLeohkSOooX9v+2TNg0UcxbL01YeyMlZcygN/6UbvzCGeI5fnJshVNnhoLjWjz3xGBo3UaV7rFBY//16zJ4zW0AwWRLNHQoBsVK1SnhwzIOywMX9cxIbyfJIlO3iNVmxwXItxt5I12FGdvT9fxN3nL0jlGuplqw7vlMfW7V2JZhRhIKqMT26dsfPGzacUrPLTmUuJcSt+xVCeWqqcCGXL3sDS5e9rvT4HL6dy6lLvp80X2dHRafVBEGSCYa6deuiXp16YuU2b3mJxEg5h4z5MUnQqWNXxEk2d5II0obC0WgU0V6vV7LmpCu55WTTp8/AG0vfEH1JblWCoSvAypJIbmoSlIWywkqRpI9busfnI+1oxVsrkIic+h1SqUhjogVOGhOzzqZuyrzxsKEre3n7yzF52mRUq1pNQIrAR3Cn1XhJ00tEVdr1Es62HAlOF9eqhQUL5qN1q9aOzFq+/iFJKj3u9YSv6KjzcFykVPXu1RvfrP0m6R2fXl3iilu4v8tWn1f16o11639wRDzOXmZ7tmf6T/p5ISCew7fh1rfmEWudXrGUpHJlzWkliQviCwiYSflePuVens3kAroCra4SSX6dN3eRi2KzbsjmYOKBVhdjfkroVDWmTwZSl4Zz8tHJqVSkXIIMv8s6YNJyVCxLkYkJiGKvOPJm7nMS2AgKrHChIEDyoeDWaCdPM+eAoMDvuRvOrenm95igoltPvUdXFci9F8foat9RTTnGrK2mWjKIBqNXNa7inEjbCa9fLG+WwUnrXAoeUIuQRBVa8rohVlsOe7fkU1nm+HgdESENBCQUQgtf2WwKYESvkIIeHqUARFOJySy3OsilzLiiDELQdmrXRZzCAejk93O2Jcl3QxrMmRSf879r91p0mV2ZNNf6ZPMovmP38KBcW/6PewC61yWYsuUHQyXuv52+ns72BP+5Py8ExHP4bpIXtft3t2m4uBWOgKbrfopOnSjoqOym/F26S51UKRb9QUd1Oy+e5IASe+26i9vdZKo0Tilhq3sqMdk/+qhm6Kp+l78jysb6yWbrrhXr5hJPWh2OGKyj9eg+h7v53ec9bbObClRd0HA3Fq01WosybmqxMjbGsTgiwG7vjuQ5cQE3+Xr8fbf3jSse7Fq0nA/R/2N5pYQ8lNSVFGPmmygXhN2DjuNUoKpqdk95PplvUptUCMU9RFwr2B2fK3brqqhLOMERSS0IsMj7zdcTpSC/J21pnd4pHJP8juNWnwRldeAlf5Kf0T3ARBjZUbxNXpPncCv9n12qEBD/DVPvLjx3I7mbUhYPa0I11Y83+fQ9iVqK5+iB09QnWTbeUfbOvwFcEJQWjkkqxMkbR6wZZ8OfyRrhxnTbQ7jWmgTLnU2UDArJQEYLS+T5nY2d/EzuIfDPpti9jrvJ+T1phOVk3dlqgddzwcUdjzsWsZgdfl5ySIB/z7M4Zd+zPpiJF6XAQ1ByvUppz8BKbrEyT3f/TgErCt5C9aYWcJS+zLRGVXtUuQctTmo0OHPtjjn5vSS/C/f6Z5srdw5dgHWz0q51d7Zl7M7P2cZzJkA803iTLf+CAfLZRvif8fNCQPyT34NsTjJg/+jDMjv71LjQnzzM//Pb5YkZnWUkZ1eTUxqDZ5Wds1Szqz9+LZZzrT/4VuG7+z9fO//KAAoB8V+Zvf/F7ypdtrP3itadWNX/4hZ/iV85d4DICMTpruBpk+T0dvljQCx8d3+JxfUHD1EIiH/yGz5zP7DTB1EgTcg/eex/5u0KqqZXAIm7AmnqiVtYAMHhgszB2a5TkGsUfuf/ZgYKAfHPnveknS4bRyoQ3AoJp1mX2p0F+Jwr2DhX1ynAkJ0CubN9083hnu17Bfr5aeam+7zuJPNPh0/6xyai/NR9b6d8VV6lc90CvbsCjfwcfqkg7/g/cuDncA7Ofqn/ISA6unrOolDCuCruQupCQVzBAu70s4+8wIq8Ss7VVfM9eeE8Ia+8yJH7TfUd1Xgp7/cK4OYWYNAKAB1O2JksCXdTscj/7J+zu96nP/eZrnrqk//z+54bzller+A/eEA182e/X0FmSc13PiV1B9rcIRREqt49vP5ZF8r/2bs7+9s9t98oyFo5+3yf2zH9513tfwSIomkh6XYWm1MElcrQ5GV5YGomLN1plJ63/E6qCLo8+3/mmOQ/s5OnKnnRn1zWahOf/rNTlQvdzXcmi0OysgrOXclA57b8tuoj7P7JtplnDcwX9P0WaBcX9GKF3/vTZ+Bs76/Q0PrTX8m5umGBAFEXEFSZOsmSCmeLHDe6esyGJp/ArjV2piGe65Vy0so7s+XpWj7/fEyEQtUnhR9LnFe3kF5aZxIUWZKnM8N4rqa98DqFM1A4A/+JM1AwQKTar9hRlhSn839suuuCidhXJBMXwMU5Rf/8P2BGCIGmZqiRs1aZxFuSmVUrZuVoCSD+p438P2DyCodQOAN/sRkoECBqlqEsJakxJyjSfVQlTK7VpCQiCxKn4Hfym1r5fZA/+rnzs7MT0NSrOuXSp1+XTrMlpFzlNrOrmUO7Vc/sjNUq6P3+Yguk8HEKZ+D/pxk4IyDmr18kaOi6qhFlT+CTWTaWKrEHgxcWlYS1hFLKcJNt+fCH/55PAf3fPNeqPCz5o9RdlDQXByr1pNJvhMomKttruR322G6UYCnfZY/hwk/hDBTOwF95Bv4QEKXMh/FDI4EE6z9ZxWl7YCZs6WgJOvUAACAASURBVO9rmbb0rmBjGlWSpqYqPwgpgHRR8mwR6XM43U6/ieQrqnI25RJLKZ1uw4yzdpeCA/xXAroGi98TrUNlCXvEjf4Tx34Op6HwUoUzUDgDBZuB0wDRrY3Mqw1lA2s9RxW16wYMPQU5OdTGS0UgmCFySsw4s0ieiZY8hkuSY3yKGtGfaGad6VaENEIc/6TzzqY9diJMYUB42EeYT0ptOCaPPGyBwnpawEiScS/Y1BZ+q3AGCmfgv20GzgiIyYX8fCDTjkvHrbjpgc+bhsyYje9/3IzP167Dth2/4uCRoxJMpPUotqAUuiu1FWVxuRYine2Tjbb/pckqAC/wFMvUuZkrJMA/qXNXsnhRXHJJXbS+pCmqX1BCRDbBXiR6AprGKn1LNOxgMs5Y+CmcgcIZ+CvPgHY0dMSmWq4bahPVDVpI1KojokjzoxQK3SMUs7Fs5adYsnwVdu0/ijizsxTwpDqLiMwxjmhLO1vmpVXm1vVbaWnp0EVqyf2cCjF5XESHJaNYhkx2EGwVtUdifJr620kX9nRXViMoSzxQJXGkn7frzou1p2KIpsk+uGEEPBqa1qmJO27si8a1KwNmCEiEoNtsus57c9yFxNW/8mb43z+bu7gcti1DLs4/cT+4NK681S5fUzQulwmrdozzkRg216wK0+gWY9mOcLbj2Sh6GFexosMJO5jxfWpNOttB9qEYKqTUUrFcjeVUnvrJncTuh3lRISeJmLdvnKGpoJJLyWUxhroZ9Up4/1Mu4XqJznhO0ttONs3KP+en8IrP8HunIEfez//3by7/b2oncjLtBJtjy6ZPwAMVF4yxBweB0uuHaRrYfyKCBx+fg0+/34K04uVgRuOSkWX21SIwxjV4NBOJYAw5EpNLA6IWivg9SMRjsCwKaGrQvKpTmjRN130ig0UHlcDL7DW7iAXhQzgRgyeV4ByFHgU8EUNUnRM+DWEP7+WBnojBNqPweSlTxYSOWnIeSkbZCbB3sm2wAZGNOHtLeJgQUpaeN8GFw79ZiHsteOIWUmEgnnMYI27th369LwPMMIqn+AF2eivkIZ67VfdfeiV1PFNglmIRXLUavLofSBBISEVTRoRhawhrFmJenf1qEWAjLNWfXiXyJAQTR9TQEKWEGdejZcPH9WhR0cwDEwYS3gh8VgLBmIGowUIIii7ayPKbQglLjWkw7ARiRggJzYeIxwdfwkCRqAKtkI+X8yA1DoR9MfjiFnwWYOrOfiBgWdx3GhIeDwIJDzwOUYRAx70d10yYJJhwz1LPk4lG2UUWvKaJkI8YAKRHNSR0D+I0qDQbCU2N0Wvy9wjbXiQoTUetSDsBg0lKkVFTe1AdEWxVJKQ++HQvdEtDzLaQYDsGy4TP75UGY17G++UEUMqUpm7JGM/FR8vMOWGzEZACxLhkkXXLRpSJk5Q0ZEdNZEY0XNlvGPbn6jDSyyFhEkz4YtXgbZ0y9XFYiQhs3ZBuYWleL0qk+XHiyCFEEhaimg+aPxXxRAQau4mxm1zMhGbF4UUcWiIEQ09QZA5m3AN/RnFkJaLw+wxo4QhKpRaVJMiB7BwkUjMQzs5FmleDYUXgN5jwofCnqj3huLhQvLoOf0oqDmdmww6mIqZ5YXp8MpEei/+p88702ojnhpHu9cNADFlHduO63h0wZewIxCjDTyVkz8nT8FxMfOE1/vtmIA8QoQ5IErTsmIYAfDB0DXE9gZBBJW4bAX8AoVAm0mMmius+9i5Q3hJ7c3PzJhhTkv6p0qtbwQHbE1Dj0UdIAIyI8roSHsDQpbEZ9wf87GiouL9STaV5AcrFEVx5iRjRNwEElNgwonRwEspaNLmOiUp0s1RIS9xD2Qo0HzkmXpM3iznjI2gzwM79yTHwO4LcgN/BNN6DF5Fr8v4RIGEoZBZCL/+dXhavFQM8/IV84TM2U+NtDb+Mz9ZN5ITjSLA5VpF0ZEf5OywF8cglCeQEQvKGXav4X11V2oncIzYzyDLBPE80dvCKwwikImIZiJpAr4EjsO94HAgWR26cFSo6vGJtWTBtDyzdQELPheHVgBwvUhIJdGtTG4+OuQFrPvoOd42ZBL34+YgRjCwTccuGbnjhseMwErm4sJgff7vjJtSqVBoezcave3/H9AXL8dOW3fAYBs4vkY4lLzyJE5lxDL7jIRzMoYVpIffYfjz+0J3oeGk9Jc5JeXlX3l5Oagsmw4A+DybPWYrFb62BkVYSpsZGOjxx5ciGaceQ4tVhx2PQbBM+XUMs+whuHXw17rzxSvisXNhOg/J/dcILf/+/dwYUi4LlqgllPZG+ZRoIWB5Za1EtjogRR5BYFIsjmBND7o8/48DPvyBr317EThxnGYBqvmV6YdgeeEwVQmLpq+2lVqYG3TLgMX2AFocuTew1ZAd0sTLTY+pgtnRaZLTW+O/KelMVZLTMYoh6TeT6lU8ZjGqI6F54+D1LR0LARofBntsJVYiQ8FiwjDA8ph8eywtTj8Hk/6cnlQjKc4f9YRiWASMRgKnTGAHi7HemQcamLElauzGmYgErIGBmeqMCWIF4QJ4rYcQQ8efCw7i8zYOEwKa6A+oRCz7bA1+5EkipcRFKVa+GtNoXI5EWwAla5SmpSFgSRBNrk/jMufcWhAJdgKWnHQ8dsJlH4EnF982Dg5GLSMID25uG6XOWYP7yj2H6MsShZo9FtoWU/hOMwbFXA7uF6XShE0iN++DLPoCH7rwag/p2wrqfd2DIiInI8pRErm3I74lzy5acZi5qXlACc564HxcWT8WWTTsQCYVQu0F9WF4Lg4Y/jg0/bcEFZdOwYtkzOJoZQ6/rRyIHRRBjd7twJi5vXhd1KpWGFzEV94QXlmS7eXofR+eOrVChWi1MnP4KXlm2BnZqCXEvSKtRy4XASfM9hoQZg5enk+mFFosikDiBV2c/jIurlIKhUVm58PP/8wyo2LiySMRVE0hRlpsXFnxsUB8NwX8sE79/+DX2vrEaib2/AZEc+HQbPtNE0LQlPBMP+pAS0+GxdUQMIGoQ/BJI6DZiZHMkPGIIBmlJahYOp9oCQBkhW7wbWmMJHtweW4wDQ/IA9LgInxaiHg1hr4qy+00VLvIluC88iNEF1TX4TAupsQR020TcayLiicBjpsGT8AF6HKYnR7QKjEQGTE1HxJcj1yZgk31BF1tCm+IS24hxgJp6Tpa9xpGOKLHBmw2/mUBaNAAjnoKoN46wPwfehHp+zibHxMOAPWsMG4jAQrZuIjsjDcGqlVCtV1eUuKwFwhmpCAX8SBCvbA1eWpTauSur1Y6F9wkgamBXMvbjYFaZRm0QW3cfQY/rbkOwfA1kR22hqLDlpNdHyXS+AI/EGYXorPO0i8HOPogGlUpgyZwnkOq1YfiCmDT7dTz34lvwZZRByGILyzg0LQo/Qpg+8R50al4fr7++ChOfnI5IDBg64AoMHzEcm379HTcOvRsVyhTBm6/NwJHMBHr3vwfZRgpCUQ1WKAtD+3RD2yY14Ldjkg22pZUjIxyMh+SiatWyCKaXwOMzF2PBklUwMkojQZK5xJvpUnCBM+ETUp6HTSs2RU4p5PyOlnVL4vmZD8Kw2OP4bM2a/n+Gi7/+sxMQ6d2Sk8qNaJgeJDwGcnQTQc1CidwwYjt3Y+Ozc/D7e1+gQXoJ6NEwErqJOBLwWx6kOqGaHCOKlITytmjJ0d1OCYXFIMkJ+BATi8eDtIiJjEQcmYG4WEQpJtu7BiS+Rm85TkvVY8LW4rJ/GRP0yRo2oJFEJvH6OHQtpnRZdAlQSYUEAdGboDGQgOmxkYsYLGTAtgKSDzDsEAybPnG6AGLckwNLDynmBVvKJgwYJnuN64gT1PW4eNPiwsJAFBlIML9gZEG3ojA4disoFq7pIdWNfprBeg6V5GSc30ke+ZkjME2E/T6c8OjYGQ2jQs8uqDn8BpjlSyHL55UYZMA0kIAp9z8XH+1IZK9tmXR/A5KF0nUb4XgC3rRSeGrW65i3aCUSqaWdQCoDFEp9mOY5kyQBvxcmEzBZ2QjqUXS9vB5G33UzAp5U3D3yATwybhRKlSyOb7/biAfHPoF9x2wUKVEcth1FInM/Vr+5AOmBdHTq2Rex4HkImV6U1Y/h448WY0+miUEDbkOJ9CAWvTQJx04AvQfdh8OJEGB4Ec85hvGjbkG/rq3w4vPzsXv3Lni8AbBTpIA0T03GTXwZ+OanX7HnUAiWNx0xvkSvDhOMPToyU1ocJk8aBGBaQegxJlnCCJj7sGTuRNSsUBwe/txpFJXcB+RcvIjCa/znz4ALiASElKgmFl7Y0JDro+UXQdqew/jglnuRcXA/zjN1pEbYRxuwfazyAsy4jWO2hd91E0aAsUJ2EFQxNjMcQtFYHOW1IOAPwKpcHkWbN4B18DByVn+GFIN+Fa+Vgn2hCDQjgLiZkNBVQNMRM2KwPLyfATOqwRsCzg9mAPEITC0Kr7iYugAtw5BsrGXHqVAFIMWPrEQYAbAxvQHNSFVhv0QUMVtDZlyH5vGgSKqBAD2lnIhYcTSK/Ex0sjDDx7yAhnAsCjPVhywziogdhObxSlgszSDwAgmLHqaN1KAfIc1CZk4uiqVkwAjFkeHxIhIJwZ8RQCQShp/xQXZ8tHRENQP7YONI5fJoM+0xmBXKIhQgCjLeqsIF5+KjHYnssZlF1l1A9NAN1hH2pOO6mx7A7sMaTkRVnTKdXYmBSExYlcV5LBM1Kl2IhjUq4srOjVDr4ko4cPAwpsxYik8/3YD0DAPjHh6K9pfUwqGDR7Dy86345Kt1+HnjRuQe3Yd3/z4PVS8qizZdrscxrRgiSMEFRiZWr16AwzHgyp7DUCzVi2WvTcfxYxquGjgKx5ErcZjw8d8xdcIodG3XDL/v3Y2jmZmS0EmwwTg7g4m7wUXgxfcbduLp5xbDEygibj5NYb5Qw+tFPMEubI6Oj+2FaRmSkPGSepO7D6NHDMTQq9vAjOYIt9JtsFPQBj/n4kUVXuP/fgZcQKQRE4jbCBAovAZi8Rx4Dh7ER/eMwYU7D6JoPISgdN8j4OiS3yhiZOB4KIbsGheg3K19EU/LQMJL11SHN05MtOE/kYmD736Kf/ywASV7tcXFtw1CaN0mbLjxHlRP8SMKE6ESJRBs3gyW34eYh96ZF0bEhu0jqyIMze+DbRsI5iRw/LOvUDaWi3D0OHTbC3/Clmb0dmoAuZaNeDQBrz8dB7xAWu0qCB45DP23Q0g1DeTGbBwukor0prWQWuU8Ac9jG7Yjd+sOnB+3EAhFEfdbSOgWPB4d8VAMQdsPM+DHfgNIrVEFRatXgRZMQ2jnXhz+/GtUJGbF4ginpmMXz4Ga5VH+oguQYnuQtXMPsjbuQKVAGvScLOg+G2EjgbAdh9/WEYx5oPlT8KvHRrRpLTSe8DfkliuOwwEvvHxe7vVz8NEOR/fYVsILHSliUekeE7lmDNlWGjr0vg05dhnEpLF4QtLltBCpDiO2lWXCyjmB+24bihv7tEQoKwvfrP0Jz7+8FNt2Z8HyFoPXz9jwIQzs3RbXXtEdpcuWxmc/7MItd0+UBMojdw9Gv56XYe236zH+6XnIjmkYdcsAtO/SFG+v/hHjHnkG55cOYsXyp3HkeAK9B4zBMSsGMxyDmZOFdi0ao1mDmohFQ5I9E1FRPodkz6KSko/ZHuzccwjvrP4EwWKlofvSEI6Z0D1eZb6Lwo0KZhNp5d/MMAKGCSuUia5tmuHZccMQDx3LayheaCGeg9X3X3YJsdDobUqIiRQbDXoogmLRBLbPfh4HXn0dFUIxpDG+Rv0TA4jwyyZQBKmIJHQcrVYOZe6+AdlFikLzpojLbGg6EuEQApaFHa+txJ6dexBoXR+dRt6MrI++xs6RY3GBFRPXOlz5ItR4cDTg8wJBAwj4ATtFZaOjUdheL7SypYFjIfwwaizKbNsKX+woQuJS2rDMGHSvRyy/kOZDZlo6ynVsj2qDr4f11U/4/qkpyIhayM4ogbqjRsF/WR2Y1jF4oswMl8ChN9/E1mdmooZpwOONI2qFxToL6EFJouyGiZSubVHtxiHQinhhe8gS8WL/39/BwUWLUNQMY09qOirdcivO73aJuNvQDSCUi4OffI4fn56P+iEgGM5FIl2DZWiwIjGk2swsazim2dibnoJS1/ZC5duH4lBGQAwczve5+CQBYqpyMfUE4h4bm/Ycx1U3jkFIvwC61yuZK8YahGNEjpTlgc/jQXEjgRN7t+HKHm3w7ddfIvuEjWBGCRWPCAZx7Hg2iqVlwM4+jkT2AfTs0QFf/T/2zgPMivJ8+7+pp20H6c2OXRAFNRZsMUZNTDSxJzESMDZUsEXFir1hS9SgxqgxmkSNXQQLzQKIYgFEEZC2bN9Tpn/X8845sCDC/iPmQ8PkIsLuOXNm5rxzz1Pu575nLWK5X6liTrt1GU/eO5pdtuyMcLY9IYWbOovqGvjZL0YSeFV06xzyzONXUdvgcsxJV7Ms7zF40HYcedBehG4r+ZZ6JRqh6dI9Fg6iNEqEcC3HqhMaCbRkOZmOXblxzH18vrSeSJNw3kZ6eKHmYajumR0Tvg0fL2zBNkMix6X/dtvw9zvPIyw0rrTElIv/fbJf3BCL6bu+j7WTglc/K7kpzVCil4isqdE50LDfeI83hv+BbbM5yk0P19Upc+Qh69KaBFfoYb6O7pl8aWrMqdDpevzPqQhTvPbvF+nWf3s6bdOLOeMnsk3Xnuxz3nCoSEF5kubnx/PRGRexlRXhJKDOSmF02xxNs1UWk9cDcpFL0vOxQ5MFKYt9R19OOlPGlAuvoNu0mXQMHVpSHfi8BvRKm8z8WipyBsn+u9LpyvOJenRD0ysJn/4HU8Zci9NaT79ThlF9xHHk6msZf9eN1JSnGHT+KPRMktmXXUXFmzNJZuW+k3BJQ/Ayl6xgxXa96X/vrWAkmX7X7dTXNnHQ0HPE9Jvpl59Hw4fT6HrQoWx/7uWELS18NPZxwshnx9OPQ88EPH/p1Wwx6RO2cKU26qjoWpOyRCBcSxmnNWkxk3yWTnPIg2PJd62hUJneYFqlWn1+QeSFEill0JXJuUcymeCN9+Zw8rk3kU/0wVXkSuEoxsKIMr0sjZdE5NEpUeDwvXYlcpuxkkkKDhSEZJqy8SOPVDJFtqkF2zBxcq1YKQ29vDvvzatn1qdfErkSauc5cvAe/HD/gbi5Zqa/P4enn3+NQOtAIefRu3uCJx6/XlG5Djz8NFqCMo44aE+Gnnw4hlYgKrTQu08PgkBj+bIVqutWltCprqwkigzmL11BQU/RGtpcMOp65nyxBN1KqSe88LuEfGoFOgk/ZvoXhNtYbtPcVEe5btJvmz78448j8QuNKkIsmZ5vAsTvOgSuOn41CaobuFpEwrQIco6qiRVCj1RZhsj38VyHyNBJKJqZQT706FyfZe4tY3Ge+DdbaxFO0Kz4dilh10QBBStCNXc9sOw0dbbJ8k7l7P3H21X1+oEhw9n/iMPZ/Fc/5cXrbqZ88TK6Hrwnie12ovvOO9M64Q1mDT+fvkCrEJG1NFpk4UQScBhKgSohEyqBoxomn5oZ9vrzLSQq0rwy7GwGZR3c+laCXtvT+dqRwlFhxrkXk/pyMeVb9Mb+wb74A/rR9aC9yD/zIjOvG02m0MJOx58Eu+zJv/98H5vVfUlTfSPbXXgxvQ47nIYnn2XZ1beweTLECVoVKT0XwpdWmm7DhtD1V8ey9IUX+eDOe7F9nz677UaPrj2ofX8GE2fP5Kj7x2L02pm5N9zFsnHjcLWQPqcexxa/OYbGCS/y6YWj2NkxaBDxGNvC8nxCMyIntCRFCrf4XDPo+tsT6TH0VzQnDAJzw3RVtMb8gqgggKhLyhyR0AOCwGVxY8ghJ55Hk9GNAFsRqM3iXK8vhMgwIql59N+yMw/deoEK+wVcBGNUIdmPSEm4KxmDGHoLv0p4o8Jd0uBPj4zn1rseIp2uoDxhsXmncsjVkrFQF9ewy3FDA0vTsDWX/ffZg0XL63h63Lu0RuWkzRDTr6dP1wo0v5G7xtyKbae45NIr8d0CFRmLm6+/lsWLlnLeH65iRV6jNhuSJ0VOmi52Qin4KPEGQzpmQk+IZwYdTcPVAhJGRNhSzyEDd+GBm8/CzdUjBuEq+VhNseL7Awz/q2cSCZUskSAv9BmZLJEILwxxzXgmRSh9ApC5wFE1q0BSktCjpiVg6tARdP3oc2q8VtXckN6pobolEuUIvQxSoa2aCU5FGQsyJrs/9ggkI+4/9SyOO+YEMkcewBMXXkr68wUYO29Nom9/Bp9wHC3jX+LdM0+jb1mSJj2JmU9R4xqEpkuz6aElLQo5VwUjpmYz24s48Ml71bG9OGw426xooJOMG3TtQ6frzgXPYfqoa6lZsgy3kGe5labjycfS96whBK9OZcall9DVz5HTTJrsjmpqphyHZV6BLS8ZQc9DDmbFo0/SfOs9dDA81UGXTk2YTDDbtBhw/WjsvffgyREj0d/9gCrJwLI5eoYJ0gmDRcmIfsPOJGl1YPaf70GrX8piw6TnsN+x9S9/jjvhJT44fwQ7WxU0BEkFhMJrlhpr3pKJlBBbJufQqNuzH/vcfi2tZWm81UaC//NVrDXkF0VuIIAotQgBuQDXd2gNM/z45BHUhTU05zzVSpfGg6YLv0iAT6KpgLTmsXe/vtiGi+d5JKwMQb6V/jv15ne/OZa3pnzA2L/+E6uyGg+PwC+AkWDBkgYWLFquCO8H7LUHN10xBFuoDFFIwdJwggDLkrpBJJQoQl/ny9pWfjn0QhpCK57JzNXz0D1XsXPfnlSYmuoel2RqbUOi2hAjDBUX6uF/vMRVtzyAVdEZX0/g+CGacJ+K5E4ZkbKUyo1ECRIxG2h+lpRXzwlH7MfVI07CzTeu1lTZFCH+5wtvY3unKB3lfAc7lUTLe2SEAC01OaGYybM+iNAcHy0jlCyZxQiIQhd97mImDjmPfq0+lt9Cq+ZihDIAK2AYk5VNLyJR0EjoSWpNjc/TBvs9/nfoVskNx/+KU074DR1/dCCPDD+PrTbrwsBTfg1dtwTLoOXVF5g28gw6lEFT5+5gbEZZTqcsoVEXteCZkQg1oVnlGNmIbMdyDvrjaBrmzmf86Fvp09RI14ULCZNp6raoEIIKxoIGuhc0bM9nSVWS6Kgj2OH35+K/MZUZV42ia8tykpZNU1BOrrwL2YoUVbtsz9bDfwNhng/OP58ecxeCWyDwDWxXh4oMHyZ0fnDnzXjbbc1Lf36Q/bfrS5lpEC6pY9odYylbsZSKjkkWrmik3E+TrCrgJBLM69SdH99yG5pl89bw4fSc/RFVkUVeK8fXXZK+r8oUnlEkkLshhVQ5H3eu4YAHx+B274IjdcgNsGkN+S8jV9jyMl4UhdhSBCbCt6sZOvJ6Jkyfj6eni3ymGBCloeLJIHcYkbYMCq3N+EEL6VSSMKtTpuU4ZN+tuGn0JTzzzFQuueZegrIMWXKq8ys1SUO3SMjMdGuWATv35fifH06YbSaTsggNg9DwyOfqsfGoSVdzwL6DWLBC58hfn81yT4jdKUwvx/a9K0i49Rh+nkQigyssdssiV8iqKPLwQw/g58cfz/2PPsdNdz2KnumIi61GDKWlLyAuD3s9ctCFdiCfGCRIWCnFkyws/4h7b76Aw/bZmcDNq0seayoGqp64aft+XAGZrBDqqev7dLTSfPLmFP5y31jOHnkevfpuzT8eeIj33p6BadlceOXlqrN886hL2bHVY+sPl9BzWROZjEG9XqDci6kgBQFEQyY3DGzfoEVorzttRTigLz1+dSpUppjw6GMM3HMv0tv2Ztnrk7Fac0yeMJku/Qcy4OQTaRr/GlNPG0aHmgS7XXM59N0l3qkM81ZKthJCLgAvAXoF6FmiTgm0LLCsBRbMYcbws+lgJTEMTxG4Q2mIeJoaPqjdLAm//Dk7HH86jVMmMu2aa9i+kMMOPRYEsOOoKzH3GIhWVQm2xj8vHYE17hV2DnSSdhKtYJN0LfKZFJ93K2fQraOJdtyOyHXQ58+HmgoVGevzlzNt+Nl0b1yGbeoEZhkrdId51TX86E9jsTLVrHjqWb645w76uDl0eY9ZTh4JVHyVvQnxvGBEqs8Qaik+Ls+w94O3Ee20NTk1FvjNN60+vyTyhIeoSdQVYsqgtIjBJmt4asK7nH7+tZjVfeS5opoISg0nisnbks/rQl8R9r204P2A8rACWhZx1A+34rpRF/Cvp6dx0VV/JuxQRU64UgKuvkckrH3bInRdCFwVyqeFr+X7RJ6tFLgTpovuNNKzQznPPfUgS5tCjvrtOdQGBmGoEbQu5+oLhjBo+14kpUgjhGzhJ0qkp0SufTrXdCDdoQOP/OMVLr/xfuzyTjhq7jMWlhBCuRpc1/KEugCiRRRmVJqTDJronG7k6b/cQmUyVJyvTTzEb77oNsY9qFl4yYIMGbsLWTjzY2ZOfZsjj/8lVlmaFYuXUre0lnRZOb226I0ftLJs7idYM+ey5KaxbJcTWnSBOsujLBTWhggcqNabEjjQQoNsRRmFgX3pM3IIbNZdZkohFLKyT5A2MJauoG7K2zw75o/0/eG+7HHmEJqmzGDW8Evokiqj048PpaVHZwqGRsHz2fzgwaS33Yq5415lyZwv2H6fA+mww9Z8+uqLRHMXUuaCVb+Mpf/+J2WaSXnOp8rXVEMob4bq8V9XliL6+eHsfMoZuBNfZ8ZVt6hOuW55LHBa2Ob442jp3ZuO/QeQ6NOdptkfMv3SK9imsYWgqYlKytAdk2XJiMVbdGff224m6taJ2gmvMvmmuwirqznqjjGqGz732ivRX3qWspxDNtOZpX22ZdC1l2HU1PDlP1/ii/vH0j3XQIUVEXkelm4hPWyZahPKkEyUuUaAK1QmPcOHhsnAv9xCtOt25GSqYgNs2or80igIY/UZAUQ1hCOD6lqSrJfg2F+fxectNrnIVmmA8J6EiClC6IglVQAAIABJREFUHqVNxpc8w1dNjbKoDDu/jEP368Vtoy/h6X+/x/lX3o9bnsG1JdGIhx/VVIww69Xf44Wz8k8kpGqpH0aYbgO9qjWe/cftNGYjDj/+DOq9jFLM8VuXcf8tF3PAgG155u9PMmfOZ2h2WjHxhUpjmj5h4KsRxPfnfMn0TxZgJKtVl7zknCKfHIq8ku6gS6ruRZhaUj2RwtbFXHL2Mfz6mAPUFM6m0b0NsOI20l0omyDlJBmQkEZfGAsISEqa1yOltCT5r0yqqBG7KE9GeBIfzOOt311E3yZPMRsalKyNTG/EK8yQ+qEnNByLRk1jWfcqrL13JLIDlrQ6uF6KUEvgaJBw8pj5LHr9Cswdu7DNYQeTnLWIxTc/SI2RZoWms8TwcQyfOsfn4GuuodvBg3nm0kv5bMrrDD77LHb50U958/JrcN6cSCabVyIrGVsGCkzq3YhyX6fa8tUUlxT7lycrMH/xE7Y587eE415gxuX30CmnE6U0PCOHk8uyXNdZ3nEzfnDxCLoN2J36Z15i9rWj2TpjkWj11L26rNzi8+6dOejWO6FzF6YM+y2Vsz6l1kyw+YgL6HXEYXz5yP0su+cOOpsplmW6s+PoG7G37MKiF5/m0zF3s3OgYTkujhZzG2VIJA5u5KESYUnNX48o6NKoSjMnk2Hvv96Jv21vVfPcEJtWm18WibaDWfQYkSek1O8CLNXYePu9ORx3+uVE6Q4YqQpy2RxGIoUttT1RgYkV2/DNKBbiiDJo2eUcfsgOXDvqbJ599j2VMntlGVwKJNsYUUnZWcQYlPZbJHWXWLfQNUW/SJRnklhOK71qdJ567Gbq6nMc99sLaSxIapDDa/2Se2+5jAP22JnPPv6YgheimQl8GXSXeaAownFDjHQ18xbVc9WNd+GpI4jnU6QGKpvwmISblc22Ul6WwZBxpkITm6V9nn/iHjK2owrsmwBxQyy5jXMfwkGV6SbPLZD2AnJLltHY2EiPnfvipGxVn3Y9TxGxFTkrlOHWgMyiWsaddBY7rCiQcfIULF+tKwHTkqyVGYCdi0ilKlkeuSy0A5YbLtb+ezHo2F9R3nubmLSouLMGZF2csIF/P3AH+oSJ7Jm3SRkJFnk+2m5b0euQAXw6dyH2jv3Y4cBDmHTx5Syc8gp7XDiSLX54NPMuuwZnwst0EP6wb9KSDogqO7HlxSPA83nnmqvpsmI5KSyWpmowjzmcvmedROGV53jn8j9SaVZSV5kknY7osaKesLGZuupqGgYMYPCV15B77yPG/eIX7NW9Cq21haRtU5symJ0u4+Abb0fr2o2J551G1Zy51CfKKT/tTPqfcBK1TzzKvJtuwDds+p5/GR0P2J/mqW/w7qUj2SFhYjUXsDwLM1VGk+Oo8kW5bSsQVIbHAjCEuLpGnZlkYfcuDP7z7RR6dMZRajrffNOWF2ojaf0q9S+R9NIjxfURiS/XN8lkyrn74ae58e6HSHboRUFPki94alHEgBgrboR6gC+jRHqawG1lYP9tuOjcMxg/YTJ/+vPjipUvfKOk6BSqRkasjRaLRhZjRBFk0EJ8U0a7pQ6TQPc9upRbDB92Ip4TMuZPj1Gfk6F6Fy1o4tQTjmLgTn0JXA9J/SXnUaJkmqTlHolkihVNeVa0+Nx611iMhJBh4whVFq5caF/+a0r6opEQ7+n8CjqmPR5/6E6616SIgrxSbdq0fX+vgIaFI1w+Q6M8CHnn5XG8+fobjLz+Shp1me3X1BRUKBFkGI99igJSBydk8ukXUTZpJl2l9mZpJLxYk1MkwnKm3E+iGBNhFDQCK0Gt5uMfOpC+V16IFiZpfnkytVPfVSTlZZrNdnvsQ+Xg3QkSBZbcfRdLH3qEbqk0S+We+Nkh9D/jOD6fPB3X0dl24A/47Lqbmf36cwy68GKqDzySpaMuI/vmOKqtSsyCTTZdgC22oetNFynQnXT6CHovqcP2IhanKzCOPoydJEJ8cYJKme0+PdjpyotU93ji8D/Q08mzwtLx9xvMwJEXkJ0ylVnnjKADORKmTiqCvAFzIxh0+dWk9hrIE1dcTM3MGbi6zRbDL6LvwT9kwWMP88W9d1Gzw65sf/PttBTqeea0U9k6V09GyDR+gnQuwC7ksQwLJwdlppRMQ1wp12uhErxwA1hQmaF130Hsd/lFNJWnlZ7jhti05YUVkdTzVAYuUkOGhplIks05pJPlZFsd0uUV3PXgE9zywD/xU50VHUZoNvFTUNJTiyhyMSW/D+T9CXwnL04rRL6LZSdUZ1p4UhK4SVQoc5UxIMboL91ggTLp6Qj5NdANVYOR31kiBlEoKLXtQC6UbmDaNl6hhaTmogcevhdhWJJKy5PCQ9MLKuUu5F2MZDlOZKsJlUhTrilKwkmaKHL0Mp3jOQYpmWBpXMI2PdLcNvocdtiqM6EUh5E5TSUHsSGu+aZ9bIRXQJpsBc8jaWpUeD6fvT2dD2d9xFGnnkSLqVOQor4uFOSAlBs3FQu6R0ffp/bxf/PpDXezZWuWtEQzeoKUsBiikLwlBO5AaYCagY7rReTTSba64x7YbXsmPvwoC8f+md7Z5WRMiyarmuVGOdscfyQ7n3gyhffeZ+JpJ7JdJklTIYN71FHsesnZLH32VT5+6hk6VKbIffQhXnMdib57YG+7NYkpL2EsWoAddqDCS2FoK2iu6Qo/3oNUGNHw/CQq6luxTY2laRPtp4fT98yzCF+fxOQ/XIpXnWC/m69D33wXPnvyeWa98k/0jmUcfN4lJDp0YPGf7qXx0ScJgyxuFFET2iT9gMZMkvw+g+h35ZWsmLuAN/54DR06d2S/C26APEy7dAT5Dycz6NxzMY8+mfnvTOOzCU9R5eRIuSmsMEXLzLepqp1HVTYkHXRAC3K4lieqgipSzLgyNmzwSYdytr5kOB0POZgWS2hQG2ZRabX5ukjqbCJlqLxQhF4lcZ9m4nk+6WQZTs7FTFXw7BvTuP7uR1hSl8ULdUxbGOKWmlrR9YBQFGFMG8cPsO1kXBgVYqrvYRh2PC5nJovy6sVUWSSLVPotIo8CVEJxEHkuSWWLEuoCRALapoUb+nharLCjlLEFqISxrUvKbaqGjyxaTdQ/ZJ9Cso0MfFHkCDX1bxWUBgKaMqHuq7FEv+CSNgz27Lctl438NT03S2KKCJEsbCl+q7HF9QDiJrz8quX2hlmn3/pe1LerrMcDKiXFLcTmab7h02qKvJ1I38nDOyDhywPdomDoWPks1QuW8fq5F9F13hd09D31WpHckkiyoPm4tk5e0mjRA9V1GsOI7a66DeOAQUx//l98/MiDdG9eRiLrkLerWJwsZ88zT2HLg35E84SJvHbeaeyWKaM1n0Q/4udsfeG5NE5/j9cfuI+UIetWogydFq2CXMqiU34ZVY6D3hBQuaiBGq+B+sim3nIVybkj6Vg2K2mxNAnm4T9kqyFDCCdNZsZtY/ByWYz+uzJgxB/QOtWAU6v0H3W7htZJk3j7+hvomAvZ/IgDyWzZm9zEmfiTphHYJp9UJtj+96dTvc9BEC6BTIKoAVpfmcqs++9GjxrZXcB29x9AIFJ7TahQ0LEh67P0/juof+NlemQDMn6ZUszP2wG5hKb0E0QxqFlqqTtuwV7330a+spys4ohuGERsn1G9SOwozTNT8bSemzCdP459jPc/+pS8r2OmylVXWEBxXVtpFvSb4obSbYyl19S20v5UgWHxZ8WfK4mvNltsmRq7A4qobMJKkEzYDP7BAM449Vh22bIL+UKDEq+NK41mUep8/QqU8fH8j+fW7TH/aje8tWeRr/97aY8XjmRJvppr9ylHJ1hWj9OcpfM2W9AiUv9S3A8l0pOGhI4WiiS+0m4m1dRCy8vjmPyHUQy0UyRFQMGV9qGOZSVo9VzFZ3SDQHmY54OAJdtuz6DrLoNMhN/UhPXFCqgrwGYdoEsH2KIHUUMd740ejTntI2oacuTSGaJ992GbP1wAmaRSskF4vaETd6vNVKya7eagpZGmF1/m07v/xNZmQgUDsYCrcHNllkanqeDh1FQQbNWTxJY9CeZ9hj9vIWWBSa00U2pS9D36R3Tfoz9BXStzXn2bhrcn0rEly5KcTv8xo6nacwdaHn+Wupvvo0I3qE+a1GYSVO7Rn97776O6y/NeGU92wkT6BBGOpVNzyGA+K8tgmelikBGQDFyqHJeG92bBgkXUiHhGwUP8nvykiVAdpXfR4AfMtjX2u/lK9N22p1BdqXRaTam9boCtHYAoZGefQKIxK4njhViJMnxfp6G5hRUNrYjyt3Ro1wcGAhhK6ntNRFwTQ1YbKl3jLIu/U7JFbcBvbVCkSN1t9yUBoSrMxvQhudjpjE1ZRQVlqRSGpP1K6VcqRvGNpgjasT7v+iPElZ3yDfDNfGd30R6Aau/J/fcAUbIMmaF3IocqTGa88hpvvTmJs66+nGYvFk3wxefHBFO4rpH4hxiq/JMR8YH6Jpb/9W+8O/ZBdjWTmI6nVP/lqS1q2NIskWkYiXAszaYutGnp2YXyAwfRbeAAzM7dwLbVDRIsWcCn02ZQ++/xdFi8nCqvQIVtsEwmvrbrS2LAABoikavzSUhTUsJbESI0LKVU5Xg51bFOL1mMM/19OhetB5QqtiblqYiknIOvK1BvMDSatJByKyApKZYXYtoJmnyfnLo3Dcr1pFLeDmnFkmalkyJ92AHk+1RjfjgHb+JblEl2aOrkNaFFGrQKuT3SqbYN0m4LKRk31HRWuOIlk8IKZPIkHm2UWpl0BtLolIvkV8EhYZoYUYDv+wr03ESG970c2507lC7HHkmhqhItp2EnbfIy9LwBtvUColIak4NWNTeh52gEfqD01CRMleLnSl7iV8LW2LOkLXKtjn1r/H61E1rX71ZFhWu/BvF7BYDXdkspaTBJYTSDglNQ0uWWzEJK+qxmD2N7CZFpV0m7+pHUG9eXMq//obABvrNNu/gWroClGXhBQGgEGDmHJbNmM+/DT/jhMUeRT8l4gKY4q1IEl3q3rCtXOKyisO64VBRcrJzDh3+8j5a/PU0nTSMtfF43jylRgBIjljUWz8vndINWXadJykvlVQTSyBQZrcgj6bhUFXzSTqisLfJuI3a5ST6EbGDiRkl88R4KHWW8FIgUv3oOaUroVbdN/EKOGt2gk8w/t+QhqSu5MBlFlKKY6YZU2WmCnIjLxqOIhuHQ6mWJkjahaarsKZSxQCkRSEYm94MdYHgBSb+cz3SoTQTUENDJ0JSDpalZyk4gkodAaCm+cGQG+EYeN8yTFnEKIZE7OqYh5QVRCJfymK4sQHzXx1YRrczvavjSHDUsWjWTxbpBr5OPpc+vj2FJVYpEqppMi9gFB+RVDeCbb+0ARLnOOr6o60r9rUQ/ERcsEZkUgyplTiMd4nWni8pGZ8NEtqulzF93GSSKLKXTbV9TYj7GVqtCAI9UrVCa5npkqoUvwg+huKjFVmlo7UgF1/B3/ObfzndyDxsqqvvvnnzkxWR+w9YVF65MJFX9SAGUX5Ym63pKsSV2jXNV/Vrm4LGSuI5PmZkgamklEwTUP/8ir93/AF2zeTrlCkr4VXh0Iscvfj5Sfmo0HayEha4IyCHZQhYSCcJIp4K0UqNJyGtFzcYs0BxlVdQWugZWZCmlG3mAO6EoaRebkpGowcTjgjINJpgk3e2UrOlAvFRkLDZUtXmF0W5I2kwpsBNKkR146GlbufUJ99LJ5Si3Uuo6CEA6MiXiNFGDTiYoI28lKFiynxwy+dvi5Sgzklg5qbsLmAnIm3i6p/QNdRn6cEI018I0bHyjQCj3VTELMyMTLysgnwSJyIW3GeVpStv4nTuxxymnUH3gvjRZOi3ppKrxJoW7KBGpdGs3wLZeQIw/Q5AldtBqGwNpqqMbA0bREmzlIa0tC5bFpNrn33Ar1RDX57QlC0MZmhW3lX9VGg6xx7M6A62gUiCpCwn1IX6dcnUuuo/JzVL0xl3HsQudZ31lg2946t+Bt7cPEDe2SqsIoFqJBG5QoNKwyC9YRtOKFfTccXuyBhSCUIm9ijeJTPNLKqcKKYo/K1mSTHtpGIGH0dJMWRBR//zLzHryXzifLcDIFjB1m9CwlckaYUHVqTUlkOCqaTwZWdVDg4SXwPYskl48yy9DD67pK4GUQJ7QJZM8YXEo+yDh6Inkf5EJIVYHyiZDhiBMzFBAPlBgLuIIsd9zHBbIHSCDGLJ0LeUEqKmITV4rd4Im+xWrUgUD4uPiKLqdFYivihyvRqJ4jDlDmpyaEs6V5pGUFATUpGxlBGI9GiOFr8epvYj/l6yD1XqQ8Td5cNgWrb6LVpZC325L9vjFT6ncayDUVClxjJzwjRWHWdLtWMs0thT+5ls7ADG2G1XCq6ULqP4bWxOuPCHl6bBulC41Vb75YX/9Hto2VRQ8redCyZmJe5laIDKxEwmdSJaJEjlT/1V2CaqLve6Lrn6/nij52zz3jWPf7ViYRZOm9R9vO/a1vjKG+pB27Kco9iF1uTI03n3pNd55cyJnX3U5BVFnl3RaAFFMh8SjJAqUja04x6nUUJOOdOxlnEBqZh62ELkb6nHq6ii0tBBKFCqZlPiqkCuazBtKUkyyq0ioPSroEO6iECfEF0VIu1KLK9W029jhxiYp6rOV8ZVMWKhVGk+mSP2bSDxYJDoTC8/YQ0glO0Kxi+kk6vMVS0Mp9BShUn5ZvGzqmOSfKv2NCA1Ry4/TLzVz7MVq83IpBCbUjIfY9hb7BRKpCijKXSbnKe9XoUjJQEV1I0UVKFC2BaFlotsa6ZpKjJ59CBJJCiLFZhtKiUquSkIaF1qgolYJRCS63BBb+wBRhaMC78XYSaKl4oRK/PWVqC7rzuOLcooru8OlE1gTs0rd49JaXptwp9KYW886F07j+p4ckva4moTfpZkbWZTxolLjV2phaOppuCYgrol98e/bcfNtiG/uO72P9k79tC/aXP+lWH0/a1Nuk0aDKvAjNqIRX0x7nw/encFRvz0ZVwzSVSNODMxCAsNTD0mJnGzfUuo20lyRKE5c80Ivtvi01fhBbGova8XUTSXiKj9So6KqHmMTiAukgJrnY8qoqeGSS/jkZTZBPIl9EYiIo6BQ7ErjuA5N1SOlvCN5q4Bd/PO4lyPrUIBWmj9CWxE+rXB6pSkUq37Hz5LYCkReLtGcbKIsIz+T7MotWobIeyzhBwsdT+aGhW8pjVa1P8muiqbxqk4Z4pgiyCBE6kh9lpQC1FSa4h7H0XUkCKqMu9oct0Cr6vYHykArF1mxaX0QKrpdZFtKoyDpx2ZfEoxKo0Ypb2+ArR2AqITHV/uotd/ya2sff/UIV+v6foMTKFlCrnsXEvGtP6qLo101SFh8FMaxvYqK5VEdP3NX+6i16SGuL4L8Bqf7PXtr/MBZ9xaTnta/taeY/tU6zZrSbfJpMffVIxNpZAKDKO8SJU3qAw8SNmkxdnLyOKpJEKnoUKw4hXAta6dguwoQhZtr6KYSLgkFXEwjfnj7YdxlFjgwdUxBnEj0N3Ul2CD1+bREqvhKgEHpvauoT+wg4xte1bKLEUPsLS7NiLi2qSI0GTsIxJY0Biy1qhW5t/i4jnNs1SAR10zZnTwM5I/US2Xf8UitvEw0DdTcl/omJK6Vup2Aj7LuFZKSBEdimxoY2ELt0cQCVYbfpEEptUq5HnFGKV7QKhKUhqYCPjluqdXLcYvSvZxpzACRT3WiQA1iRHlHTcOEptRA5bw00l7saS12q1IyUIHLBtjaCYjyvFOYXgzailGURFJCVpVi7spn09cflRrZa88ab8eJKVewEkZ9zT5jq9F1f6Cck2ghqoqhWmyrjjGKYkN7AUVDzTbGI4dx7zp+ssb5R7yw46dfOw7+O/wSdXpr8D9Lp6O+Dy1WHVLXTf0gXqjx2pEHjfJ/U1GAuvWEZF8k06t59qLHrjQgxEpTNcbaXK9VdWO50aRDKi1NO/6olYX1+MaLQVfm5M2VEYS6AeXGlk5xJDQUibo8RdQXMQEZx0uKJFx9loZltXTffltWhB5GMkFUcEno4qMso2RCvdFJ+mJGJt99gGt6aoRVUmlJ4TSVIseeyCJJp0BGGnlhQN60sENRVJL3eLhmHEkJwEod0RN5OuHChqESPxXgkU18iCTSi89OAFGCNalDUoyW5LILuBR9hVSmIxFmvJZjIZZY9V7VCaW+KNGfSpfFhjQGwtJ9s6oEFZeDBKjk/0UeTL47AXLXkIeCqUYBBWgVdHpCZg9itXD1VokgBVDl/cVylC+NKXkICSgq1FTMD4l05ZrJcWiOixihilB0Xmy2UhbSAEt5Jlpo4hqWUqmK/Z6++dYuQCzdA+u919fDSmnXA1+BWDvQfk0Sdps8qPT0VyC+vpqeWlCijSODgzG2xUol8c3iRXLBLRbMX0xtUw5XZl7jAo9S/CkVDOKnavw0/L5vbeu0bc9VzR5pIimfIQwlDRTAkhG2YiNCam9+uaJwSQNByhCa7mDJTUmOKEzj6QVCVSi3VTNABvkdASpJ5QJdibPKmKlET74m0vIOvtdR1bcsU3yNI6JQHuDyXUiiK0AUKctQOZ5WUTQiSZkrN1qII8xTo5FdtunNZiJa4mZJBx4zX32Dd16dxBmjr6Q5peFKVCNy78KRKxaJSucugBNHQTHor9RvKqaka66JUi5VKtO0tdBUFbziw1VpCxQf6mt79selqnj76q236ierlmSx5LWWBRo/UNa/cuO9xgWzVZ8bv7F03qsdTIxzK7ev+4h1QYe6TgKSbd6sPqsoQRhPEG2Yrd2AuGE+7tvZSyl9VQrYRWBc+bN2AKKpahZShJaLLAUPZU2liuiBliCw0pxzzQOMf+djXD2JryUQhq7UMmReWzYB1LgZ0w4w/3Yuw7e+19Vqu2v7NInuzFaiIEUg0bXQO5D6Txq0PLrRiETdyqwsrMILKtCsLJbUpDwPwy9DMxqLGYdBqDuEmnwvMjWkoQfiFyyRjnRMPTVZIgbEetAZQyY1aIRIlFHl7yl8oa1oBq7RSLl4mmhZCgkXT0tjuVFxXFXoNV/wyI2XsPvmvdTsrIXDvOkz+eTt9zlmyKnUmbHyelI3BbbbBRzf+pex6QO+lSvwvQJEYbRL/UGiwtKf9ly10HdjxXDDwJDQPYhFH+K0wsaxMpw75nlenzGPrNgXJMqVQKdqzhUlxKQovop+1J5P/W6+pm3puvRULwUXSttS7BfEgN3IoyONgzSmX63UiTBb8LUCruGihR3RgjIie4kCvihIY3nV2OSwPFuljIVETtE7zKgFjYICUen2B0YrkV6IgU+lu5UYQYU0TNEieZ3klgk8Rfp14sZEIYOttRCaTXGdz7WJTBtbZo6Xf8y/xoxgxx5VRGIbkYgw/JCklibwPZpt6TgI/UQaBuYmQPxuLt12HfV3FhDbphClaFAc8dTfZe60WFAu0YW+/mpEavxT+GRCwxKB0LjSEiq1nZAEvp1h+G3/Zty7n1CIEkSJMlWQDlUkKV2/mEYQc7zadd2/ny9SyiDlyg5WM5rQolZMz8IS4JOIzgxwTKFVhOhBBQlfAG0xjhB0qUYPqjHJY8jMq3RrE8IYTmOJmKnoJWmbxVGhXoepNWMGGfzAwtMScQ1KKhmqQSCNAkmRpcmRRVjDprOZKg5HRryvILAIraQk1FTXLuThW09hxz4VGE4raVxyC5eRXdJIz3470VwmAiE+hpjPi3fH//J3/P1cuatS+hW52kjme0u1tvXW3P4LF0TAbGUdsJgCl8CudKxCf1B1iyIySmQ4d84cPv30U35y+JEEIssuLX8hh/oy3iPjR6KiHYOm/F3+iA/M5KkTJWNj0N57q5RZdaykwyWAqCcJ7DTDx7zIy29/jGdlKBTnRoX3JZGkgk9V9P4fT6ekgSD1VasMnRYsWkgov+CC9E1xzBo1AaEbFmnPUZ7cSTurGgoFLYPvVmIYFbh6pIRQxM5B86pjAnPkoOlJLD1L6H5OtZnDcBI4QTkFu5xW01bSdVrgkcHBcFZgK2MRn8AQzl13XL0XrpZACwLVwCjYwmjLU9VYxwM3/pZdt6wg6eTIhA4zX3mDaeMmccY1l7Mio5MPXNKSBcgM8H/hHtj0Ef9/rsBGGSEqQCw2RELxeTFMJk2eRD6f54DBB6grpYKRotWjEFfFHvTeP/6Jf/3rn7z26mvkCkJ8FevTGABVA1kXPToHS/xUVCE27g6OOO9cWlodHnjgIbKFllgsV41EiUJIEs9Oc8Yd4xg//TNlpSCufcprVdULpbtV7Dyv4rL+//k2/79/qtA7ZATSwqCJtF5HebScLbo7HPTDA7hz7Af4ZVvg1K2gOpjN4F2S9Nt5S6yacuZ8sYj3Zyxh/qJONJidyQnw6OWYUYUqS0TaCpLGcsxwLvvv1pl+W3dls7IOTJ81j5emLKQu2pxQq1bpdbk2n136hBzwgx3UXOxnS+bzwhuzWVrYhlZ9K4wohe7ncMUm1/RItNTzt2uHsVvvCvR8KxVWyJxJ7zDnnVn8bMgp1GV0pZAkrpBqyW3avrdXYKMEROkYlmqAEsXJDPVtt99GU1MTl/zhkiJPKlIk2bhTp2HbNn954EEeefivTJgwgdbWVsrKyjj22GN5//33VZTYsWNH5bKXy+XUv7feemueeuopRo48R405jb7uOvVFi7BsWATESE/i2GnOvGMcE6Z9SlZc+QwhApQAsdhEUcx91RJco+e3tnhiXXyhdfXk1tev+5b3W2pQrfYxbY5JaohOgYxdhh7NIxHMpEf5F4w8cxAdNuvFRZd9zoeLe9C5somjBkecfPT2zP7kC96fP4/d9tiOXjXduGTUFGbWbkWjtpnqKkeSfkusqM0nbUxiyHE7cvBeOzL1jcl4hQKDDxjABws8rrj+HdD6YvgLOfHo7hz/k12ZMH4CTS059jlwPxbULueqeybzedNO+PTA9HPK5tO3XGit5V9XnM4+vWqQ5+/WAAAgAElEQVQInWbV+S4Tfp9nkvNdvMo0keOREjEQVaj83uLB//yJbZSA2JZ1LtGdRH833XQTzU3NXH3N1RQcJx45Uk1hVfgjYVo88MAD/OOJJxn/yjgFePmCw7zPPqOhsQFRuHll3CvMnTuXoUOHKvJqWXkZ/fv3Y/jwM3D9iFvHjIlrj56DrskQvJA+k7h2mnNuf54J0+eqCNGVwXSZ0SxJhJVGGtvYIRQHRde+wL6eK7EuHkW8r//0vet6X3v3u77bJRJT8ZCEbmMZn3LR6XuxS4+ldK6YSWNLwPDzF7EiHERZaia3jz6cqROn8pfHZpMzM3Qoq2f0iANpaOzKyNtmURturaJ7ETewogTpcD79t/iEK0f8jLH3PsUb77bi6za7buUxbOQx3D12Cu9PzbFtL/jDRT/isUee46XXGvBTOr07ulxxyU949N8f8Ph4MXzfMVZ4J42he2jZRTxxzTAG9qhWXWbxGM8vrlU1xB47bkdTQldpdgKZaopniTdt388rsJECopBpV11wif5uv/12li1dxlVXX6Xkx8RCUYiigkFCyRBj7QcfeJArLr+Sn/70SOWbPOqyUSSTSWWPWpbJcPfdd/Pxxx9zxx134LiOikLLMmX8/qxhynnvrnv+iOtI91JUvP2VgCgp81m3v8BrMz4lqwBRGGyrIsQ4KJQxKuHbxdu6aF3tiePWx9f6T+POb7Lf9d8CIYaVh8DCimoZ1DdBReF99t+9mX4DduCcSz9mUbA5g/ewGHLcXpx/wZ9Y3Lg7BbuMdPAOJxyyjKN/chInnjeRpeFAsqFwz1zsKEOVN5ehP48YtHMnRl31AvXmQTSHJl2ZxtDzuuO4Ge65bgKHDd6Rnxy5C+df8jxL/X1oStTRsfVjRp+zFZFRwwU3z6MutbcSazD9CpKhi52fz0M3DWHXXlUYhRaqLZj2wqvMmPAWp11xCcsTEZol5ON4dnjT9v29AhslICrip+IExsiSTKS46YYbaW5q4YorrlCqwwKYYg4lNUZhrott4dg/j+W+sffzzDNP05xtpkvXLqRSKdyCRzKR4OqrrmHatGk8+eQTsbuf71CeLuP003+v7FWvv+lmfJlYUE0VH108niMD1y7jnDtfYML0eQoQHalBFm+MlQDTVrb7+7te1nNmMrUkIqAadiDd2mYqjCUctZ/Oz360DaddMomF/jZ066zRu3OaDz+qJ1/ojR65ZMLxjBzai22324PfjHyVBrM/WTV50oFUUE5l8Bbn/TZBr05pLrpsPPnKI2kyNKqyb/OHoSk279WbCy96kcMOGcghB2/L0AufolYfjKd5bObM4apzyunSuTdD/zCNJYk9yEc6qbA3VlDAyH/Iwzeezi49OpDyc5TjM+fNt5g1ZQa/HH4GtQkh6IfKYiIWGN60fV+vwMYJiDLdIICo5og0JVR526238eILL3HwgQeydOlyautrqa+vZ/GiJTQ3NXHdddeppsufH/wzr73+WqwvV8xupPmSMlMcfMDBzJ49mznz5qCZGrqpY1smF468gBkzZnHir36laDfH/uJoBYiiRhTqNp5dxvDVADEZCz2oqZZivCcqJqrL/D9edVezqxpmkCdBjrSxmKP31fjlYb057dLJLPJ2wLUyhH4LacPG9BPo0Wx26Tuf0ef9mrsffIunp7o0Rt3QqSQIa7CDJJXa2xy55xec9NM9uW70c3xetxVBJkPGn8KYa/dEsxOcfe6L7Lzj1pw+5EDOv/gRPmvcGi3Viaj1We65dgAV6T4Mu2QG89z+OHoGM+qAFbiYhXk8cf3p9OvWkchrxsIlLQ+4XIRv6uQySTUpkdZN8jIitill/r7iIRstIMoVl1qi4I1pWLw1ZSrPPfc8vuOy2WadKasso0uXLlRVVNGrZy969+7NQw89xGN/f4yXXn5JzSUXCgXVkJFGypyP5/D7oadTXl7GqCtHseeeeyrqtShlX3zRhUx4bSL77Lefklm65uor1LSKatmYSXUDn32H1BBLEeImQPy6O0I9KHQLw/exo2bSxnx+tp/H8T/uw+8veZuFTj+yWidsy8POzqdMX8agPRMcf/RuzJ/dwp/GzmNJ1BtHK8fy0xR0cSbRKI9ms2XFFG66+Od8OW8pf3l8Ek6kc9xRfdhld5co0YUzzpqAnargvLMPIcwWuP+h8TQULH58WGd+NKgcx6nm96PeZmFwAFm/UlpxmKGPXZjP3647nd16dMCM8uC24NbW07JgBV136EuhQoTtBeQjRfbeBIjfWzzceAFRmhuGSG6JlppotQWhSp3F/lT6KAJmruuSz+WV2nVVVZXqGD/z3DOqltiUayKRSODkJS0u54gjj+DQgw9l//33Z9jvh/H8C89jWqaqLZ555umYdoprb7hBqYDn882Kh6iZ8RyzY2YYvgkQ23UXxKpTQmsJsIMW0uan/Hz/PCf8uA+nX/wuiwp7kNM7kPC/pLM5k6MO68qBP9yDcRM+4onH5hNoA6jXOxJZCfTQU8oyQo1JBrVUOO9zcP8Mxxy1N+nKMjVJ9Mn0F/CCaezS70jOvWAWDUEVm/d1GXbi3nSrrMR1AuqWzOezD15g7wMOZ9iol1jsH4jj9yTSkpiag52fy1+u+z279a6hLHKxnSzTXnqVaa9O4syrrqChTJpoKNXr//kMoF2r4Lv7oo02QiwBYiiimeJeZpgsX17LhHGvsmxZrZpKMEQgQG4801ZNFGm+7LbHbvTbrZ96igu9RsDw6quvZsb0GTzxxBNI2+M3p/5GvffBBx8kl8syatSltGYdxtx1F7l8a1FRRLk3Kz9pP1HOOXe+uClCbM86l7E4XXwzIgWISWMOvzggz4mH9eL0i6axILuHsuMs16dx+kld+eGB23HDXc8zfkqAH+5A1u8AZR2UZ4g8lPyEQWgWsLxW0tkVJL3FJBJ1VHSzKXgO/rIvOP93/akq254/XL+IfHorWrVPsfR59K4opzoMWDZvDiPOPYRM9y5ceOt4GtiLXK4HodYJ02jFzs7ikeuGsmuvDthOK5WmzydvTuWTqe/zi7N+T20ytsAs0y08UXnZtH1vr8AGA0TlYicTALquKC+lf5f4hPJv2ZTwZPF1pX9LoVreI4AWu+HFi07NxiqFYTB0nenTZ3DS8ScyZMjvVH1QzKFUQCKCSFHEe++9R1NrE88+/yw5J0euNcdtN9+m+GiPP/44HTt1VJ/vOi7nnnsuK2rr+Pvf/8YFF47E9UNuHXMHrluIR/eUDpwoJFubUuZ2L/9YaVyEMkQ8NRHmSBqfccy+Licd0YvfXzCZxe5u6EE9Rx+a4aSfb8PNNz/KlNk1ZDNbkY8q8YMKJdKqKUGFDH5oo4UFkmEdfaoDdtmqO+++M5XWIMLKWFToH3P9OQOY9XGeW/66gs167MyOO5Qz6Z1XifyepFsLVGlzufDS/fm8Xufaez8iZ2xLSAf8qBeG3kCq5ROevPH37NKtEj3MYRkuSZHuavGVi5xfVU7geKQNi0Isab1p+55ega8FxDVVY9Z2/m3H6wTkhOKi6naWqI3E2m9tX9P2321/3rZzJ7xC0y6CZwkQpY6oG7w3YyZnnHY606ZPJ+/mFbewBJziAPjgQw/yl0f+oojZ8vuFixZy2cWXcePNN1JRVaHsCiWiVKN7XsjDDz/M0CG/Y+TI82JAvF3oOLGEVCxRuQkQ/2/rXnT4RJtPNAIj7MghoS/hZ3sF/PonkjJP4Eu3L13KZnDn5Yfz4r+e56VXa2lO9KfOSCvCu+cksZJVOKLErGcIg6SyvUyG89hp83ouOfc47h5zLx/PbhS3TPrvDCOGDObSW1/jg6U92LxTFdeedyh/enAM42fkyZg23So+5errTuG2sR/x6ludcM3N8KMCgdYJXWumrGkJf7/xNHbqUYHht5LAxVtWR+uyZnrutD1LQlexFMSwSXxNNgHi/21VfJde3S5AlPRyzU0AUEmPtyEMlkBRansCitLMKIGg7EOiP0V8jiJV/xNydEKEN4vAWZo3LuLcyghRzaJEMOuDDxk2ZCjvTpumaDVtAVH2/9hjj/Hwow/z0isv4YqCDZA0kyytW0pZeUZBnDRZ1DGEEelERpmJn322ELPhNokQfUcpI24CxP9sGcuYnUjxCzBaUYBNA7/cr4xfHNyFMy57nqX05peHLuWkgzbj72NfIaQndXTET9TgeJKSduCtmUtBZpqzTUo3MWlvhhHIbPQUrrj4x3SqTPGX+57ESiQ54eTDFD91xPXv4pTtSLm/iFG/3ZF+O6W4+/Fx1LY0cOqxR9PswNW3fcCy1t3xZHRPb1LCqxpZahqyjL1hGLv2Kadcc7ByLbz38gRmTXyXX10wAqdzNa0y8ikudsVM5z+7OpvetbFfgXWmzCWwE3D7OtGHEjB+8cUXPPLII/zud79TDY5SalwCTYkCVV1QBDaLICppcjqd5t5776Vr164ceWRMqC6azK5KmYsRoqTMJxx7HOeeOwJNBo6LqYshSW4U8c477zB/4XyVIte31JOwEwp4TVscwnw1xywTLkk7qVSJhdaTTqQ5Z/iZ8aTK7XfgepIyx6rAmyLE/2D5SonD9JUMl8jHJ4IcRwxI8ZPBHbjizjf5LJ/h1OP7MHhHn7SYBOUSaKkapRSUsLqwcGk5l9/2N6Igx/mnHEJUEXHnfVNoqO+OZS2nuuxTfv3L/dh9p62wbI/Xp8zh4ccnU+v9gJxeSVJbQgf/XU47elsGDdwHPwXvz1jAo09OZ86KruTsrTCMFHqQxzNbIczRod7hr9cPZac+Gawgq8b6Pp/+HtMnTOVX55xNfdJUD1/dE9/mTcTs/2BVfGfeslZAFPBSvgZFdZin//E0CxcuxHEcNR8sfD8BOgHKbbfdlkMPPZTnnn2OU08dwquvjWObbbZZqSazYMECvlz4pYoGhaY3YOAAqiqrGD78HCa++SZTp05lt90GsM/+P2DMmDF4gUSVbcivRcKzAGXd8loef/wJstmc2v9K3ZE248O79tuFI448Uv0+ECkvQzylhTsWif1r7I8i56WJwbfQbizuvvNudT5nnnUm+UJe6eopOxUl/mAq+a8zxzzHK299gmuV4+gJ9fNYsrfkOLFGKrXmSPN3Zkn85weq3OLkeuhCqJYesESKPuV6Iym9jmavgryeotxooMJYAX4Lph57EYsVQBQmCelIS2CRsVq57qLjiNJpRl3zN+obOimVckOvI/KWUVMhJFOHhmwFXlSNr/dWSua61kqF2QCtn9KhMoOnBeTySQp+BxyzA6KFEwUaprxdz6IHWZKtOf52/e/o170SnQI6LikRrJW8PZWgwdQxfE0JxDp6Ww+Xtc9Dim6iiIcoywC1hkQWvwikynJDrs2mbWO8AusExFKj45STTmHB5wvU1Mf7M99XzYxdd91FpcS77bYbN914Ey+8/AKnnnoqb7z5Bj169VBNEqG9XHn5lTzy8KMk7QSe7/Gvp//F9jtsz5BThjBjxgwV1fXr14/9D9pfCTgUPBmdW32T6E8AWv1R3gyr/tf2leLbIOCnokwlIV/07VjPlRffC9vUKRRy8ahfKJYC0rSJjXgCO8NZY17gxSkfEyQrKUTipyby97GFgLKQVAgq0e0asqlf4Wmv+YO2t8a6fqeqsm3OZM1b6tt67zr2W/KZXHlUmmpGxVvxfaKiLa8TWTWZ9BD1olCMGFaf+FCkdulXiI+G4hXU07MzZB2TFfUCstWE6rrLb6X376r9+lGmaIlbfIqpz5XvwUfTY9Ok2M5ALOxExVv8xcXBTmTJHIwoR1ho4dFrhzKwdxW6V0D381gtWQr1DVT16UGDqWEaSUwvLgesC82EwC0GTAoQla2E8rpTPjPxN+bFiuHK2GwTLG5soPi1gCgRk4CaRIHliXKVXkr6+dOf/lQpybz+2utqcduWrUBIyNAnnXQyk6ZMZPMtN1evlX3Yhq3eK/PEsuKF+yfp7rAhwxg/fryaHNlll11WAqI0Q9aWnpfqmCryky51bKO92vUs1S4VHUd8dCXpbUeK44tXRijpe5Lm5mbSZWVKSactIA6/7SVemPyRAkRfJMHknitaa8W3tqBjgKYiiLYKMHFUumorziOu/NnaALHtJPSaUcjafrcmWK7tM0uvKe3v/7rflbrYq5/Lal+BiCC0rTfHwhulmfOVjTqFBasDrcLMldG2XLFWtKAOO1mJFyTxfBvEukHJrgVx40tc3ZQVZwkMS1GYfCMChgI8Ab6ykhXXNxsxspKvRwDRjMRXxSF0WnnoxmH0654g6bhUaiHTX3qVWROnMuTKi6lL6nihRhpTqSCtf4vn3NUZFgU/1Jy78uqR9eHjSZaxaS56/Zfyv/yKdQKi6v6qxWOQslO0trSy5157qsjvlVdeUWB54YUXqlR63ufzmD1nNq+//jpdu3fFd30OPexQmhqaMUTC3ZJ6nqOir9HXXsO4l8YpQBSxhV133ZX9D9yfW267RUWIawJi2+60uq2Vd8nat9JNp2g+Igq7NhPeNd4qpykplChgp5NpWgtZNBXNrIoQR971PC9P/RCHFIGZVFqM8syX0b2SzaKIxa7EwmLK3Lbp1CaQWi2IWu1wNoQqzdqmB7+N/aoqQbFUEN/9q1LDNlFiHOHHv1cPWlHD/gogSiQpJHw5ULmuIaGXVyBmWmkC5eQnTbn4mitjdpV6usUHowBd/N64Bi1AHKfuah2Lwrny1o4dE/XIx8Inofl4+RYeun4Yu29ejekW0PKtLJzxAR+/9S6/OGMY9UkNxwtJyjGsx0dXLkMcFcYXPDaNig3opaYaO85Jt3rVa/7L9/ymj1vHFVgrIJYUpkVdWsAuIRLshsnLr7zMCSecqBatKMdIE+TSSy9VX/qXi79k/KsTmDJ1sgJEWY9PPf0UlmHx5N+f5M3X3+SGG29QqcTee+/NjdffxMsvv6QUrlWEWAREiRBLnMXScZdApa1PSpyQrBllxKm1bHETp2hruN4lIPGmSnDijrehEwg1pwiIkZ3m0rsfYeoHn+IZSUKpewURYk4ltpglCwE0U/Em225t47mvm3JeV7lxXTj2bWBc29hyXcdbejCtmcQr3+A1PeCUTa1QsOKoXlS1tUic8VZtqvmmlNuLlCsBMt9RCucq3gsCTMV2iL22FS5p4BnFEovyzy5FiGoFxO5wUjaR70QAcaVVrpQ3PJW2m5FHrrmRuy8/g51F7Ub4p75DRvyrHB/H0mm2DJKaheVHFOQLX0emK4flqXMo1g1VhBirsJccGmNVJAHyTUIR6701/8svWCsglojTK1McL6KhvoGfHfUzdt9jdyW0+uSTT/L000+rpoq87rnnnuOUU05h0qRJ9Ozdc2XNT77zSy+5lIcfelg1Zr5c8qUC2csuuUzVDz/55BN27dePwQfuz8233ozjO+28BO2Qp1Z3XHu6gqsAMb6VVDFLAaKMCYr2oZbIUIhkckWaKaLEHftUqxtzJSgqmFg94Fuf6187z/a78jIBoK/dSmVF1VhYT81TWTbH0afap2BYUUm95MktDyKn6Pu76uH5VUvOorlDSTwpFuWQb1Eyg3jXJP0CUb6JhCX0sBC/qQVnRRNl3TvjibiDE5EII/JiOLXOLRYuNs0kUWDgC5BbchKBEgvRJO2OTIyosAkQN8JF/RVAlPpbiSIjwCW0mJnvzuSEE06gY4fNmDR5olqYhxxyCJ999plSmTn88MNVCj1s6GlMfWtKHCEWU9u0nebInxzJ6xNe5+2331ad6FkffqAI0t27d2fWrFn0699/owZEaZrY4sESiaVAAt2UCDHAFP9gqSqobqJEMo6qWcVbHMKsGe2u+l3bWGzNmPLrftcWcNd2Y5ZA5v/6u2+y31Xnqo56tYdQKfYtPpSKKW3sX73Kw1re8xV8VPVEiRjjKE9XDbK4ox9H4XLRpYPb5oEnP5efrbycxdfjrez6xuFd/AoxpFKDJ1qEG0oECklhprou74x7nY8mv82wyy6iISF825BkGFuKrQ8QxTM6lFqqr5NKp/CDVkLiUlAodqliilV0cd4IMeF/+pC+toZYqh9ms1l23bEfBx18oFKtzmQySmm6fkU9l426jPnz56uxOKkHDv3dUKZMmULXbl3VuhNAXTB/AT858idUV1YrALzv/vvI5rNcOepKJk+erJoq/1mEuL6FWfpe1/dEV7fGypRZ/qUWqyKdx3UeoU0kjBRiTir9zfhmFOrOqttLWZYW+YttIeIr9dA1ltt3uMe8EvZLp6SgqVTH+8pttepMRSihLXklhv81v8+4Clf6+drLA3E/ulg5LIKqlDriDy/9XJOnVjGJjr+b4r6L2a+8Lq9erKF5EckIFs74iA+mTOO4s37FckOaKj5JzUBfqYe45rpadfxSUgr8iISAtVDYohZAauliyiKNnQSBvnrJ4H8ahTaik/8KIKqFJPL4mswUx8u2vrae6qpqPv/8c2qqa6iqrlLdW6nvSGdXZpBffvFlfvPrU1QNUVJmiSJljO+QAw+hT+/NGTliJIf+8Ifcc989/OKYX/Drk3/NW2+99R9HiBsSDr8KiMWoT0Ubumqi/P2VmXy+uIFCEN/MmnQ4iwAoUYrM78Zbe49sI1oFG+xQ4mpqfA3WiNxWQpRoTMojp03JQ0VpRUHgIpLJfuImVVwb1FRTpbj3Nmn5qr/G113B1ErqT2kEVL7P+PfyuQqzlXveqmgzMCMlDixWAbZukA50MqFOXeSRL7OI/FB5OEt9eeXntAnIV33rcQPJz3kkNZMkOX75s33pupmGIXPSmsxmi8DwJtLNBlt2G3BHa40QhV8oHeTSFIroEjY2NHDAAQfSr38/Hhg7VlFyJM0pF4pKEPDqq+M547QzePGVF+nRswdNzY0cd9zxfPDeLCZPncwWm2+uJkzu+9O9/On+P/LuW+/y72f+zdy5c4oR4uBiDdFdLZlYKURdfOzr6saJlEVoDN7xlMpKG9UST1r5MhdvIcUTLBXD43FD9fbijagXa1Vx4T+mf8jnBvJ/mqGI2eeMeYaXp3yg6BKYwoeLbQZUAia1Rs1UBu3tq1luwG9wo9pVqbNbahaUYrTSQcZgIk2RNUuNX6FaSTQlMblKg+M/QplRcCvcxmL0KN+XaBTKJ6kecokbGZnqq/B1H81LxlCoS8Ir3Wl5rfARY06i1Is13SeMHFXvc4ICFilloaqZNtlIyiM6tqgfBeLGKE2h+DM96RZrOkYYYBTXjS+UHj2FLY237GLG3nIeO2xZgRY0kdST6IFQcOJu86Zt47oC7VO78SLy2awCxP3225fRo0crwCzVG6VOJgta+IkdajrQksvS2FTPT446igf/8hC9e/URNhipZJqrRl3NwQcdxIMPPMDrE17j448+YuDAQew7eD9uG3O7SqfVqIiqGZUitUjNkBoCPK4Xe0FKcVsXrmSoqDL5vKOSJzXfXPSZtmwLxysosVhV59MiHM8lYSYUFUjANXQCJS0mhF1X5rMl8pOgROwJJPLTbVw7w4g7XmTcO3MoGEkKCNH3/7F3HeBVlFn7nXpLbhJ6L6LgSkcEV1AEEVCxrGXVta3r7koRlG7BigUERAEpKhbEtSsgICCKiA2kSO/gAgIKhIQkt8yd+j/nfHdCKJqsPyLljk8kyZ1M+eb73jnlPe+hLKKY1Mw6o8XKq/xUn+TFsrA8FKUJWRxhUTB4ESiSdcgwyuAoxGZErJCTK66DZJh7zEKOmwjIFKcjaywISVUQU/dDsUIiyqFaDIrc1dEJQPF0YXlKngBO2FCQgKMYcL2yLE4RNBRoioJCJwEppMExEnC1TCi2hZAuI0rZa9tBUFGgORaSNG8UD7YbgSbJKBPbhklDuqBpnQzASYBevlRBzVn14wsL0ldDs7U0jeoJNBIJA+3atsP5F5zPlBsfBIt4dp7HcvwUezRMkwGQpP+NlMgC1x5TnM0CdFXF3T16Yv7n89hlbtGiJS7q0B5PDxvK/DSHZNp9aKFOAlRqpyiUqAOo3I6az9NiUSXYFoEl0V2Ey6WoCsyU4g41q6c2AaZtQ9EFWZvFZimuk6KABFUNcFwYlgNFp8ygxUDnefYhgPgJPlu8AYYSgsFBcUG+9TPNgtKRFhA9WqtKuNTCDiyCVAbBYj+7EmRHghUyADuGCAJMl6KG9RpNIS690+B4hSABJdexmAXo6GEYUhCepwEu2YrknJuAE4Zma3C1XNiSzoBLgCh5eUBAgUFWZUCF4+pQvASCVh739SbKVkBWacbD0MrCdWKw3DBU7wAgNqsTAah/iyuL4EoaEI/WVDmqxykdIJouYtEYzm99PleanH766ewyF8/YCX6ZwxzDBx54gAFR0TSOI1KDeH9yy1AQ0gLo3q0bvv36a3z//fdo1ao1zm9zAZ55lmg3FmTKVhQDRPpeVzTEolFkBIJcBhhNxDjjR2BIXMd4PIFdu3Zx3+YpH3yIgmgBW7BULkad5/14qGUJ3UXXsvnzwvwC3NuvL8ZPeAWW6zHtgtIjjkPNkopbiGlAPKozr4SDFTcuD7jXlKAobnN6kJ04AuG9CFh7UKP8Gfhhj4OYKyNDKUAFKc4ZZEPOhS6Z0BwZilYWe5KZyJMrw5UzAYeaTVmwFKqlLgvNyoSj5cBWXMhGHGU0B9mRn5AwNRQY1ZCQM9mizNRzEYytR/UKKoKajcL8OH4qzEQs+CcGyaQXhupqKQuxGxgQXQOKo0CllzcJ6R7LAU2fq1QjUCpAhCvDtT28+OKLMBIGW2EihlgsdieRyKuFylWqoFuXbiiM50MPBjnpYlomwhlhxGJRZISyYBlJWEmTLbbs7Gx07twZbdq0wcOPPoKCWBR6kBrBH9joPAX781GjcjVMmTKZkzu33X4rQqEwkkkLmZmZLDixfNlKdOveBatWrOAAOW3xWALBYAiO6yIUDHFUkVSxuU9HZgSk0nP1lVdi2crViJsmmRHcYIorHNKAWKpJ9HvsVCxFkrIQ6egmFKIAACAASURBVDdCls1/XVK1SYa3F6qzBFe2qYS/XncP7nl8Bv6b6yBTW4PBfVvh7Ia1EHMT8Ijk7YVge1Xx+XdxjHxlKSy5NkgpSXejMNUkLIQguSE4SoxLMDPdn1BRWYORI27Gt0tyMXrcZqihqrDl/agQWI8Bd7ZG82Z14LgxBJUAXnnrc3wwtwAxhcRuy0ODjjLxH/H6U90PAkTNleApaUD8PebN//eYpQNEzmBQfE4ExdlNThGOD9AhRPyMLEWqHaWKBSqb8+OMggPhwaO3NIk0FAu3UU00WZFEaCWLjsr7uELBEWKurGFoObjssks5y920aTO89toreOTRx3DLzbeIc3jAou8WoVu3Lli6bCkURcKUyVPwxONPMWCSBVmQH0WVypXZjabPJ02aBFVVcM1VV2HeV1/DkxUEdBVGIgaFy8tk2JIGKxBB31HUhnQzYlIAyZTLzBy5FDk77TL/f6fiwX/vp0nEnPKrX3xAFHCpSfvRukEOzm+wH1e2jsBw6uLOR9ZiZ+I06NYCvDDofOzaugGffPEzDDcEj0Ro3QrYm18eO/dG4CnluRTPkwtSNc809yQgpECzc1DZXYj+N1fFRe3LYMYX+Rj9goFgxtkwne/xQM8GaHh6CENHvYv8qINmjWvgn7f+FU+P+RSfrCgDQ6kJHQFEoj/i9cHd0OQ0iilakGwZGvEuWU0pvR1vI1AqQOTaeL8P8S/EyH3hVw6PMDXhCGomKToGs8dSgOhSdo40EiUJFsl0yYJwQTFDaixFxw0HguhxVw8EA0EMGzoUhpnEjh934Jabb8a0adOxYeNGOI6L//7wX4wZMxqrVq9CPBlDQCOFbJfrjpcuXYYBfQdg4YKF3BeDYlTk4u/Py8Vll1yKJd8vQyxJFiK50nSFwkI8AIiprnvQkZRJpooC44InR/eSBsSjO7X95hA8n44AiDT2GvLQ/446qF92M6prixGq0ARdntyCHwvOhGoswEtPXISli9bh9Snb4IXrIOFmwVIqIG6EIUkReNQjRZEojMhlfK7pQdIjbPFlYBUuqvMDhna/AAl7JeYuT2LsGxRHbIQaNTZixKPn4p033sTcheWQ9GoioGzEfXdfgNwCBU++uh9xnAYFAWQlduL1wd3RuGYGVNmCzErixPpJJ1WO7ow5OkcrFSCS9cWcLZ+8yoz7w+sw2XCkfCArYx9KvRXVCX7WUJB4/ZsQFieBomDwUx+VVBk+8RljCdStU4+VdIjSE8nMZKXr6669Fh07dcLGTZuxYOFCvqZkMoHFSxcjSb1RqCbZcWBbLhZ/txQPD3yYywUpk227JBwrY19ODq658mrM//pbthDJZSZFE+6pkgbEozPLfsNRxNQQRXcHoMOvCRaiN5zYMNahqrkKV7fOw9W334x/PrYAOcaf4OV+hrdG/w1TPvoWMxbsgqnVQMKpABNV4MhZ3G/bIRiUKAMdAmwTiqNBdXSEgzkIK/MwakAHrPj4PbS5qAY25IQweEIOYnoDnFZzE4YNbI5JL7yF5etbYn+iIoL6Sgzsey725SsYMiEXsRQgRuI7MGkIAWK4CBCDLmW1KQmX3o63ESgdIKYe3S+pZoubIn6f+M4HxIO5ZkcAxNRosHXJh5DYbZaIxe8IQNRkFT9s2YLzz2vFpYJqQAfRaYKqjocffgT79uVi3LjxSFo2vv32a9zVoxtWrl6JgoL9CGeGEYsXwjI9fPX5Vxjy5FCsWrkKUSOKpJ1AIKwhmr8fHdt1wvIVa5GwLVZQcTgznrYQ/8jJ6s8HnhZFdX1+UsUTKmCeCw1x1LQ347Lmm/CX2zqgz9Dvse3HqqgdXovnB1+ENz/8BHUatkW9P7XAxk17MeXjxdi4EzD1akhKZeF4QfZ+iEKq2grKWEnIyW9xw40V0fbs+hg64Gk8MOg6bNhuY8x/8pGr1URYWYUnejVA9bCKwUO+wP6EjQaNJNw/4HY8M/pbfLaqHOJyTShSAOGUy9y0tm8h2giSHB6xHf7IAU6f+4gjUCpA9MnRvz6GBwBRtA0QPVeK+NApwdYDvLJUtjAVj2QPOqU0Y9siFkl0QMooL/1uMW644QasXbuWVYjJDI0EI3h+1Gh88+23+ODDKcjLy8XyFcs4hrhqzSoYSSOV6VagyTru7nkPPnxvCqZM+Qh/btVC9E5RZRQW7kejMxvh3PNaQ9Z0vPzKBGSEdFGIV8xC7DNqJr5YlmpUn3aZf/fldOQss6gQEtUoRIYHJFVCxdgaXH3uBlx3ewf0eXwxCnIbo054PYY90Qz7XQfffbMZeTl70bJZY9Q+rSEGPTcNS7fVQFw6neeoiihixKuVdVRJbMVp5Zfj/kevx4QJc7Bx2V48+FgH/HeribETdyMeqYKAuQXNqq7C472uhOeEEE3uQvnKSXzxzVq89raE3TgfBagGeEFE4jsx6emuaFQrxJluroQh+c00IP7uc+i3nKBUgPhbDvz/+RvWJ1RVOFQxo2rYsH4DOl/WGSu+X8a11JRZLle2PB555FHs+HkXXnjxJdiWgaULF6Fb1y5YsXIFEqn+KZQNT8Tj6NTpUvTu1Qsvv/IKZs+excRyskujhYVo164tRj4/BoFgGNSCgBIqbCFS2R7FmfQI+o5OxRA9HUklWKR3V+T4cN1zmof4/3nu/+vfCpaijarmclzdYiv+ettV6PXk18graIiK0h7cfnMDzFq4EivX5cBTVGRKO/HkgA7ILpeNO+7fihw0gi0XIqQ6MGwNIclFZWsRHh5QH9v352D8y+uRncjG4EfPx4btP+K5N3+EpZ+Oiu56PNizDmpVL4Mv5/2A/P25aHp2Bs5u+SeMHrsOs5aEUaCcCVcqj3BiN159/J9oXjsMXTZSoSBfPft/veP0/r/3CByXgEhWJJOxKavtAdGCKBo1asREburXQg3oszPL4aabb8IFF7XDhs2b8NOP25GMxrHthy1Yuux7WK6LhGmwWs8dd9yBOnXqYODAgdyuYNCgQbjuuus4vlhQkM/Z6/lffwPTcaFpVIJnsroKU25/DRCZTpZyfNKA+HvP1cOO73kqVMio7M5H53O34bpbrkPvp77B1l1noIqmIB5bA7NsOThSdSQMHVXU7ejUbBu6/vtC3DlwCzbm1YdNR3ADUIOAFF2HSxoZ6P/vhhjw6BDsKagOPS+BMSMuxertmzB44lbIGc3RsUUM/7jtbDw+bBbWbasAySuLgL0R9/y7AU4/vS76PrEGe716SDplEI7vxZtDuqJJjQACcoIVk4iaTZZuejv+RuC4BESqDSb3Wdc0JA0DGaEMptc0qN8Agx55lN2cPbv3otNll+KDKVNgWCacZBJrVizHE48+gdXrVsN0bc52kzzZl19+iffef4/L+ohHeWGbtnjsiUdx419vxM5dO3DllZfj64XfIUnVKgrRi4gXQQ3X04B4/E3ZYlfkSdAkCeXdJbik5S5cd9sV6D9kDnbuPg0Zlo2ymSZ2mDoSqAbPzEQlbztan7ESDzzQEV0eWIJNOQ3hqJkwHCLwx5DlrcGExzvizOwfsWX7TtiBTGQk81Gn2m4UQseanLMxavxXuL5DCM2a1kO3B75EjnYeLKc8Kgd+QtOay3Ff7xvQ+/EN2JRbEQk7goiRgzcHd0ezGiEEJIPZCVSckAbE43NmHZeAKLLapBqicp0o1RxTpQzJiDWu3wh1652Bt998B3d268pf5Nwa0RhWLVvGJYGLly6hBrrod29/rFi+Eu9/8B43yCL3m4Qr1qxZw60PunXvxh0D2114IRYuXsyNz1lh2bVEtUoaEI/PWesn46hSSTJQ1tqOy1v8hJv+fgEGDJ6GPbm1cW375mh1dmUMeXYy9hiVIclZyDDX4obLZNx0c2vc0ncefsxrAVvOYPEO8gqC7hZc2ToDNQI50AOZMOQoIu52dG4bwe48B/NXVcK0TzbjH50r4dzmldD/sdnYr7dF3K4IxVyPS9vk447b/4K7HlyHrQWVYNhBZCX34Y0nuqJ5zQh0KZlSYRdtENLb8TcCxyUgCnkmkn6HADESdKDm9oaJF8aN48zyFZddjnYdLkZuNJ8rZ1RJxtplK3Hnv+7EmrXCQpw15xNc3L49N8Eq3laVHsO+nH0MkvFEHNf85S9YsGgxDFI3odQ4AWLaZT7+ZushV8T1znIC5ZI5uLr5j7jttpboP3gmdhfUxWkVohj+QEfM+2QZ3vzoeyRlCVUrJPDwA3/Fii0/YOhLP8O0WnKs2NPKIE6iC2oSSOxAFgzYVgieHkM21uCZhy/Etq05ePblTbDUmmh9RhIP92+B9z6ag5mf7oPnVkV2mQL0GdAW+YkwHhqxFXnyaTBdHdnGHvznie5oXj0TmmxzCSmxu1ISjcf9GJ9qF3j8AiI9iRT/UYhC2NBVLaU6LBo8WcRaTOnTOaaJld8vR9d/dsWGjetguBYShuAi+n2mhWKxIHsTGZwSK7m5uejUoQO+W7qUXWZWZ2ZhAeEyU5MjUrvpO+oISZV0DPEPXS+cVFEdlDW24Zqz8/D3Wy9Gj0HTsTNxJrzEetxyiYpbr+mAgkQCm3dsQ4OGTfHfrfl46KkPUCg1g26HcVrlKKAEsHmPhJhUljhjCCgyTFOHLSUQslZj7GMXYc/WfAwZuwRSxTOg5/4Xt/0tGzfd0AY/bt2Ngp8SqHdGVRiKifuemI5N+2ojX60CT9GREd2Jd57qgXNqlIEKC0JwJA2If+jE+ZWTH9+AmAJFsg5VSU21HxWy/KRYwwI3KrU8cLg+es2K1dzedN26NShMJkSjcE9Yh8XBsEg7UZJY1uyiCy/C4u+XwWYpe4djiPR3aUA8XqetuC6yEFXZRNj9GfXLRNGg7pmYtXwXfrbLIBR2EDZW4rRqFlo0qoxgpAzWryvE2jUqonZtRF0LtTL2YvQT7SBrMnrcOxW74mfA0rMgS1QyqsCRbGR6uejQXEYyF/hmTRLx7Aiy6DN7JWqdJqN5k8qooASwd9seLF2xC/nJM1GolsV+JcI8w8zYDrzNgFgWpIfjUMJOdVgG7NTWzjw+59ZxB4hCA9Ev4Bd9M4QIK1mFFIwWcmCaIsFmt1aIcMm2i7ycXMz+eCa6du2GmJmEm6LP+I3ufakyouIQrYeA0kgk8NHkKbjxpls5y6yqJPsg5L/SgHh8Tlr/qigxoSIBqCbUuAnVlpAM6EiGNHZJA24SjpSPoGXAShoIBLJgu+VhKmVgq7mo7O3Fv/96Gjw9hFffXoV9djX+jCTAVAI9zYDqkFL2D8yKTahVYYcjUAoTUOTdsFUDlpePMEl9JWUO79hSWVL+RKFMFTAuso3teOupHmheLTtlIRIg2pBPeTHh43NunRCA6JfAKNyqUqgtSyn5JNKdIA1FzVVY5j0rHGFpMIkmZwrYaOgPbk96QKXHcxxkZkQQjScha+SSE8Ja3KPZof665DJrGeg7OiXuQDxEv8k469j6HXjTPMRjPcXpfRfwJMRJa1Oi7x3YRowFf3VPY6+iwLOhU4N6Nw7Py0cgEkG+KUEKBxDKdRGR/ouoqsP2KsDWIqJixZQQ9AxYWi6SRlmEAjos0juktnluEtluGehOIRKqhETAgWPJLFSrqdRaVGcBB0MJALKNrPg2vP3UXTinGrU4JZc5CVm1ILnc1ftYD1n6fCWMwHEHiMIVKp6BEy0DaBO6Egf+71fQCMuPphd1URNUaY9EIpjrlfpbrp458D2fJwVmzDk8pDkSASNlu7mSNpCJnqM+w/xlW1BoA7YWhEMtA4Swt6jfpj7ObN2WLnvoa2QU18rw/7J0Rzg15vYvjZOoiifMkVjGn6wx6n1MbZO5+7OYBLBJC9OhclB6OqRxSR+oXOki2xoUKQabG9grgEoF0tTf3kOYxGTdBEwlItTRU0pPNOq6pUGBA0emc1O8mVoRsPSsOC8l53QddiIfFZR8vPp4V7SomYWgG4WnuLA9EgRh3exT4yGeQHd5XALiMR8/vylRCmFFNSElY1LQpEdw9/DJ+HTBSsihCPdnFrWo1EaAwJAWoohpcmgovR2zEaB+PyVtInTy65tI0hGBy0XIBTI9mZXZ93s2Eiw3IkGhOHYJhxLqR6SmRPvbUOO78Z9n78c5tbPZqnQVBRZIcftInQZLusr057/3CKQBkY1Oaq7MjjWPty98WyToowTw/txlWLf1JzjUdErW+F/OdVNsk9/4os9wyUuvdF1GSnOc33ty/NHHL827xUn1Vi66VmolSj15+EGKsSaQK2mTHdEFkOrbQw6wf+uP2LtnL5q0aY298SgzHOhFafrH/oUDEn+Vkic2xb4lD7oTxe1XX4w65XUoThK2osFWAlAc6uGSfsolPZdj/XkaEHnEacEcbGkc4M0K0QolTJJjKoyUE04OUqpDM4tQ0NcBB/2XH2NpFnlqLR/ruXBcne9ojlNpYIefH73YAIQALJu3CAu+XYC7BvZCkmXpxFaSB8AATAwI6s3MEUXq7bKfEzzEjLAUovNQgyuKN5bmyo6rx3LSX0waEH/hERc1z+K6agqYe0IJXFZF9pkAUVZZHJbjVhSv5KDiwdOcF7Y/749gQRZ9/mufsRV7sPVZ6uP+lr8tzfX+luP6Y3EU75XqiQ6KOAspnAMGYwrFjhSrPQh0FQkJJ8nJugh19ys0WILODJC0Upi7O2rUftRXij8Ey4orQnEfF8thsRDToF7MNlTSB/Uk9i5sieKHokFZeju+RiANiPw8fOtQ2AEHwNB/WASEQvCWkywpWTOquWYwpC5+qeOU7JwdPAGOtFCPrynyx1/NodZicRihpvdH2kSaLfVVCr1+SrZYsKGpCgKWB+RGUVBQgHJ1aqCQuKwSycjJ3Jvn1zY6r6NoRXOK29p6NodVeP6Q5id1kE4B6x8/uukrKD4CaUA8CBDZnDgcECnGmDLJeFoTHYezmASIovE5u0pCUrzEGVa0x5EMhFLGIUs8yUmww0FW8KH3kxon6rn9a5s4BqVEStgc6uNDbStsZCk6lnwyD99++RXuGfQQcq04W3u0mSXEI8nppjghJ9uE9jsL2XLirehvvVQMuuSEUEmXnf786I5AGhCPAIgHhphRT7ir7BPJTBov/jlTP1LZFBKULY0TVOLiTLe75yEu1TiVaqeSFw0Jt1IyhgAxaNrYuGgFPpkxA70HPQRDJ9oNucsyrBKSKuRBECWLXOIDHQLZ7Uh1DXQERYuTcmlALPnJHNs90oB4GCCmQFCwGYtWpeRSe3FhKRJPUnR+Edah75ylAfHoTt7SYV1pQKXkQAZFIl1FPNNgwkYwQeWgBuysEIyAAkXXobhUJlryPTLlhmqoiqhYZBuK/jB0fGqfmmJRlnyw9B7HdATSgFhkixxq2/nAmAI85iYKcjeHEMkNosYehIip8kLKKpa80T6U02RfroiGLroPikXjN+sq+VjpPUppR5Y4UJQwA5G4XQthy4VcYMCIxZFVvRIKZQ8Ot85NaRmWeDQqEBDNsTimyPNEeA8UU2TxkLR1WOIo/hE7pAGR8e6Q1/4hVStCRoCyyAL8VEUITQiO24GNAPNQSDy0MReTuanMsMjapB7Wos01SUNRKSG3N0jr5R3b9WCTlJgMRZegGxZWz/sGC7/8Cnc/9ADiARVRy4LCakulCYoc20tPn+3ojUAaEEsFiJRlTi2EVI9qn7x94FH4C+VQF+7gBSSAjhpYpRIwnpyqs2apHe5HbcQTUALMYEtvx2gEyPrjjo+Kh5DtYf1X32He7Dno8+Rj2GcnoYbCcIuVgh6jy0qf5hiPQBoQDwXEw6xD4TLbrgVFpmC5AqqOkEnlsyjwn3J9qfVBkY2YIn6k6qyLnqtkwaMvDkbSMahlAXUGAWDbLD/GorilqK44xnPlpD6dDBmW58D1LEQcCXJBAnY0jnD1yiiUXJiSBE3RWQUpvZ28I5AGxOKAeFhdbKqUD4CRlBEzTHabCMSoppWbpRavSS3GuvF5cAdA0ydWU1yJFhW5zcLFVsldtpIolxWC5FKnQVqcpYjen7zz8pjfGQGi6TpwPJPrmJX8ODc3y6pcHlYkjLhDdHwJJSSZj/l1p094dEfghABEP55WXMKLgeYQciv9TLE92s9vGVDa4SIFbSq5Mk0Tagr06HeknagHMtCt9yB8Ovdr2MQmI16bRP+ylrdoGCQRlYK6BPoJE3Hmw2KBpPWYAlP6hmi6lhmHZEcxe/r7OKteDShSKj7pUnxRCOL693W4q37wHdL+1DeGrp02uifa6OfiY0O/4zgoxT1TySJfN9I/36HjW9qxPBH3kzwJhmNBDchQYgbWzPsGKxd/jy4DesMIB9lCpFYWmiLEhtPbyTkCJwQg+kPvL24fGH/pkfgL/0ig+Ut/Q8BHW5DKrUyTJ70PiFoggn/3ehqffL4AtkuECg0e6cCzrUjCDvS3FBcsmVvmFbdCibxL7rNDgJiH2VPfQP16NaDJFiHZQWBK10KA5YPWkcC2OFjS/fitEnxQLp6s8ceSxorEcg1DtGz1xXN9sDw5p/3hdyUsRBuKCkRcCWu++BaLv1mAro8MZHXtmG0jEAjCscTcSG8n5wicEID4SxnXX5qYtMATiQRnaw/djvQ3BIACLMhqcousqwOAmIV/9RmOT+YugOVpDIiskcfxRjvFLfNgsz91MDn7sHpV37pMxRplsjndOCRrH2ZNeQ3161aDRiDpCoD2r8FvgUD35n9/pHshIPP/jkCPAM4fB39/+p1vRfv70xjTfjQWgUCgyHo8Oaf94XdFFiIJN0iSgwyiEObFkEwkEalYBjFNQTLlkXCUOA2IJ+20OGEA0XftfMvoSK4j7RONRhlEMjMzGRR919F/gkcCVwKIZDIJXQ8iGAwWgYEAIwdkId7Z7xl88vl3sEhankCRBGIppuRRbEl82aSKckiQ6bDFk2qcJZIvoh2lZMeBZA4+mfIaGtatzoBIqhGkvkL3EA6FoZNqs2XBdVyYlsn3daR788MGBIa6pnNHQh8Y6R4J7PzwgO82Z0YyEY1FeT/63G/EdSotfMWTOcvsSjZnmbVoEmZ+IfQKZWBnhIUmoiyEPk6lcTlpke8XbuyEAUQCsqJ4GCsYF48hChdG1wK4sE0bPPHUkzin+TnQA6JvCm3i/xQUL0aKprhfSmu7wZ/q46MZ01GlahUGReFuqsLCIkDsOwSzGRA12J4CVxYdABnQCBA9Fw4pbx/iTR0OwD7hm+KNqtBSdAzIyVzMnjoRDetWgy5b3C+GDhXQdWzf/iMWLfoO5cqVx7nntmSAJKAW6s8HNv8lQVZfOBjEzz/twTcLvkZWVjZandcKBHzxeBySSjFWoSRtJy3M+XQOOl3SiYFSTsXISopVnmwLRZc1GBYpatsop+hYOG02li1agp4P3gcjqCNBVSd802kL8WR79sXv5/gHROLLSiJJ0r59ewx9eijObnY2PE2CS9aZpDBtxbNc6GoAF7a9AMOeGY6WLVsyhcIwYpj76TxmUCuQkRGOIBaPMQmaLILz21yAqlWro1nTJpj+8XRUrFSeWdJcS0CAaJGFmImufYZg9heLkaDyLaJfuFS1IITAUgVZRaV9vzZhBCGbsiokO6+wOIRCgGjuwydTyWWuAk1Kwky67MLec/fdmDHjY5QrWxaWZcOyTB6D6667FgnHFC0L2CpNfbkedEXFkCcGY+yYMahaozqMZBJG1MCY58fh0s6dYLk2JE1CSA1g2JDheObZZ7B56wboui5eOtTVkCtyBLr71YknMyeZ5gaV79meyZUqa+d9i6ULv0O3+wcgEdSQcF1WUFeof0t6O2lH4IQAREVSEAwF0bRJM7z04os466yzoIYDDAYsROOIjirBQBgXd7gIw4YPR+MmjeB6NvYX5OLe/vdClTS4loOPPpqBzp0vZRdUUmR07doFrc67AA0b1ce0GdMYECVKYBwGiE9j9heLkGDrUAAipVcIOj2oIsNcCu6gAESqeqH4pgLFJUBMFAPEytAkE5oSwrvvvYsePXpizKhRuOnmmxGPxXHPPffgi3nz8dncOShftRIkRYJMGWVqX+ACru1g/tx5uPOOf+GhBx/Ev7t3geN4eGrQUxgzaixWrVuFSlUrYuiIYdi8biNmTpuFcCSMDT+sZQAmQKT7963xUwUQKYZIFr6seIhQGDYvzgT5jPJlGBBjDiVVAnBTybeTFhFO8Rs7IQCR2HqhUAhNGzXDSxNexJ/+9CeoQZ0BkYWdyKiBwlnS8847D3369UbNmjVRrkI51KpTgy1HyZWQjCdx+hl18c1XX6F2ndqQZBnxRAwBLYTmzZvh41kfo2KlCgwuDrmyB1mIxxYQdS2MO/7xT6xZuxpffvkl4tE4W4k7d+7E+eefj/EvvoCLOrbnkkJhwdEoyVBkGYMeeRRzPp6DpUsWodCIs0pL3p48NGnUFG+8PQmdLu2Inn16IpoXxd6f92H1mlXYtHU9Z5t9QCzu6p8KFqIPiNTYNmy7CERNeEkTyMpAMiOAOCXbSPEmzQ89qSHzxAHEYIhd5XHjxjEgBjPDHBfUFI1jfa7jQZUVtDq/NSpVqYhIZgQXtG2Dv//jViRiBnRqNWnYaNiwET6eNQNnnnmm6O+sqVBlHU2bNmaXuXyFslBU6qhHlldxl/kYA2IgA0sXL+FQAVnEpmkhkpGBtavXoF279pg24yM0b3kOPGrHyl6ccJkDmo5nhz+D119+HZs2rmdA9FwPO7fvQvNmLfDRx1NxQZvW1PUDmqTho8nT0aNHd2zevpGTMFxPfUgW9VQARAq92HBhuUlkujJWfPoFvl+4CHc/+pCoVJFl5iHq6sE805MaHU7Bm/vDAdGPVR3KsSt6Fiy0KbOF2KxpMwx6bBDOOecc7Mvdh6SZRE7OPvyw6Qds374dA+9/AJdfdTmeHzsGjZo0guVYsD2axAGYhoV9P+egefNz8Nbbb6JDxw5sWcWNOEJqCC1aNMc7776DsuWzEc7IQCAYYgeYYoh6MAtdacpkxQAAIABJREFU+/yegGhAMvbik2kT0aBeFchugqr4EAqGOKMc1APYtm07Nm/ejPsH3I/TT6+DiZMmQtHJVReSZEQSp3JCcpl/+nEnbrr+RjRr2hQ9+/aCa7sY9PAgGIkkPpoxDaBWmLARUHR2mbt174Yt2zZB0zXOsPs1MqdSDJFeqNSTmUaGeIgbvvoO33+3CHf264UCVYbBSTYFUmn0v05BIDlZbvkPB8RDs6RkEfngyG4b9SyRFI7f/OXKq7F+7Xouss/MjnBbyEgkgrp16+KMOqejZ8+eDIiUJGjQqBFPbooVcrsTx8O0qdPw2MODcO55LfHyyy/DJq6f5yEcjLCFSPE4iu/d06sXbrntNli2A8d2Ecwogy69KKny+8QQVWpAFN+NOdNfR8N6VQE7ynFJSnIwEVuS0aljR6xcvhqWY2L2x7PQouU5HPNiQJQlEfCXFSSNJMJ6EK9NeAX9+9+LSJkMIU/mSBx7PO2MWiDZfYI91VMwc/pM9OjZA5sJELUDgFicWnIqWIjkMlMtM5WoZzgelEIDif0FyKhUAVGdVLCFQGzaZT5ZoO/I9/GHA6JPMvYrMMiN9UGRHUHWGhSZPVqwQT0oyMN6QGRAPY8JtNT/Ijs7G/Ub1cfLr7yM1m1awzATnCklUKP+vZd2uhQTJ07CVZdfiVdeexlnNayP7OwsyFBx9tlN8dXXXyEQ1DgeZ5HrSKIOlgM1EEG3PkOPKSAqapDvj7iH9DL4YcsPyN+fj/vuuw+LFizGx5/MwHmtz2NQJ6oMq+95QCgQxCsvTcDAAffj9tv/jj739kEslsCAXgPw5RdfY95Xn6NJ88ZIUmbbUTB7xmzc1YMAceMpDYgqFG4i5kk2lLiBzISLRH4BIrWqIyp7iHN4hV5Qgvie3k7OETguANG3CH2A82tr6WeyDgkQ/YoKx3L4ewJF+owD3QR6lqCzbNiyAQ0aNWD3T/TbcBHSQ3jw/oewc/sOvP76G5g8+QOMHTcO06ZPJ91OBAJhtG59Ht557x3Uql0DFvmrEhF1SY5Lg6SG0LX37+cyH8lClJVAkS4iEarpPinGRxZg+4vbo3GTxpgwYQIKE4WcHBJJFQmRYARt27ZBViiC6dOmIeEkYJkOjMIEWrdqg2uuvxrDnhmKuBWD4iiYNX02ulMM8RS3EBWqVCHSvOohQHqIXy7AioWL8K++9yCqKTRJkEgmodL36e2kHYE/HBA5q5kSGKBYIVdWUMUA876oVSPlTmUGwKxIFoYOHYq33noLlStWEorVnhAwILEFmqw/7fkJL738Epo0bQzHtWElTUx8/XVMfm8K3n/nPSYpkzL1U0OewpLFS/H82Odx2mmno1Hjhpg5eyYysyIIhILcXU2lJIPtQtHCh8QQA2yNERlb0G6oi5pQuy6pVb3QUKYvakREKswuNC8JN7Ybnxa5zDFIio7/vPEGGjdujKZNm3L8img35cuVx/XXX4/c3Fx8OvdTFMYL+TNKhFAVSzgQQsOzGqB7l67o1eseJB2TyeUhNYzOl12OSJkI3v/wXcSTce4zPWv6LHS/6y5s2X5qu8yqK0r3HFjIljQs/2w+lny7EN0evA8xuHBUFUl6CacB8aQFQ/ZIc+J7PR+U+BeSxLErctX8wn9qD0GLisDKtEXdr2/N0T60PwtKu6KahJxNzZ841N4xVWpGbq5hmEUDKqsC7hKxBLu02ZnZ2LBhAxw4qF27NgJh2t/govp4PIGscCb69xuAcCCIIUOfPkSdmhh+Hjp27IjHH3+cEy/kTr7w0kt45ZVXMOvjmahUqSK72KKsLYDhI4Zh2rTpmD/vC5zT4hxMnvwhqteolqoVFrQbi5IqgUzc2f8pzJwnYoieEkhhn1ClEZKHVNssxB6O0EG56J4lAkGXejsTd1CAqObF4cb3YO70iTizdiWEVKG606FjR5QrVw7Tp0/nEj4KJZD73K5dO5x+xumY8PIE5lpSjJA0GulCsjKy0LhRY5zb8ly+7/zCfD4N0ZIaN2qI9h074sUXX0A0WsgVObNmzUa3bt2wesNqBEm8gHpQp2KJp1KJGgnEUphECciQ4gbXM1MLgYzKFZDL3ogKjeZDWg/x1AJEWnS+VBTdOblrBFZZWVnYv38/8vLyULtmba7PSFpJpiLQIiUoIGHTLT9s4URHjWrVGTxNOwlZkpjjRhQZsorIAiS6iAIFsUQMnS+9HI0aNsSY58bgisuvBFQPs2bPQm40lxctgQM1hQ9pQdx/7wNMs3n4kYcOiucQ0NG+BBZEzWnUsBFiRozf+pqsQVZFTUksFuN7KSwoRGZWJgN/SA+wFfbxx9O5BjoUDqWSFFS650DTM/Hv/sMxc95iJDwVnqwXASKV7rEIGLmt3G7y1+cLd2PzbLhcC00sSg+qa8JJ7Mbn0yfhzFqVEdJcqLqOwYMH49nhz+LV11/FZZddxuPw7LPPYsSIEfhw8odo264tTMtAJJQJy7FhJk12q4cPH4Gxo8Zg9POjcO111/IYjx49Gk89MZgpR23atOH7pjGb+fFM9O7bG2s3ri0SjfDLHU8lQHQVBabnQHJMZDsSQjELCcOAVzaCZFAHfQ5LNJdP16qcvJh4RAuRQNAXOaDYVUF+AXrf0xvLl61AdpksGAkDd/zzDnTv1l0Urskyvl/6PfoPuBd5ublwbAfntGyOl156SVQ/eA6mT5uONWvWcMaXkgAEii1atkDnSzujxTkt0PaCtlxJ0bFjJ2SXz8S7H7zL7iAdn7J7tAW1EAbe/yBbeA8MvFc8FTbRRCc8slIJAAg0mjRpgiTVpqaujxa/rxRTXOKKLNDy2WXR7OxmePe9t1HvjHpIJCkZQyRnHxCz8O9+IzBr3mIYrgo3ZSFSxlFoIYqGk1TTLIr+fmWTSD6KpALo5UBEXw+qZ8KN78NcAsTalRFUycqW+GXUr38/zJg+A1WrVkPSMPge6Hc333wzklaCxSzee+89NKjfEBe1bc9AF4vFMXTIULw+aRKqVK7M9CMjmcDAgQNxy623CP6lKqpSpk6dil69e2H9pvVFwg5+UutUAkSTZpCmQLFNZBkeNnyzCMuWLMGtfXogSqV7lO33+F2dBsSTFw8Pd5mLi4Oya6nouKLzlSjML8DYcWNRvXp1vPvuuxgyeAjGvzAenTp1gm06LA5QvUYNjBw5Ejt+/BFdutyJ5uc0Z3oLudI9e/bAO2+/y8RpX9LquuuvRZcuXXB207PRoW1HjB0zFp0uuQThzCDeef9tti4J0CjJIdx0GaNGjMSb/3kLZcplH+SaEuCRpbp391688toraNqkKQMBleeRWy/0BAHHtrn/LgEeWVzEbyRXqFmzZpgy9UNUq1pVdHxiXl8KEMll7jcMs8ll5lpm4TJLpHySQmXqrMZisSUCIiVsiAJM8UMfEA148RzMnfYm6pHLrHlIkmWqaQyza9auwZYtW/haiaRdp3YdBm2iiGzatAnt23XA5VdchldfmShCFg51BFSxadNG/PDfzRzqqH9WfVSrWo3DCAR0vkQaAerq1avRpl2bohBJ8RDKSTz3D7o1oi1xkynZhR43seqrBVi8cCF6PvogCpmwLUrQU31nT5VhOeXu8zAL0RcVpUVBILJzx060bHouJn/4IZeMkQWSnZWN9hdfjHA4hCkfTuUYV5euXbDwuwWoVKkSLziyWu6//36sWb0GZcuWxcMPPYQXX3wRP+/eDVmXOUPMwgQAGjdsjMs6dcZzI0aiY4eOCGXq+GDqB0gk4wyIJIPFpFiK0zkey3RJqU55xTPSflyTLEByjSNZEY69EReRwI+sXl9NmvYhAKWfbdtlYnft2jWLytcIPIXajQNVj6Br/8GYOW8hDE+Dx701RKtJsg1J9JX1ERkQS9i47wrtm9LfoR4qXgIuA+Ik1KtTCUGVhcX4QAEtAMM0iqhIfrJJqNWYKIxG8e6776FevTNx6SWX8X2HgqSGI+hLmi6OQ8BHIOgLzdJLgsaDLGRVUxGNRxmAaR/6onE5lSxE3VNg2RYkFdBJGzJpw4wnoJbPRgFxOzURRrFIF7jEh1zSJEh/fryOwC9mmRloXA+79+zG0MFD8dADD7F8FLXgJL4fxf0o3kbAd3fPe7Bw0beYO3+eUJqGhKVLl+KKzpdjzpzPcO6556JP7z6Y+PpE/HfbD1B0QV0gUMnIyOAEwMVtO+DZEc/ycfWQjMlTJ6MgUcBlaQSIjmeDEhIEihqp2xyhprQ4p5GvXzQ8KXGj4gMCA9s2D1Z54fNJkJQQ7rqXLMTvOIZIbQSoXaivBcOlbqSEzaBYwgmpxQALO9BGAGpCgwHX2IMZH76KZo1qsxyYIBv9+uaSwrNCdJwAbMdhcNNUEc+l2Cltoj/wr28UbvBfTiUO1km6g+bJsF2HfWLdtCFFDdj0Ei1fFgUk7KAFuRIoSUmVkgb0JB2jU+G2jgiIvtKJT4cJakFOnhCtg4L2M2fMRI8ePTDo0cfRrWs33PS3m7E/moepM6bCTCbZOtm98yec1+o8vPbKRFxz9TUsY/Xa669h+67tbJHQAqTzhAKiJK9G1Zr46zXXY8zY51G3Xh1MmToF+fECeDKJdgpLkl25FCgeieJSXJCguKBsSQ/SI6uN5fkP9BgRgE39TBTIcgh39x8mssyuAlkTUvtkewnaDSVsKKlygET+S+c8OAdNjrMNyY1yC4GZUyfhjNMqIqzTy6jk7m4U0zpAW6K4bCrbLaCwWEgh3bCqpDlAdGtiR6hwETEcrJ2/AIsWLsSdD/RDgaYINXRRFJTGw5IG8wT+/DBAJDfLTzr4ysk+CZpqYr9b9B1uu/nvuPqqv2DCiy/zrd9+++1MEH5vyvtwLAvJpIm8fbm48PwLMXzYcNx6yy1cVjfxjdcFIJJ4AsjqIyHTMJo3a468vftRq0YtbNm0GRe2u4ABsSBeCFemIjOXrUQGucM64x0Y/YPKzVKN3kvj9hHw0UaJ4uIvA+HWUmP6ELp2fwAzP/0athLiZUMxSLLQUpwbeEQg5xrBEmYDaZXJtJ9vZrjICCqIF+7G7OnvommjujAShdACJROAicNI187WMEEzGcRsGQtw9i+mxLjmCTyBj9alO7IEmxgJjo0s08XqLxZgycKF+PfA/tgvA5ZC9UyCSZA2EI/WqB9/xzmihehbV36zJoo/lS9bHg8/8jBGP/M8+gzojYcHPsySVBXLV8JVV10F0zXx0YyPEKcMreth754cnNuyJcaPHY8br78RPXv0wKQ3X8cPO7cekL6XiK+o48/nnIeO7Ttg5IiRuPKKq6DrKqaQy0xZZplYiULiiq+L+xkfeUoWJ3mLoS6ZKM02HludtLcANEq68O/JsKLMoqIj5+cc/LQ3H7YShCPrfA8E6/5GcUFZEv1V/DP7V+kLq9Jl0znoPwJbid1nGclEFHANnN3oLKiSCcezRG/SklaeQwkSAdriToWLLwCx2IuipETP8Tcvj/kVUcyWQwekAkTc01hSdCksE0GB43BPZqJnkShvejt5R+AwQKRbJaI1xaNYIl+SoSsB9LirB2bPnoUx48ag06WdYBpJaKqOjGAEPbr1wNr1a/DxJx8XLcTNGzfhwgvb4KOp03BRu3bo0bMnJk2ahF27d3G8jug8lAWmlp8tmrdgiftxY8Yx346ku6ZMmYyCWAE8hQQMfGAT2V8RryshXMf7Ubb11x8e75YCD0HxKQalEglNiBrhiArYRFBXApwhFqITonUAJVUEGBHH8BAT8QjnL1KT4b7OviXnwXNsyBIdj8IEh+OhL7LADjH/UPxcBISpX/E5RTKF45RCI6NoO/SSDjVqi3/+a58dfgUHj/XxctxfeH8edLEkHqxScy3XRNh0ONNMc9wrE4YVCsImd5nel6lh/f+Pof98fuXZEBuBkniuDleNQZKTkJEJzwlSlT0gUeKLvBRAcUjzk7pBWjBlAy61sqX+0o7GbSo8zYLD81SHS5QvenHSDdHfMzdWTBLSDac5KbsU5yZqGO1HrRXES5wLCVwTFEknr8SUQnDIY/JITo5MF26okXpFn3jA+YtJFb++mOKHI0eMxksvvIixL4zBBW1b88IzrSSCahjhQASDnxyMt99+C19/Mx+6LpoYzZ8/H9dffwMWLvyWtQd79+6DN974D265+SbmMebm5bHY6YMPPohBgx5Hq1atmFBNPMSsrEx8OGUyCgkQSWmfLRxaXmRVicUuSuB+fSstiZbccd5SmWvxPVOoxQOmzLZKTZ2CiDGaESA6UCRPTDaaUky7Kdmo40OXdOHpz4/aCPizpKTZQhlkmtf0xMt4wKo5X2LpkiX414P9ka9IMGkO0AuyFPOuVBdfCpSWpCRAIOcF4CqF8BTyJMpCckOAR50TCczIgyJFNx0yUcIkB45iw+H+3zJUV2HupKcQ05LizOTXEMODprio9RdxcJqX4o1KsCcoYanWt5KI49MndEYVFgIuWcoK4nIApisjg+hKTlToacrqCTvHj2ghkmXo01LycvPQtOHZeGb4M7j+husga+IRkIVHD4A09jas24wrr+qMIU8PwQ033MAW4N1334158+bhu+++Y/7cxIkT2cIMBgKoUqkK6tWrx5zGP//5PHTufDlatW6FF154kXmNZCFSGV1+vDBVEXcIIPJr2ieG/fL0E4ugZPgp2iMFiPwyoHdcChQdScP2fRb2FlgwiTKjMkqn2o8Ka05QaUqxlS7xXYoDpXcp7QiUAnt4OrG+keQiw3awffkqrF29Flf/8+/YYyYhK5qIIR7DxjISjBR5P8Bg6EkGPLsMPLIGieAvxyFR0pF6hFM7jZSxAJdCMQpkjyy3Ay96TjryHBddIskborlPpaSep8IS1aepAgPqy0HwR14SWYuissokDi88BEmyDgqSVAXmOQgm89DqrKrwzKgQGjlBW7UeManCrS/DYc68zpkzB7ff8k9cduklnHRQA/QWcpnv1vaCdujRrSeTgLvf1Q0zZ87AjTfeiK1bt2Lu3Ll444032AXm8j/ixGmaUK52bY7PEMcvkhHBWfXPwsUXX4yxY8ZzI6nsMtkMiBRDFCXCB97vXAvMRSkpH+ZXVoX4qwOuyS/tKhI1qV4nqWy2qD5JVaDoGeg/4n18umAlEIrAdIXtKSpThGVRakAs5So+huuulFd0cu+myiqSNpUzOggpMsJkdnmAGVC5wRRhCe1DgiFHYztSO9xDj2vLAL2MZYkAKcGalnDKAx4B5H5Ay+O+PoobhK0khXSZq0I1dSgEiqkuP6aswNYo1MOCdhzmkckiTiWIyBrkenhOoZNiOoEhfU4hM2E1Mi/WU+FIOtmX0N0EQ6dFP7sG6oRiePe5gcjSk1CIIkdluifg9qu0G8oGL1y4EB9NnsaF/9ST1s+Qkltcv8FZuPXmv3OpGJOx338XX331FXe2u/LKK7h6hdpesp1G8UgSf/UnFAFbqm66UaPGXINMpX4dOnRkl3nyZMoyF7Boqw+I/huw9IBID7MUlhvzVfzIXsp94MlP8UsJ0CPo/dwszFu+GQZ0WDI1qxfTjTLLvsssApAlW6QHzZMjBfdYSecEnE0n8CX7Fo3tWgwYAU3lElTqtU3AQPxOYhUcGiL+7bdc8gMmw4Ok3VSyTT2TOojBdWRmNDDPlNdGgC1GV6UEpA3ZUaE7MjRPAJtJ1VZSEB6DqgVZMiB5ZoqfSi6xxqwJCo4qThCQ4oAcL9YZUmhEShS7ciOwiLkuJaG5SQ4TEUAG5CRqyzmYOqo/spUYArRrqczy3z56v9dfHtFCPKgHsqJA0wIcJj1UycV2bDg2tW6k5IUEXaX+JiLuQBagr2F44OLJZD94IlAvi2+/XYCKFSuyIMMNN9yIjEgGXn3tVRYlEF3qhAmuyho8qsCgYK6bBKnlFG+XSW4+8ST5+lOUFDLzyTIl6hABvK/g45fz8b8UG2LOipAi47/3606oObmWgV6jPsEXS7cgjgCSSiAFiKInM3EqOfJSWkAsYS38j5D6e82NU+q4gr8gWtsy6Z/U04sSDTIk0t2kp01GwdF6QIfNA7LKSBsgVbggF0CVbUh2ALpLSZMkPLkArmzBkbNh2WUANwuqHICFvZA1D7AIDGkNRuFpLkxKjsgZULwoYBPQ2QhpOlzThe14kDUVlkwEfw+elQ1KoquKC42SqbRuSPWKCetU+y5SKYpsQvdsWFBhSgHoMFBb3YuPnuuLclocOsUcj9ogHdtpeEQL0Tfni/5NZS853lDs+rgyJPWzSHqKB8qOqiwoIAdvgsJ8YBMZXPobymwnDWqkFEHCSCBhJll7LhDQ2cqkOCT1RYmEMpC3bz/KVSiDeEKUo9HnVIZH5yMBid27d+Oiiy7ia1NVvQgEfaD35a3oOsidX7RoMbsFrVr9+SDVaH6okgpXD6HPqFn4fOnmFCAG4aRK9ciaYFsxJUBR0nv/aK2lYztNTuyzlWbMfe1NlV1HymWQi+hBcTxuc+vK5C34iYf//3gcqCA6OE1DhgXrhTAPzICuFULycmDF9kMnoFQcyHoGLK8aXKU64GbALtiDjIxceHYhXCsTil4eBkw4OhkmZP1lIeyaiAQsmIndgF3AxzJNF7KuQQpIiNtxOFpZLkIIKS7iBTugSDE4DqAFq8NTshGzHchyGDpZzAyIOpJyAEHPRC01B1NG9kM5zYDO2eYTcytRIFY0LvffnylXjoNmHiRVACK7jEWkZD9je6SqDU5VHDRSlN0jLiJxHak0kGpoEwmDpbnIArUdIS9GwEkiEiE1iNy9+xDKCkHXNd6fqDu0UQvO0c8/jw0b1nPGOkE1qKGwEJLl6xQZDaq4od/Re4wUbbr16A7Swxs7fgyiMVHTS2rZAhAVuHoYfUbNwOffb0YMQSTlUAoQSQGFSTjsWgu7suStNAu0JGAt+SzpPfwRKM14c72RJ0F3RWTYSoXAVIsdStgKuCvf0YLEI8WIfeUomp+Eh+U8G6qxCk3PNnBJ+7NQNjsTP+7cjY8/WYONP2RCDTaCK+nQ1V2Qkkvxl8taIxisj/9MXo+YWhGmTmEfCbotI9uLomKZXFzSvgoCyjbociGIiS4hAssOIOno+GDuHsSTBcgMbMclF52Oc5vXg+Mo+GbRdsz96mfYOBM5Znk4coCzzDaRb+h7z0AtJQ9TRvVHGc1kQCztWjjeZmmJgOgDCVMSKMjKXq8AGErxs2uZeroMgSmrsLgre+CmuZ4i9aOYpmxQUsBaFeAmSOHUKN1mICZ1a9smsVoPsbwo+vbpizUr18B0LHTs1BFPPPE4q7kIUQINEya8hHXr1mH06OfhOg536VuzlrT+BL+SeqSQC0CTrvZptTFq9Cj06tsHjmOzbJgfJyrSrUkBYq/RBIg/IIogTJmqVcitES5zEVGcx6F0oFjSRDhBQzAl3dYf9nkROb7YFRzEt5QBxZMRtEn20IOZAkTN9KCTVqJGETh61kfnFo6cNDtAfqF3cUV7Fa5tH8JNN5yDVYsXIW/3PpzVtC4qVDsTw56fh1XrSdRWRSiwCRc0L8S/b+yERYs9jJy4G/mBZjA04ita0CwDsrcPlcsXYEDPDtCdzQi4udAd5kwgkhlCdoXKuP2eT5H0fsYDfdvizCplsXjeaqi6hvotGmBLjoohQxchL9ACMYSgOZQbkLlIIegaqKXuw+SR96KsakNL0YGOzkgd26P8osvsAxoBFJXY0caETUYxkRAR2tgH/GhhJKbILn5VyUH3kwKQ4o63H6pJ4QgnXshlIaIslfilMnxEAL/u2mtRvXoNBjvKeP/tpptQp04dPPHkE4hFY6xOM3bsGOzY8SNGjRqNWDyKfTk5TA3Kys7GC+PHY+PGzXjssUc4WE2GI3Xs69O3L4uBjhs7jtuSUrJN4DSJJChwAhnoNXom5i7bgpgXhMWAmCKHU/1zEXodHiP9rY+z+CHF4B/hSP7i/CUT6Nc+/62fiTek2H7rNR3t6/Wv6deup6QHkeLtBaiVgOfBTOXiVJv66sj8M8UXDwoa/dZx4BLLAxVNRYuIFZRsqLzITJxR9iuMGHgxvvpiOT6avAGOmw0tsB6PPXwrCgsr4slRc1H7rMYY2Kc9Mp2vkSltwzdLNDw6JheFgTaIyxFIsgnFtGArUahKDE5iEzLVBEKWgZCVA9nbhIcG3YEdP8cx5j8/4bwWWbjnXxdj2OOvYcemDE6g1K0fx4BHuuLRIcvx5eaKMNVKYF86FXPPsJOooebhw1H9UVY1EZDJ3j4xm3GVykIsaS79b5+Lt+AvbdwIQKSRoZJEGMVzZQ27d/3EJYKffPYpy3rpmoKNGzfhhuv/hmVLl6FRkyYcS3QdG/+443bcf/+9rKoTDIaQJHCFiomvvo5Vq1Zj9POjsb9wHyijmF0mkyttgqEInh72DBOuiVdF/1IJXNJT4FCWecwszPueAJHiJpS1EyQujgWl3grCJT86JsTROcr/9mROxr1L4y4fhPGpgWfi8iHgf7SeCR+3CBD9UlTKJJOVmoSGBOAV4oJGP2Fg9yvRu/8E/Jg4HW6gKoLup7ipVRJXd/wXuj88HflaBHWrG8iIr8E9/2iItXsq4ImXc+ForRGlVhW6DNnMgCTHAFmHI2/nipKg4aKitgfXXB5Bi9an4/4HZ2GvWwv9bm+KhrWroteDb8AK1EHALUCt8HK8NPIGDJv4MyZ/TeGEmrC9MEBZbVBlj4nqgSg+GNUX5RUKKomY64m4/QGA+OvDxICYqjUjzUR60VALgPfeeRez5szBpNdfx/7C/dBUGcFAiEndQ4Y8jZo1arNF+dKEF9hCHDNmNDdSskgiiwK/ShCPD3oSK1aswHsfvMs9m0lSLBIOo3+/fjCSDkaNHgvXs2AlE0xxAOkhShocPQO9ni8GiEpQCMlzGMFfQakqhqMEiCfiZEpfc+lHwK8OEZ6AkI+juLbsWNCI/i8nUb3cbtSqkonl6woQlcJMQYskv8X9t5+JalUa4b7h81HBfXs8AAAgAElEQVSg1oXuGsg2VuGxuxtiV6IinnpxO9xAM8RdB1bAgmpGABhwlACX4QWQQJb1M8qrazBy5K14edKnmL9QQkyqhSqBQjimgahSARQlDFrr0Lp+Dh7v+zd0f2gB1u6ri5hUERZVy8hE8DaRYZqolgbE0j/8/2VPHxA5HklKLq4MKh8cOmwoCgsLuYEUN61SZe7R8pe/XI27evREmzYXcjJk/PixWLduLcaOfR6GZcCjJu6OhKAaxKWdOmP9unXYuHkDxz8DIZ1Vp+/rdy/WrtuEv91yK2TJw3XX/AVSykIkzqGtRdCnuIWYBsT/5ZGm9z3CCAh2LZH6fRoPZftUFkBWJRcq1clL+1lsQpGzuc2EnFiFPzfYiQf7/BVvvL8F735pYL9UA7qioXxyBYb1qY9dBRkYPH4zJL0xA6IdsCFbGZCkAlhUYQXKOOcj21iEbrdUQcvWNdC11xcwgi0QtypBi8Wghywk5L1odU4I9WvswBVtymDNd+vwwjsK9sh/RqFcVgAiZbw9Kw2Iv+8MFxYiq7hwClsA4uhRo5CzNwePPvYoSC3aou5/ioarr7kG/fr1x5/PbcUv2gkTXsTGjRvw3Mhn+TiULaaEzIqly9Gzx93Mkxw6/Gm0bdsWOXn7UKVSJXavZ8/8DO06dmBXeciTT3CyxCEKBlXWqBkHu8xpQPx9p8ApcHThSFDZnSnCLDTfHWpeJkNxhaivpHuwEnkor1nQctej07ky7r67OVZsyMGjozYhL9gEcT3Mdc2V7BUYfFcd7M4PYcSE/8JTmyDOlTYeZDMLqlSAJCWKpCxkmbk4M3MJxg5rg0nvf4wP59RDvl4HRtRC+VAm4ga1wf0ZIx/riHrlNiAr/COvj4nTPOxV2iEqnQbLzSgGiDaqBQrxwag+KK9EESRsL22s4jh71sedy0yThAHRl/miAnVFw5TJk/H+u+/jrbfeZFUYYvHT79u1a49Jk97A2jXrmPozZ85stiBffnkCy+KbjsvK3tdedQ0u6dSJO85Rg6wv5n8J0zFRLrssevXqyeD33Kjn4ViiIoAmGWWauSqFYohpl/k4m7on9uUoqfJTcmE5Zs6lcTokV4VMhGkSUIaDiLoXmcnF6HLVmbiiQzN8PO97vPDBVkT1s2Gq2UhwmZyLSsmlGNHvTOzYp2DEy1vgaI0QhwwjYENJlodkJWGHiULnoUx0B/7aKoq77jwD3e99H5tzr0WeGoIuOwi7Fkw7A57kory8CuWlDTinQQjdu16MyZ/nYPzUfYiqDWE6GXwsBRZChoWa4Tjeea4XKqpRBImyVpLM1HH6+I5LQExVpHPJFE0UblSfNHFh6zaYPPkDVChXDqFICEuWLEW/fgMw/4v5GDz4abYQly5ZjDPqno5hw4eyJDzVgT7+5ONYv3Yd3n7zLc6Od+3eDbKqYPSo0cxFfOiB+znxMur5sbBMKm0SSjbMR4MKJ5AGxON0/p6wl+WLLriSlcreUByRAJFacIhePQFybeXl6HJzVbQ/7yy89s4CTPvGRjJ0HmJJFbJLdcnUPzyBCsmlGN7/LGzP1THs5S2w1cZIUFIw4EExy0FyLNjhJBQpFxVjmzDwn7XQoL6KuwYuxy7rYiQCgO4UQLe3w1HLw1CrQUEuspz9CMXXoOc/qqBuww7o+dR8/JQ8A5JSjul2kmshI2mjVjiOtxkQCxEk+TqigZyA2/EJiJytTYl3kXhriqbzyIMPYfuWrRg6ZDB25/yM+x54ELf//Xb8/fbbBXBKMsa/MBabN2/CM88MR07uPrw28XW8/8H7mDp5KqpXqQojaSAczsDf//kP5j1OfHUi7ru/H0zLZUA0SeA2DYgn4FQ+sS75QAzR561SiEhmXiCJI8hIogy24Mo2Bu68uSmGPT8VX64vi4JgIxiJMtDkABTK+3EHyRyUM5dheL8m2JobwtMTtsFVGoM68yQJ6Kyy8LwE7GAUmvMTarrfY9yTHbB52zYMftHBPqkBTBRCc3ag779aYE9eHiZOXwcpoxa0pIzM5DLccWUCLc/rjL5DF2FH/ExALgeXrFN4yDAIEGN4eyQBYkEKEEuhIXAcPrLjEhApXysqP1LNmzwJBQUFqFaxCoYNGYLx48ZCC6joN+BedPl3V+wvyEcwGOYGWC++NB6rV6/C+BfGMSG774B7MfnDydCIN0mNoSQJsXgMFStUwYjRz6J3z17o0/duBsSRz48RFiJblqI3ctpCPA5n7UlxSSkeIpfFsgIhx8w1Uuz2qG93DKdFVuKloe3xwdsTMPcrBdvsujBDWVCJRmPrsLWyMBQdGVIhyljLMbR/E2zLDWHoq1sBqRGSrgdbTyJgleNyREuLIdOKolHZr/Hc4x3x5tSVeG1OZSS0qtA9A8HgT+h/cyU0qKXinkdew+5kA6haJVQLrseTfZsiz66EgSNXokBqCsvN4tgnrdVwGhB/zxkp3IXigMgEaWrq5EmIhMKIFhZAD2hC2tKlFqUq90IhQCQg3LhhA8aPG4eokRB5GaqVVhS2CMneVKigneKQrse107173Q3TdjB6DAEiKYGIhvP0fypP8l3mz7/fgjjxEIslVYiHyBtP6qPHQ/w9Rzh97COPQHHmnE+jK54cOKp5giLtzZRCAAmyuiSqQHM0DskrxOWt8tD7ptPw4aRpKEzWQCyUDcsNQyrIRtwL4evtPyFfKoegpSHbWonBA87G9jwZz726HpCrw3Jz4an50K0KSMo1YasSyntAqzOW4t67W+KpUfPxxaYGsPUqUBOUSInhzxWWYcR952NXzk9446O1MNyyuKzDWWhWvzr6DpqFtXk1kY/KcL1M1gWVLBMZlpVymXujghpDiOLvaZf5911mvoI3dVJiHTfiKDI5WpQL+v+NGzcWP/ywBSOefZZrobneJCU9xrhFAV/X5S9u4akH0K9/f1hJi6k6hQUFLChBqh4sha4ocLQw7hk9C58t2QRTyYAhB4RkEgEgk7jpOkQDopJru45eed/vO+Iny9EPlSQ58n3Ri42TGzSnXAkhS8TAEqQgQ78nAj73BisNLJZiHogmPkUcRA4LuRYUUrdhJScHd14RxEWN4tCJOmYDjqzBlcvAcCtgx34dz70yBQV2NhS1AoLWNtx5awtECxW8+dYGSKqCun+K48arm+HzmZvw2ZoATKUysvQYzv8/9q4DzIrqbL/Tb9tdOlLsvXdRNGgURcSC/knUYInGEkUFbDEWbIhEjQZr1Ng7oCJiQwErSK8iCITeYeutU//n+87M7t3LNmTR3fVOHh/jzp125sx7vvq+B5fj3NP3wcOPj8bKsiNgK13hZcoQ0xMw7B9x1P4m+p6+JzrtRByKOv63MoMPPl6MBf8zUKF3QVIm6zDkSxdYiNoV6GwQH+KtaKdZCElEHts8tyboMtcyYbN6pAWw+ZMp6+dEPvv6m69j9erVuO3vtyGZSkIVfVBbMe8EglQEiv9+/Anqy8KtN9/IzDimbfPEJwuRAVGNYODjYzF++iKYchQp0qUglT2Obgo+RNZUIfCtlzDPd4+a53xppnddf3+54jkUwmN1PbL2NZLgkzxYlA6WPKiOC4VYtesFxPrfr6g/tMS85HpbQVXteRbr9Ehcm0g9yOuhOxuh0m+pwUBSkLEUZNAaWsFuSLoFkNRCeKaJsLcRkrUImhqGbe0MOZTE0ccBV/+lBz54eyZGflOCtNeFEzFFWImoUoayVAhu9DDETQW6WgHbAgpCCrzkOoSdYsQ0iynCyi0FTqgjpHAHpFzAZEZ5ne9ecyzEnHJ01inLfBva6ykiyOOGhsbjSfvlpl2zAcRgSKrII6oAMZuujAgcqE2PyGWJDUdYk1uv6tWOUUNsLabTcWiGwa41WQosRa8ocNUIBgz/BOOn/wRTiSAj+4Do+ozZgoidC22rADG7RTG4Pv1N0LuLzf87W5jBmprTIBs0Nde0v659vGr4568U6cq5Jv9nDdfdpvPyhao/S23nDe5pm541a4x+7nkZfOq2WXSPLDAPGaL9YkokupgsCJHp87dcqAQGIj1c/f1VnjsonyFxpkCNauvxZR9BTvuMm0T177MxEbOU5EClXmB2OwUHqeyRuJQt6EQ8BaalQNVaAWoMtqvCyiRhSCkUGqVwbAkpsy3UUAqysQiaux6KuRMq9PZI2a0heVHEJAuGl+G21Ao3Ak+la5bA9mKAp7EbHFOAsEbfBHW4KCRmAGiakNp1XTiSIeDcsVDgVKCLHseIx25FBwJEz4RFsgbNkBOx2QFiAIwU/xOWnw8tBGCOy+17QgIhDMsi4sssdTNf2zmbiUfoMAstauqPth2HWXEcIpXg3jzhMl//xBf4YvoSWEoIpkTKZbSyE2M2rfYiAcS9zPy9ZH18LF4vNmHUCnsyGxCpI4fbFat+Vbk/UOUTGJX9UdP1BcBtfay4Yv3HBpjZ2OcN7qn6eYN72lHPWuN5uUpBgFjV+AdDXfVuSIiJGPopzsaTiv6DNkYhF4pNanNVpA+02Gz9XoPZSQsjl1bX+m4CJUlBzS90tHlecoiHeAdFcx8TxnLwhlirSctIhpOh7hUCXZV5G02qB3Q9GIoDOGGkzVZwWVJgNaKqBMlsh5SSZnZrEq0i34Zi6sQF6hG1HskBsEZLDB5TjxHBRAZwMhyaIrU+yCFWAFRIIpdqJMl9pzO5NsJ2KbqQy/zoTeioWwhRUqihZMnBkDWRfzc7QMwlrxWgKOKI5O4G7Nhk8QX7KqepD4jZ+s0cU3SobVmBw7KoxCFHbgtZfD4VmRbhXuZxUxbCkg1OtBCMUr1YAFNEBJH1X1mvN8c6ZeGebF2O7P25VkyuZbs1wFRdaEcd29zPS2CT7b7VMobMJizDYplNIEK1+R6Q1oRVqFIc2qHFL8eCr3wBWQua7w7X/m5kJhRmxiS2DolWj8SceJnlfzNpthDrqaSUo78T8w4vxC5JhxInTgaW4cJABHBceA7JgpLlmIYWMuGkiN26AzwCSNY4tyDLYv461O2l+spSFC/g74AWBBOum6RWfl9LRYFnK/BcFZJMqnoeHJLYYMEjG2E3gU461SHeina6iwjpv9QbWmgiCJhzG80OEHfEMNJkZA+JNJGF0eXzNApdalcO4/bhb2D6wlXsCtCKSRaq7AlgE3lxmsENCKbz+ZsnNdKOGPtf5JyVIYrar0YCS+wruC6iJtXWuSgqLMKqZCkSuoRQYQxmMkUKxPXfcj3vl11mBgzfPWdrM/e8Ysnl8Ao7OQSiiiBiZv/Eb++DxRopiq+1TIJRtkeaKxmA9FMI0pxCBlcWAJAd2PysLJgAldmdSJ5U5yIzms1CRVJsIsZJc13Y2NQ/QxlkqkAULPEu5EwZ9mgfxlP33oyonEKBoXKHWKX7Vv+INZlf5AGRNWgDwtsgQeK7vh51DRDvoYq0qyDJUpUSbD9URG4Wl5GxsGOgObON7/bnGn07ynALTN7gMeoyUv3FYysjqSHH/pLnbQCGEQjYVJ4FCZGUi5XT5+D776fg0puvwWbJZahQJAmUY2nQVs97bQgBsJhmwt0XaSFywcXVq8q5PdZdzh5ysdwy7AqA41ksgaJ+NNMzLDdFAEkSVWKjyscqG7dqwARUiz3CZwqUnMUV6Hxkb4ZgolB1oHkZDjtRIjIPiA2aKU3vRzK5C1xtUR0QWfKUV0jKrZAAOK2+Kn84nu1Ap/iMLzDlSCq7MblCXMLc9J+Z0VPElqpP4eC/8ihXNS6NuVL4mqI1AWPlZTym16LC/EJbwuwJ3+D7yZMx4N67sNlJQ9FJaI0sqayXWc17zv67b/nVsVIIjzLHo+C5lDU//HpYts5cn/1JFiLz/ERc6iVIl0l4iqw/sVOG7BpwSWxKpn1puIqLiK1BdTVkFNKiorijjLBDGjI2EgrFC2PMhh+0FYoEYXA/dH16LlIeJM9IWKrUsuw6RLQiw7NsFpqzHRcuh6wasBI1MThoxhYimeT1jCbP0fp7KgkQaR4RIAp3WZBLMCD6c9aRaFKp8CiYLcncMsUSZRz4JjlGoRddb9kNz7bG0fZtYnOpCd8OfZx1zwOVe4JlmE4GEUmGuakEyVQahV06IiNT6kNmouIMJ+Hq2ThOXLspKfJjVLaSk4Dz7b7ACqQYHbmlCtXMug5UCtNw/aJc6fYSvQJbbQR6FLsk15gE6omey6O6RRO2GudyoZCpQ3MlmJoJWyE9ZwWGacCWZKR0CyrpOnPZJYGiELkXMXuKnZKxwCpELIMqIvQUaKUkjIxUykQ4Woi06SKkqfCcVL2fZ33D+Gvsb8aA2FDfpT7UrJq7uW4MszL5GWBXJoYdmsAU/PaDzfzGaNaIVVuUrPkTqHJ93No3ZA68WtbPakZHDTOirv0/d5//FNt1T7WNck331NA3V9sYVd0vfbjCpeNEg18RKhY3YSxxXJBKSbIuWtM9uY6InamqBMOyEeFFUkJZOg6lVSvYVHYjUdKFi7FqeHtVLic7uDlEwdWNySB+KGJwtW1B9UJQ30pEDkGskddpP5HHwMUrdyD1QZajsNAIyIT4PPG5ClZumsuVJMyuyvFMYrimviye4j6pSjC9BT2ZH1/n74EiqVSl7j8VXZ+T8yR/KoJIIkrZ/LZmDIi/8GD74CjectBnHQTDheviKqYg/KyaSf7/D6ZGVZTGNw+y9te1Lxuysj+thpw3ODYXBuo6dlvOG5w/OKYhx5LFwXaHDy0irFAVrRKOY7X6xupFLtX2iY9YiKAFLh5/5GwV+qUs9dQh0sdsOjY0TUYoY2LhpGmYOvl7XHnbLSg2M5BUjUtVbGoZyW8tdgTygNiAV8vreeWinx0D9Fd6WjXZbaGVl/gcq06aqyhQkxUa/LqufQwPP/O82WFMhvMcE21b7qkBw/WzflLXPdW+z4WjWByyoP+RVURdH/yPnx0V7p5dr9aNTO4p2ViOiYhlY/bEb/Hd19/gpqH3I0681VT3SlYoCdjntxY7AnlAbNCrJfM/sPyCWJQPjEFHQqWV0qATNssfNSQz2pAHYw+snh82xK0mN8+iujhOLggWQS4zYdfSBbXj0f+nkprA5qztstSSLmsqXNtE1HZgF1cgnUig9a47I6kqsKiMhEpeCBDru/mGDEL+N01yBPKA2IDXImqvqj7R6plA+giDei2uzmrAGX/bPwlc3PpGoT4aeop1KdStQcsVJyDEqiSaLk0onumXiQRkHLVfkZgISW5CUyRI8ThiFHekUhxNQUKh7LLAQZ4HeUCs79U12/15QKzl1QUdMexiShLXVrFONLPl0N8ouZJVlkD6K9Q6lRXYD1rrql9CxM+qXNfsr6uufew0Zx2b+1XWfWzQYbGj7mlbzlsVH8wemerPIwgQAk83O1ZQdQy1q4U4pidzbSgxvHDskMpVSDOYFyeKT9bfV8sWoqrCdSwUesAPX0/G1ClTcMnA65Ghnnh63y51aTTLapJmC1C/9I3nAbGGEc8GQ4YhapnSANuyuM/Ztn33uTKI7xd2B0SffM4ALGt6pb9GPnhH5a+3/VlFHjI4jpeG2palavuoa4iP8oOK5Ai7bhxEvaeqGkyTykAkSDKVV1PZMf1DTOpETVC3E06A6BCJg6YgnDEx88tvMfXbSbj+3sEocyxRaiJLcOiHeQvxl8apX+x6eUBsACCSK5amLgVdg2U6zIxTVbBKJxAfKtWKUSN+9qe3tR1X/YLV7cPa92XDR00Qkvu513Xdn3NPjY0BP+d+K/vY/WEiq63CBlTJgyE70BwbIU2Ga5N9SW6y7gNiss7yFn53igbLocJmG2oyBaU8xaTEWrs2SFC/rywjbIRg2tTnkd9a6gjkAbE228SvsSJ32VMMvD5hPpav3cy1VpIsGqqon1nUbAVbYMFU/SXIkFZaRTmNK6LcJGDCyeGzyd5XS5b55543+7GrZa995M09b1YItTJLXVOSJXje2hIwtD+oEWzoRxWck5hesjPm9A5SmRRCkokDdmuHPiceDdUuZxp+Cmm4IPo3hd3n+jcZFpEqSC5ijgcjIwgUUhxDJJZ1HS4xrvv8mvWfL/+L5jgCTRIQKYmRBSl+3R8l+ETcjia74xJrB0kIuD5AST51kQSFKLtssuTodzZ3IPB3nkXeymUZzLhNpNdCF5dig2T9cWsSKYfRb+hcegw3PPYBPvtuNhw5xEwfEjGGOKLSjYtumCBCpFfqKo/J7eTLNSerWZd1lMfklqJs73mr7tlHbB5nHx05awuoZEApGjJeHJouwcvY0Iks11IBxYCrpuC5GhzK/JJRRbx9tgpZcWDTPioOdkOAQ2znFhzFhglZJDJsKoQmSqkEQrYHxQkhowmSAurCoM4JKq9RPB2aHIVD2jdaOQAdYbcUfY7dC0NvuRxScjNbi2KZEqQdNWWYA+GyqrWM4pAuZ5kLLBcrps/DnOnTceH1f0Op5MEmlhnRxpT3mJsj0jXwnpsmIFZb0f2WA+oSyJgcKyLuQkXzmA2bGH3ZYqPCXFmGKmkc63N9QKRezgAIZQI3X2iqip7Io65+jjt5sgLbNqGr1AHhcDueK2mw9CgGPjEWE2csps8VGSnEQXb66BTukKAqfsFp1xwDTBSTE/x8At4FZaOfS/eTEzQeugRkHANe2IGdSSBMyYakBU0qhI0ITGkLQl4IKSUDV5WhuVGETKKhTyGjlsJVZOh2a8gOLTQWTMkEwgacVAIxOcYtcqaURDijQrcNxHWq60xAVsjii8ByiTlahWSHEdI0OO56eG4EMa8YZx3dBQ8M6gc1VQadGWGyCDtyLcRqnUbiS6E3ZzoWDF1D1HIxe9xETJ80GdcMvgMJ2UPCcxAywjz38lvLHYFmA4iaKno/E4kkNI2I2iiTSJlIcqOE2BSJTLFymaTC0A0Ul26BFiKXSRKWnys4E3M3KuOVFZ0zlWFDRzoVFyJTPiA6ehQ3PP4RJs5cggT02gHRtxCb23RxKklrqwDRt3X9Bn6Kydmw7HJAaQ94FkKRQqSTCUDJ8Ng66RAM3UMovQWmAqQ8DZrWCmFJR8ZMwVSIWFSD7pAWBxEJeFANIpwqhZz0YFgyUoYE02gLmAZ0yYQRplrATZDdKFSlDRJWBTzDhqRG4JkaNF0G0jYKvM3bDYghos0ilhbdg+56yKzfxK2YodakbCdB1cPsddgNprtpbrMgf7+8MG5ObvICwlT+QxMgduT+y2ATPV6CfIjV8zQYmoFEJg7bNdkqDPqLqY+S2rdmzZiJzz8bh7vuvgumYzIIipIZv+DDJ4ol15vccMtMwQhF8f6YD1G8ZRMuv/QSeK7FjfWkDVEjIFJTveT5FmJAtuSzLTezuSVa6Oq2EPkNUPVKMo4iowSKEkYchUgqEhwrjYjSGkqiFG3V5choBSh22sKRC+BYDmRVh8PdIzJCtgVFLYZrrkZML0Y0XAqFtD1SHbBRaY94eFcury6S4kBqBULGKhToEcTjBhJ2CG64EyypNUyHQhY2iPo/hu0HRMl0odJi6GSg2DZauTITqaYsE3aErFwKqbhV6g/N7B3nb7dhI9AsAJFiNw4FulUNo0d/gAULFuDOu25HxiIWN99NlSRmI0knUpg4fgLeG/UuXnvzdaTSCc4gVlRUwDQp7khMNQRmwn0msW2KYRW2bov/PPc81q5djXsH3wnPJTKHKpd5KwsxBxD5gwl8r4aNfRP61daA6EddGfS56wMmQvZGxKyfcFp3A33Puxw33TMGG632SKMMUXsjukYqMHTwpXjr4wUYOzmBtNKBiQAsV4Hr6lC8DCLYiDDmoM9JO+Gskw9Gh9Y6UuUWps/YiJfHLceadBsYroyotRqnntQRvU/fE+1bRVBSksCXk5fg3Y9WICMdjPJMDDDCcG0FMW/LdluI9P5MkgqQhfD6ymlzMGfKNFx43TWIR1SUuw4zvBArTmNn3JvQRPjN30qTA0T+NDlu5W9UV0aURrIKTVFx//1DsHz5crzw0vMsOB9kfMmCJNfNTGUwcfyX+HD0B3jltZdRXL4FsVgMV/z1Koz79HOOFqUzGVDvKtUUKqqMQw4+AO9/8AGe+++LWL16Be6+8w6OIRLVk2KQqFQYA5782HeZ/Rgi2TFsIQrAYED0w53Nb1YF4lhVLnNlgyJrb1L8sBj7d1qMbruW4to/74FUsj363zYda639oBWWYr9dl+P/TirCsYcfhEdeWIgPJ0WRUvaFRbx8ssY1gTqKUYD/4Q8nJ3DJH47B5+Pm49Nx03DY/rvj4n6nYcmWFG66/20YaIszeuyFSy8+Bu+8/iFmTfsRx52wL/qefwpeem0qPp4gocI7EikpCs9LIIaN2w+IxAJNdYaZFNpDx+xPJ2DqN9/hunvuQHlYQ5lnI6qH4BHRQ/N7wfk7buAINAtAJNOLJBhDqoEHHngA8+fPx1sj3mAxKZu6BzyPRXeIvJOkSL8a/yVGjhiB/774HNJOmsWmOJniEGGmhGEP/hMlJaV4+KFHYFppaKqHgsLWeOo/z2LZ0iW4/57BTHqpR6IwietQL8T1T3woANELISOHwDx0EvXLCjDhDomskpoGjn8T+ZlghMlOqniOyNJTgt51SeBoA/51TzfsHVmBtvIkyOiEG+6cj9XpQ/H7Mw/F2T2BQmcSOkQyeOLV5fhwUkckcBgybhSyTkqGacSMUrhl0/HKQz2wfuU63Dt8FryivRE1t6DnYcW4/G8nYeDd76I0qWLYkEuxaN53eP7ZNZCVXQBvCa66ah/ss++BuPH2L7HJ6YkKpRCKZaLQ27TdgEiJHpM4Bw0FcjoDvTyJVEUSbXbugi1OBmooIrqUKum/msiry99Go45AswBEcpl16j7wPDzy0CP4ccECvPjyi8hYGTBlL5fQkIWowjZtfPzhRxh4wwAceOj+yNhJjH5/DMLhMEyT6sxkDB06DPGKBB597DHOKiuSDVk18PRzz2P5/5bgwSH3w7bSTPlkyxpsJYzrn/oUE2cuRcLTawDEKu69xiJAaHf9oi4AACAASURBVNS3XO/JtnaZA6JbruEjkgQpjjahpWidWYS+PTPo2bMnbhw8HWuS3eDpDlrrC9A1uggP3nEq/jviJ3z4XTskcTgyTowXIUlzoTobEbWW47mHLsKIkV/h46k2rIJCRCrWovvO83D3vWfhH0M/QdK18eB9/TDs/sexYPmJKHdaQbGW4dgDVuLvA/6A+x6ejEnLD0A8UgA1paHQ3f4YYshTYdkWJ1VIXU+Np6HLClKkQBaNkH4TdN1AyiVS4PzWUkegyQJiMOBMAEpSsJaLwkgM99x7L1avWoXnX3geaTPNNYaZlI14Ko51a9ejQ9sOmDltOsaMGYMXXnwWFonteCILTa1dIT2Ca6+9DqUlZXjnnRFIpOKsg+t6El586RWsW78W9997NxMEJDMmoFI9XNR3mesCRFF80xz9qZqSKkEM0WMwpKIiSmCUo8hajrNPLUGvPkfjlru+xeZ0TyRMFa31Fdi5cBmGDT4Kr30wBx98HUYKh8IirV/SGZYdKE45irwKRKNpZOwIypMGlHACocQiXNw7igv+eDIuv+4F7NSuEA/c9QfcO+Q/mLm2O8qNCKJuCU7afRkeuOUMPPLkdLw7czcUxwqgpCIodLc/hqi4RI9qs5FcJCtY8PUkTPt2Mi6/+UYkiXKfqfJZWKWlYkH+uZp0ljloBfYVyTzbQ8QI47F/PYoh9w/FYUcchGUrlmHz5hIup6HseEFhDEPvG4pddt0Fb7/5Fp55/imYbhpUf0ilaVQ2YehhHHnkUcikMpgzey6X8FhWEooRxtP/eRYvvvA8DjnwALRtU4SHH3sMFUkLcmFbXM9lN9mASNltEUMUm9Aka/4WYiU/BffukgHuweFC+LBsI5ZcgbN6bkbfc4/BjbdPxPry38OUClGgL0fH6GI8dnd3vPHBD3j3awkZZX/YCMNzbEgh0vPIQI1XwGhdiGSyDO20OJCZi4P2SuPO2/6I8d/8hFdeXogi2Hhq2PlYtvZH3PzodDit2kKp2IR/33gYuh+g4KEn5mP0vCOwWmsHxQ6hKADEgf2gpcug0cumQnmO6RITR06nSg11iKqmIUUeh2ujyJUw7ePxmPrl17hpyD0o0QAnZHANokadSnnoaLEj0OQsRAEtIknh4wxXhFAChECstLgEixf9xJO8qLAVuzGGYSAWLUBBYQE0zcBHYz/BB6NH48VXX0DKSsC0HIR1A45pY9HCRfj7zX9H185d0K1bN1zb/29Imkkuu3niqacxedK3uOG6/kynfkz341GeNKHG2qL/42OrAFGhGGLQC+EDIunqMnV8S5wrBPSUZU2gTXId/nhKOc7reyQG3fkJ1md6oMTSEdE3oEvBGjx55wF47b3/YfSkQiTl3WG7xBRDSRUTimYhZMtwbBdheRMi1nT8ue8uOPX0A/D1lCV49oUVgLQfIG9E35N1DPzz4fh8ykLMnV+MI/frhH06LUTHDm3w9OulGD17X2xQdodkO2jlihji0AAQqTymMslVwzupwZBnxmzSOtZIQsCEs74YFVtK0HGvPVFCQvGhEFRqACDN7pb4ivPPJOCmKdYhUgELASJDjS/6lMlkEDGi4GA/CTpRf6msCOvP85DhLhYVuh7Cwh9/wtSpU3HhReejPFUGwwjDsWxYqQz6nN4H9957Dzp17IQLz78Qk77/FkbUYKnRZ559DmvXr8ED990Dj+JJrMmsIS2HMejprBhiAIjUilapK0H3yzoDLXJqMeu0HEfbxDpc+PsKnNv3KNwweCzWmiegxA4hpmzBrgVrMHzwbnjz3YX48LsipL394DlRBsSUkgTUJHRPRZGyHhF5Fq7odyiOPWJ/vD96Ot4btxoJHARbaQPoJQi783Hmsa3R7di90DraDmt/WoBvv3wWt/7jXjz89Dx8t7ADSqWdYNtRFLqiU6VGQGStkZytpsiGS7oiJDFLoG0jakmQHBeWLMOMhmCx8qLEgJjfWu4INBtA5KJYB1yLSFbiPx8ahtKSUk6mJBIJGEaILUXLchCLFuLEE09E3/87h7PMpmnCkHUMHDiAj337jTfhOg5Gjx6NwYMHY8JXE9C6XQeuQ1yzdhX++cAQzopS54pD8t5GKwx6Kstl/q0CopJA28Qq/PmkCvQ992hcd/dYrLZOQIUVRQGKsVtsJYbfvTdeHT0XY76NICPtB9eJsuC6pVBBtg3NBooy32DAVQfg0MO74ulnR2Pa/AhS2kEwla5IpT3ochKKvQzILGHR85Cjw3DX48BDMrji6qsx7N/fYv7yzkjI7eEgVBlD3B5AJIYc5hFTXBiWgxUz5mLe9Bn405VXIB3SkSYmIyL6oEmY31rsCDQbQOQ34FInCrB29RqcelpPjBo5CqFQmIutNU1n4ItEYhj32ReYPHkyXnjlvyhPlnN8se/Z56Bju/Z49dVX2cJMJhIIh0J4+eWXMWTo/Rj78Th8/NlnsKwMbrvlZm7f04wQKjIOEGmFQU9+srXL/JuyEF1ATqFd8if8+felOKfvceh/9ydYbZ2IuFmEQmkj9ogtxhN3HYCXRi/EyMkxxLW9uP5QUE97CEsZhNKbcP7vUrj6ouNxx32vYNnmrthodYQdKUIy7SDiZlAor8eNA/rg6+++wKwZJuxUDCHtB/zhj1F0O7o7br7jU2w0uyEd6QQ37VXGELcHEGWyEOk+ZRch28GscRMx4bNx+PuQIfBaFcIkpz+TgST0N/NbCx2BbQZEAhf6hyy2xtiCtjo6HwEb/5ticbLKNYbcJ+v4tYaSCk1WsHL5CvQ89RTMmD6DLUNylcl1JkAMhSIMiO+88w5eeu1FJDIJPuenH3+CU3ueikgoxP/N8SDqTFAUzJ47G3vvcwDeePsdLF60EMMeHMJ1iMRuSNRflhrBwN86IFKXhuKgTWoO/kSAeN5JuO6Oj7AmcxIybntE3ZXYvXAOHrv9YLwwainGzOyIMrkzZMOCR0Lvto6wTYXZC/H8kOMw4+txeHf0ZiSkw1GmGDB1IuQIo5VcAMNdjUHXH4fOXSTcf/8YlJaraNuhFPfccxG+/HIVXhu5BVvkA2AZKmRHQStHlN1sDyBqnsL0X6TNHfU8pFauQ+nGzdjjsENRRj3zKvUtUr1p48z7xvh28udo/BHYJkBkbsAsCq1tvR1B3VU9JE1/I8AjYApIGIiCiZMq1DmQTd1vi/a9VStW4vTep2HK5KmIRKOIRCIcQ9Q0jV3mz8eNx8iRI/HSqy+iJF7CliBlmDkkKfj/OXvKdyJJMC0Thh7FC6+8gqVLFmPokPvg2JlKcgdbj2HgE9Sp4meZf4MuMw0Vsd2EErNx/hkyzjijB24aPAabkkfDlneCYa9El1ZzMHzwyXj5nQX4aJIML9QK4dBmxKJAvFQH7CRaFyzFE0N+hzWLZyKR6ArT6YS458DWNGSsPfHm61ORSJbjwL3LcceA7ijeWIElS5Zir/32gRPqjMEPTMCW1P4o9yJw9BQky0ArR5TdbA8gUoiUCIDTVpr7rcOWDCuZgmRo8IoKkfFcMfeziSG39QPI/77Jj0CDAJHKDQLLMAC0moAtFyyZeCFrqwlM6W8U+6M4IBVPJ5NJthAVjRIdxEITcCBKzIQcUnX8tGgRTul5Mvr0OZM56oR1KQCVsoXr1m7ATh074rkXnkNFpoJb/izLYkuSA5GcI6bfipsTZKIKJ1VWLl+OBx+8H55DkuR+L7MRw6DHf+uA6CFC9F3WWhywZykOP/xAjHx/LlLWXnDRDqpcjmh4Ps7vfTC+n74G/1vhQHEr0O+8g9Hz5CPx1HOfY/LMZei0m4ZePYoQltdDlcjCI9o1FRk3hLizH14fvQRlbggRdR26KAvwf6cdji4doli1wcTLY5egXDoMCbcNQoYCK1PGMcrGSKrIrl+mI7sI2zYWfjsV82fOwiXXX49yyYWrqkwrJ6v5HHOTR7XtuMEGASJZbwQ6gZtcFyNOsK828Kvp75qqca8yrc5k5VEfcTyZRigSrnSX6dqGFoJnO5wxnj5jGtLpDDxXACpZiGQpEqMN0fzvtNNO2Ge/vWB5gtBBXNf1LdSAylWMHBmNrqRi0vdTUFFehj6nn8ZsNywIQJ0qeh4QmVfNSvKCBG8Dj4+uFsJxorCcMNNjmd5yGLYFz1CZt1JPl6DnkTvhxBP3x9ujp2LuYgemRDyJKahIwbEtqDIRxjqAYsOSiuAZnVFBnoRsQjcTKJTiMJwEXDmMhNYRZV4RPDkE2bZhcKlMBoV1ld00MMuseAoyjgU1pCLMMcQv8d3EL3Hz0AeQlDwk2VOhioZ8UmU78KbJH9ogQAy4BqnMhV1cz2Ygyi7IYrJUcnv9rljhClePt1BZSi67GAHoG2+8ga6du+KUnqfg9n/cDsex8a9H/oW0nWGOOgI0dtcd0s+g5lqPSRksk9iwyTIEFGKwdr1KVTy+PlHJZ3UW0GQWLNnV70tXDaRNGypZpZ7L7jIdRhVnNQKibMDzHySgx6O6t5Zbh0jz2IYqmfC8ViKMocmAWQFVtuF6IbhKG1hSBTRZgqUmmGBWsw1E7Qp41ho4Wgi23Il/y6JPEinYFcBxNEA14TmboDtE/lrEfesZJQOK4oZDbSBZKciyiQzFkqUQXFuGrkdgmxYkN4MCAsRjuvoucyl0rkMkadKAvXzrUqhcO09yJW4xtB0TMQqjbChGyfoN2Pngg5CQSP+ZvB1PdIrmt0YZgYYM5c8tYquSA65fkzv7YWoERAI2cjFpIzDSFQPjv5iATz75mK3EY7odzfV8oUiI3QhN1zhG99lnn+HzcZ8jVliA8/90Po466iiYxF7tuEilU4iXxzkGQx8UnbewsBCxghgOPuhg/P7Ek/D8s8/hlJNPRZu2rTFi1EiUJ8oFoPm1iHw/vjA8gc9WXSHc1SI2UcPYkOGk8/htMZXHC9YXwnz6qFwtioFPfoovZy1FwpbhatQXTXFPkfUWNZNEi0/WQwsJulP4IWfaU0LBI0lPX1qApxr3Oovn5wXPteFRqx4LxsuQXRsKi8nTOqZxCQ4tNaKzh46jjh+y2IlAgo4RaVz6vcMypMRETmMajGvASi4E6TWHyB3K0OuY3XD/DRcgYpZA535jibksbXLL2TOouR4xeETOMPtCYWHqrDFtrnnVwxGkJIm1VWy6XkOnVaNARtM7CRkCJOVQ58bfU93fAb/Fhnyeorik7suJmVfVLEFkL2T8+PXMDnGaUu0yf59ZW00F+rmF2QRUVATNdPxc6KzjsYcew9133oPLr/wrOnbsgOHDh+P447vjjTdeR9gw2DL8x+2347lnX8DV11yJhQsX4auvvsbIkSPQo8dJ3PJ0yy23cMmLnbEgkzIaHFxzzTV45OFHcNihh+KkE07EM0//hwGxqHUBRrw3EhXxCkiqaIkLtgAQqXS7sVoGqAuDmljFCwpedhW/oatHcMuTH+Kz7+YARgESFqDpOrt6dAwdRkLpYlVq4FtuenO92h0xHGZNRDHFc7gAfRAJuizp55S5F+IKYlmqHiIJ/t4Q2yDQU65roFxITgqGU4Y+3Q/E3TdcBMMsgUGM3B6R+6ocCpEaIkNKH43tQnMdFKoq5n0/FT/MnouLL78c5Z6HtK7A1WQojtlY066Jz4Cab48MgMbKK9n14SobQPUDp0vcphItyGzD83cok9YSVw3IcCRRIaASy/62AmJ2Jpn+f6IiicMPPhyD77kHl/3lL2zdTZ8+FX/8w5/wzFNPovcZp2PJkiU4o08f3Hvffbjwwgt5eR80aBC+/OpLzJgxCxQjvPGmG/Hmm2/ivfdGQdVJF8XCLrvsgt123Q2HHHwIft/jRDz1xNPodVpvFBRFMfL9Ub8gILI5WblikevNfjgvYxIcVcPL732JmT8sB0Ix7l6xLUEm6venCAsxYJ7OXvpyzdjcZbEuRaq6jt2m81bazD5O5QBSDfdEiSbiewyAreoMVRxnLmdeqwuCUf8zj6ZfkcBnqLEygeGzcnpSMqz6Ruf2KwOygLf6b8jNVSHbcRx94O64+OxTIVulrLpHoUPxkZDlHrD51I5BxIJEsqMSdalIwKTPJ2D691Nx6113IuE6SBsayGfyHZZmCWaNcdMEMoIqrq6tyoqv61fZU7imMzbciiTgIxikIwKUFf8VWI68h63GrK0hFiJNZLIOyaoLhUJYvXo1Blw/EP9+dDhatWqFwsICFG/ZghNOOAGDbhiAa679G4b/eziefuZZTJ85jS1Kmv8TJ07EJZdcgq+//hb77bsfBg4YgDdefx2rVq+iQCBU0jhhl0vCUUccxYA4/LHH0fv0MxArjGHU6FGIJ+LsMpNLWykU5ZvrjWoh+oMYDFYgqcDXpUEl+ipJha5FEac4JSdpJOjMJi3so6pPrr7J0hjTcsefo8anyPmjKFvKgTF/LQn+ypUqDTAIczFT2KJVtqYA2eoXpLeT9hwYpJlDmi+JMoQ1j910tmLYlaeCa+qlrvsmSH4UjskuMYlUlaxZh9LNJdj3kIORdl2YOnXbqIBTj1mz41/Nr3oFDi/V5+s2RGytgZYmK4jU6zLbHHIRi7YPxnKwwJK1KL5RshZz3Z7cU9eaVOFWOc9jcCwIFaKkrATRSJRjga+8+DKGDRuGUSNGMDBeftllWLZiBT4d9ylzytFqTwQMxx3bHZ98+gl6/K4Hbrj+eu4KWbt+LSTWtvUYPAkQjzjsCJxwXHcMG/pPnP+nCxArjOLd0e8hnoxzyIlZZPwvZke4zK4nkjbVVj42hAh2xbU1z2aLI+MKyU3iglI8ehHkMxNok4wm3+mvOmEb6+JkMVVLmtFjshtSdQWRoPItaf/vTIHGmCEkO2sG1vpHiSCONE3EaxdnYcu92kbxX4fj3bqmIWIYcChmTRK1Wd+tTdYnLaTVLF7fkvUfkh7XtkyENBWS3+pJJIieZcKLhLhW0qXeeb6dqmP5/nIsafHs/qdW076sc9R0Tw069tc+b1VUZOspx/uqx+XFm8t6KX68vkrXPGCKEseJUwjS5UpPYivR7+A9OByHltlboWSaCofOr8qQHQs6gaVLUrLkOld5MEJZsjok1guIFB9USSTIcfHPYcPwxWefY+6cuXjq8cfR78/9uOj5vP87D6Zt4d0P3kd5eTkTtW7asBHHHXccnhz+JLvR/fv3Z0BcvW419JABl1hDfGv0+OO646cFSxCNRJBMpNDz1JPx7pj32EJkT7SGpEpdFmI1/eUGiGZxEThbFKIshztxaHDpBVBxOEkY6EXISDIy/L5ovweN7j/4WBvgSDQWWP0a58l2Ruq6Pi8gDbrB+szG+s9S/Z6q8op0+UoJBCYvq9qCswb2Q3AX1KFJIn62JCHseZg/bynmTJuFKy7/A5ISkT54SLkSwlmqe3RscO7cu81+urr2ZX3ufJO5o9LUzkvjmm0jB/cr3FOx0b9zxzeIrmc/j6gIzlpgc84djEcu9uZe0w+sVH6L5BjT+6KEaIjK8jwHYclFKlNW2WVH+RHWVc/Bh60AkSzCoHOEV15d5+4PXdMx7rPPsPDHhXj/3fdQvKkYL/73Bfzud7/DhRdcgISZwnsMiGXcV0yA2L17dzz68KO49JJLcO011+LFl1/CuvXrIOvUjidccgKvo488Ggfsuz+uu/Y63HTjzei6cxeM+uDdyhhiQwFxW4EweBWsU8/gJoaazkMvipMIBH56GPf+ZzSmLVyJtKPAVSgs4PGKRP8E2VKyELMnRk0TPPsDqAkScidINrbUtW9Hn5cdkfoxys/YV30Ywf3nrMOVH07N++kdBO7N1tlu8az+qLuCAJjlaMkqI2uwcpKT1UEWvr0VTG9VSysTY7aDcDiCTCIJ1QXsVIabBTxdRZoC8tQ85eToMtdmBfvgVtuQ5c6T3DWkrv0/d18wH3/OPQXXpGQVz/IcA7gaILLjIGLLlWDme3jBtWtbDmtq+AjGJvfY4JrUVMG6S+yxuUIpU9b44mE3jSIpiaeH/h3tQ0kmOw7ahD0nqEvOAuXcLDPtouJo6gsmFE2n09CJPstxEDZC7JIkKhLoe9bZKIwVcanNRf36YUtZMT74eCy7ua7loHjTFhzXrRteeOElnNv3XHaZCRCXr1wGzbcQyfqka1EM8aQTeuDpp57hLHNhEcUQ30VZvIw7VdiAa4DLHPwm+Hdg7eVOttz/JmuTLGCmFWM3zY85+AEw14ii/7/HYsKMxchAgytTZl2FS+EBX4uEMl0cwWAPumrKVbkEPkhkuwBZiRz+yKvtIwCqPm1+7nl5QclOYNRx3uzkUvY9iUdqAIRnPXvd1k31z7rmZ63+UdX0YVB4hgt42MIP5GD9f7PnSgudKsbSv30ObHAvftXzkJstKVQSRvreCmTKOHsSHNuGQmw31K3CpUSi1jbYskMLovjDH6etvnzxBiqPzdkvjq28QXH6rPutPG+w8lXewi97XkemxacquJQznf2Fjpo4RGlV9jjROhXMQ5ILVnIKRdgQqUzS+XF5lUJRwQIrBi13nMT7t6B5FssC2yQfS7Fe10GRaqKtHMeIp+5BV7WEAbOyecTdOrK8lYVIIEVlNwSGdCD9/1Wr12DvffaBmTFhaDrCqoFhQ4fi9VffxOLFP3HSZdK0Sfh04jgGE1oc5s2ei969emH8+Ik4+sijOOv8ymuv4qclP7Fvv3HjBsyZPQfdju2Gc885Fz26n4Ann3gKvXr1RqwgilHvj0JpRSlkVYZEL6EBgJitL80Dl/viakFGV7K55II/BIm6cvx2Poph0HdmRHH9E59h/PSfkPY0ZJjBRa4sP6DXRPFF8bJqWn9zjf5ttQeCr6Cm42rblw1g23pPDbnfuq5b3xJU2/76rlv9OPpQSPOZ6hH5Hzj8ITrUVcUGo3DweA4JNPI/WPpWqtfJUXcU03uBEn4qd8FYybRgyQ7pyFBpFnVs+cAb3InCuuBV560c9a0ArxrGVfmKWcdmYVwOINZwbM3YuePP6+dtg+fPXSKD4XGdKrCh3wj99OpfBwNd1tQUC1X1AabxzYnui++s8jhyjUVThO5moFA7hqTBVUOs2x3KFKOjUoF3Hh+MXYwKbt0NeBPoWrn3X2cMkdrpxnw4Bv2vug4zZkxHu7ZtObBdVFiEKy7/K6vfzZg+HW+++Rauua4/vp82GZ27dOVuEooX3nnHnZg9ezY6deqE6667jusQia7LtqiDBNh7r71x3/334eabbsaJPU7Cs/95FqeccgpiRVG8M/IdJNNJrlmkSUnue0G0AGbKRCgc4oEjEXrbteFQVlFRWCVOhgJd0bFqxSp02rkLfSJ8PLn+1PJH4kmO53FrGY2GpqqwMinYtovNm7egY8eOPNpcSMz/KPC0GG54nAhilyAJA6akc5qfX7RvlYiyGxF3bKjbmw1ZNcFLTZOtromYDReNdWxdVl7uPdd1zR31rGxXVWoli4+JLJGAcV18dMHED57GT4VnW7204JIFQ0RL9PFScS8tb6y0J2LJLpVtsKZC8KS5AJ6NgnXtq2mxykLsKkfTf6W1OYvZb6Cue2rI/Qb3lDVG/hKfDcea4gBmKWJhwEmb8Nw0W842tVNqYViODlUJQ9Ms2OUOwpqFtLMWIakNYBtwFCCh6LDo+6PBJvkPNjCo9pmSYiEoWgUkczNCZGi4JsJKe9huGHFqhFB1hC0HslMBW07C9koAg3ISGsJKFHGnEJ6iwnPjkG0DMVfBTvpmvD38enRWU8JC9DuOAiE18XwiFFBjDJEAhCxEmgzr163HsUd2Q78L+uGOO25HNBrF2LFjccstt+K2227DpZdeCtPMoFev07H7nnvgoYcfwsYNG3HllVfi4EMOxosvvIiMmUFJcQlKSksQUkMIR8JM21VQUIBQyMDhhx+B448/Hk8++STOOvsshKIG3n33XZQmiABW4nsh1zpeFoehGYLQwXOhERMJlV7Yae4zZQIH6k5I2zit52n45PPP4GkSYuEoZxCJKYcsQOqeIQANViSqrZo7Zx6uuOJKTJ02DUkzDi2kcqcEoMHRYhjw+G+bD/Hn2nz541rWCFAoIaKWQbXmYJ9OEvbZpTN7S4tWrMfydS5cZX9YbiFUbQ326UIlUevhSZuhuR1ImAYZKYy5axSUK7vD80KsYQOPsvceVFdFVANS8U9x6D4G9tm5DVKyjZ/mbsGWkp1QonaCpSlo4yShla/GTjub2GPfMAPgkkUl2LhOQ0I/HOWuAUkuheyGYLhRdNC3YMTj16KzSr5doCJJtku2hUiNGHLdgEjASMQJn3z4CW69+RaUV1SwO6FqKi7udxEGD76LY4yUHJkxaxauuPJKxOMVLAV6xFFH4O233q5M0BCgcebWt4h5XWAeQxlHH3M0uh/fHQ8//DDOO/c8KLqCMaPHIJ6OV9Yq0nUiRgTUczp/7nzcctst2Fy8Gf0u6ofrr7ueqtAQ0kPcoVBRVoEzzzgTX0z8gq+/euVKzJw5E6qswDItbhmsqKhgC5DM516n98KPCxbiyquuxszZMzh47pAbnQfElvU1559mu0dA8dIo9H7C+adG0K/PIciUilBDYWsZoz6ahvfGxVFh7oqighV47J/HwrDjkOQY0mYhJCWMtBfGXcM+wZJ1nWHrbbhfnYwOxdMQcxPQ01Nw1SUxnN7jCJRuWQe3MArD1vHqK1Px1cIQSnUDseRSXNhjP1zU73hsLF4LKjmMqlGMGPEd3vvSRjx0AEzJgqtoUCQdbbRyjHpsIHZRiVRkGwGRDWe/yyAo0CYQioajWLpsKWdoiEnG0ImeCwyIhbFCTnwQgJaVlbF7SjWLVDZDWbqgd5ksTo7JEKONb/kRYcSJJ52I3r1749Zbb8XZZ5/N+0e/Nxql8VIYIYOPZ5fXdDB31lycfebZGPneSOy595649pr+CBeE8NILL3ECRpM1lhY4q89ZGDv2Q9ZemT9vHr6a+CVcm3qoFTz66KPcOUO+FZFHXH3t37B48RJcdtlf+bcZlzSZRS9tH6HwSQAAIABJREFU3kLc7m8of4IWNAIh5yf0OHgD7r62B8a+/S0+GbcUkDM46fgYLr2yL/755DR8MzWMXTqX4u679sKrT47Hj0uiKPeK4CpUH6ijPNEKnr4rbE1CSiqEIxVARRoF9jwcf8Ay3DawG155ei6mzdiIpJLGDRd3w2H77Yur7hyF9e7OOHJfF/f2Pwmfffo1Rny0BIbs4rTj2+Civ56H/neNwfw1ByGDTrBINVK10E4txchHb8ZuPwcQA6CiLHM2nyGBEgEVgyTF4iSJi7DJOgyIINgTr6TaqpoFQYE37aPfBucNir8DejE6/7uj3mVL79RepzLAcTUFPKQSabSOtcbFf76Yi8EvvfxS/juB7rHHHovx48fjrbfewoL5C/jeflq4GBO/msAZX8qOi9AsUFFWjuO6d8f0GTMYrCk2lEgmMG/ufFx66WWYNWcm91lLJD2ZB8QW9CnnH6UxRqDIWoxr/1SIU3oU4tobxqJUPQCuVI7WzmQ8cE9v/LhEw1PPrEK3I1XcOHAvDL3rWyzd3BGlWgQmYoDdEbZdBEchSddNyEhdYcsF0LAORe5XeODWAxEL2bjzjk0ocfeHqq3HwYWT8ejgP+LVMT/gnYkezum9C87uaeD6G19AsrAnnLiNXYsW4sF/n43n352FDz7rAMs+Ao6sQlPKsJO2kQFxZy297RZiTVyHtVZcZI9wAzTaa1Olyy6TIbCkxAgBMlmdlCjhjKAnIRPP4IxeZ2DCFxPgaR4UTWEX/uqrrsbhhx2OI444AqtWrWJAfOSRRzB+4gRuPuU2QduFrqrYsqUYRx5xJH78aSEikagoL1JkzJw5iy3EGTOnAwq151E9E5UBiBjioCd+26p7jfEx5c/R/EcgnN6MP/Zqg7btNuLVERtRHtoTqrwFreOf44kHTsfMOaV4+bU1OO4YHVddviuG/GMiSqyuSEQMFCd0pM2dYcqdAUOB7iZhoh33o+v2anTAdAy//0QsXjYHDz2TQbzgIE6e7Jr6GM88cBamLynGsP8uw1m99sb5vdvgjnvewVpnDyqGQpfCdXjkX5di2H8mYMLUrrCd/eFwtUAKnZUteG/4zeioVjQ9QGRmmdx0JLdliTIIAkdV1irdbC6MpgJKyFi8YDEuu/hytgLL0qXcWKcpGt54/Q188+U3eP2111FaVsrZZ3LBKamiGJTNonMqnBH+YtwX3B44a84stOvYHkUFhUw6O3XqNFxx5VVsaSqaBFdxECogxTgdrhrFgDwgNv+vOf8E2z0CnlsMTd6AiGdBsvaiyD3CmIcTD1iJQdecimdf+hZfTUqg92mdcU4f4McpG3DOWZej3E3ih6Ur8J/Xv8H8dTsjYRwOzyIXOsS+W8wqRgdrAYbcdChcfRFuGzoJqdhhME0JBxRMxRMP9sXsFRkM/tcstNZL8NA/TkC8NIWnnvsUtm7h0otOR+dWu+OW+79BsXQsyjwDpqqx2mYXKYHRw29CO620sQCxBgTLGVru+a5nuJlPL5eXLruigEpYsrr8g8JqKpoOG2HM+H4GBvYfhEnfTYatWExUS0w6I98eia8nfoNnnn4GaTMFBw6X73w+4QuukNBVjeOHZjrN2edNmzbhhkGDcN31/TnJk0olsfinJTj55FOw5z57orS8BG+98yZ23XsPRCKtGBBvyGeZt/tjyp+g+Y+AZxC1WhrhtIxWkgMluQRH7F2Bf9zYC9PnLMdDz06FFN4VfzqjK/5w3s6YPXU5XnluDHZq3Q6XXNwDBZ0juOmfn2BxyZEwpU6wYHCcPuRWoG16Kc48TsLVV+6Lhx97DzPmp5FWitG/3y4489Q9MHOJjjsf+BFSeh1O67EF1179f4hhd5SYKbhI47H7XsOC5QeixDgWWwCkNBW6ZKCLlMbo4bc0HiD6PFh1v82gp7+OXzEg5vAY1gSA2QXWQdeIlbFQvqUcZ/c+B/PnzUe5Wc41f2QhPjT0ISTjKdx1112IJyqQNJP445/+iAkTJnChbiQUhmvZmD1zFs7pey6+/e5bJrD9Yvx4xEgBSZExbfp0XHnl1fh+6mQuLiSXmdJXxKfnKIUY+ORvW5e5+X/K+SdojBHgFjnJQUzbAjk+BZedswv6nnwEpk1Zjyffmo0N2u7MNH/sLh6i7T1MmrMMirITtNI09myzCHfdeTq+nV2Op98uQ1LeHSk5ClchKeEyRKxNaO+swZ2DjsLeuxZw5Udh+whCyTVQ7fVworviH/fMwtFHH4S/9t8b02YuwoSxCwFFxYm/2x29f38k7nhwPKYs2RtxuQvSqgxdttAVpRj92K1oqyehbGuWuaYYYv22n09kUc+ICzaYHCZdv1qdyBLo/1Lhq/gTxe/ECclddlhgykDv03rj4YcewX4H7ssJFyoeP/WUU/HAkCF4550RmDJlCmIFEZSWlWHiVxM5fkgWYkV5Of584Z8xYOBAnNmnD26//XasXrMWL7z4X04SzZg9B3+57DLMmj0bsuLCkx1YdKuKBlMOY9AT45gxO06dKqS6Rww52VX7zPQcsG9XH4hsy7nudratB7Cu3o2mfF4Of+R6EVn/vS37xByo2n7usXX169R4v1ktjtltk8Gd7Oh380uPoXjcrdpH/McVT6s6HsLeZmiYhv6XHYCTu3XB+29Px+hP0khGDsQWXYXiVaBNcgMymoRSoyMQa4dQPI0ume9ww8Vdsfu+B+OGwXNQ6nRFSmmFTEgDlDTkTBLtnTjCqWk4/tjdsMe+nVCyfhOmfDECd99xGZatKsVLL8zEdQMugdLOxE13fQRP3wthQ0dYno/Hhp6OHxaV41/PbkJcOwZJJYQIytHV24j3/v13tNEpqUJuqEM2EDPgVM2rWuoQawbExlhbGnoOn2Wmkj6IyCY8Jowg0lJi6x7zwVi8P3IE2rdpi++//x5nn3UulixdhDZt2vBFiHHnhN/9DpMnTxIdBq6Lvn37Yq+99sLTTz/Nyn5UNtTvoou43/H1V1/HlOmz8bf+/TFz2lSYdgqS5AjSSdIM1iK40e9USUCHSRX1ftaa69uZXKChz5f/XZMdga1eYg4MN4Tdosk+XP03JkwVQc0nNtFfHXhpZAJEpFLIie/R/7L98X+nHoahj7yC7+eE4ESOR4mlw1ETKNRK0cbdCC0k438lHeG02wVqWTF2NmfihgvaYZ+jd8NVty9FqdsVFloj6aWZakhx0+gib4C7+UdEC/ZAqRrFTqoLxxuLex+4Gl99vATffTYFg+85C1Nmr8Z/R8WRKdofiuJAT0/D1Rd3wu4dd8OQf8/BWu9YJKW2iEhJdMV6jBr+D7TTRB0iM2rTqyU6u8phabKASMHIgCyI2qR8fRPq8nFJAMrFkAeGYNzHnzJdGPVakwZzly5dRMmP6zFLzjnnnMMdNeFwCH369EHPnj0x4IYB3CVDxwRu+aCBg9Dz5FOw86574NIr/op5s2bDtJJQFBIlF4CYIUBkXebFIEC0GBB5iclq36Nezd82eWj9n1zT/oVPB1zNIqrEBuaGaOmrnt+HWgmGvr0YNFNIEiLppTh8zzW4977eeP6Z1zB5qoyEdAAq0A5QW8Oz0pCtJXh4cC8ky+bj8ccnwVaPg44KtPK+wsNDzsSMZcV48MU0EtreUBDlpCa17mlYhfP7dEKv7nvgllv/DS98CIpSm3HIESX4y1X98MDdo1CyYRP+cdcxKK0wcde9c4CCgxALZRCVF+DvN52OslLgoafnYot8FFJSJ0Rgo4u6CSOeuBUd1PLmCIhktWe51USw4IJpmagIXLScSli2ZAmKN2/BoYcdyokV3dAFYDoOUqkUzjjjDHz+xRfselN3SiQa4ddM+8kKDoS0CiIx7nH+7vspuPKaazFr1nTIIFVBmxl2GRB1AsSxmDBzCeIwGBAFcYDQbRC6KoH4UtP+6PN3V/MICJuoPoEwVvNumUPI3xV5OwGjjG8jUijL79unXe2sxbjmgigOOXILHn3oZbjesShHEeIy9RN3gp1qBc8qxwnddFxz4R4Y/+EkjJ9QCslIoFevruhx4vG4+f5PsKhkX1iIQDWTMJwiSEoEkroJu++8Bvff3gtfT/gEH475Aa3UNAbefDGWrpfx5OPTWZu991k6LvjTCXjtpW8w74dieJk4ehy3B/r95Tw88vgofDXDQUI7GKa7EyIu0FbbiLeeGoQuSlkzB0SfipxMdupUSaerKMmo8Z5a/6jQu1VBK5SUlzDIkZVIwHnmmWcyMUXr1kVIJBJcQB4Ul3ONo/AIkEmnEYvEMHvufPS75BLMmzsXppmEpgjKcQJES4tgwJMfMSCyhagYQi2O9SUCDyNQkGuZ30vLf6r6wDAYgZbqBfjEGDmBVm6q8JcB+v+7ysvw4MD9sMeeSxCBBivVGRlVQjokw/J2x0cfL8dbI7+CrVTg2vN3w+kn7Ia0Y8A2bCTSFkaPWYovvpNRCgUdDQfdDmmDjattzPsfoMTaoyL+A664YGec3aMNDCcMSyvGivUOnnx5HpataYdQuA1cZx4u+ENX9O5xKOCEoVChty3j/U+/wocTlyKh7o6U2x6S3Q5hB2htbMQbT92AXWRRh9jMXOZKhKl0XZhSjEk/qyaj5NPJB22Gwb/pt2QhUtnNl19/Wdn6R8kV1nj2ae/5nHRGSYKmqJg+czb6XXQx5s/7AZblAyLRkSsGbI3qED/BF8SHKIWQljV4TPflU+pX0sUHklPBM+SyjAR/r4nZJPu562M+qe282bBVUxpie84bHNvQ827rs+6o89J95KY/ahqHgJyvNsYa/xw+V6YY6Yact6b3uqOedTvPW80zq86wEyz8MbUMbaOrYMgrEXEsqG4YikEteBkknBjiyfaoSLeG5IUQS61Bp1Zr0aFrATalkthcoiJesRs8aQ9Yygrs2yGOx4adj7lzluLexyYgqe8P2zMQzSxA59D/sNdOu2JTsgQrNoUQxx4w9Q4wPRUaktDsWdipYAN2ab0nbEfGio3rUGoVIqPtjpRUBM+VYLgFiHoS2oQ24HUCRC/ZOHWITdI6qCFlGJTwUOvfgoULmMORKJuojpHji9kknFkP5VoZWI6EJcuWYf/99mWFYcGwRkL1Ohw9igHDP8aEGUuQkkNIQ4dHHeWs/+rfiKeIGssW6lE1yTnQiDdVKSCbhXG8BlfWxQpnuaW+XprFrF+S+4A535kslUOVqHyFaNccyK7F4SXRYRaC50RhehosVUGBG4OKVch45ZD0CBzK8VoRyG4BoGxGLJxAj24xVBSXYPLsJCrkfeHIhYigGLq3FsgYMNQQMo6BNBFDkOQh8V+6LsJSCQpQAjllg0hrU6oMW26LlNMWnqIAchKyqaDQcdA2tBlvPnMjdvZ+BtvNr59lbtgsr6mEgtdiUkizLETCYaYdU1QSlhEF3zUzaLt8DFH/KIru04QpnH1mqWsfEAc99hEmzPgJacUHRJ8hmyQEBNuzyM4FSn3BU9QzvxpcTrK13Vx9nOoqRdmeY38r5+XgRw1oVyly5cfRcmNswVvYllKguubErzlfbCJizppW2fcSJNhVKcXyu64chc28kylIJOTkhaE7UUiOBFNKIa05kOxCSJKoF6bia1lJQfJSkGyqGKFQlAc1swZRIrdWOqHcaQNXIXmxzZAUB55cACQ9aLLL7FM2xXhJdpa+PeI49TLQkYYjK8h4OiQ5AscrYA5UTymH7Lho5QKt1c146+m/o6vcSL3MDYOoxvxVlbZqbWetqb86IJEINBMIAEm7pWojAancM5KyIBFRkjCNhDDJqFomxwfpvz3KKOsR3Dp8DCZMX4S0EgEl78ll5lhEUHbjZ52DerW6nOK8w1xdkCjXMKkq+qjCqFxnsLHH0H+TW023qj77gA29OhN0fYGOZuQwg7RJagu6BIBI2sYkek0s1Y4U4g4RCWVQ3Chkss4kArIKZi13lBBk1YHmGvDSlMhMwZPjcIjOXCqC5bkwbAeSl4BMsUGlAI5dAcMrYaJZS9HhyB40F1A9F6rswTZdOG4EREelqBZkLQ3bVTjZonkudLkAJjxk1AQbOm0kBa1Rhneeuh0dlEZq3WtMqGvYubID137OP+fAmgCRgJAYc4Q2g9BnCDQauCfaFa7z1ht10NBkIL7EDEI6aXB4DIiQdbh6BAOGvYavpi9AWjJAROVMwkbn8+sl2clml7k227VhT57/1a8zAqSzHWgAs9giy0iIv7GMmBAEAXz937rvspkmXrL0lMU0FstOtp6OQoaAbML1LMhuISdcFLUENlmGXiEs3QLkBFTqU1aFjLFsGlAyujA85Axs1WZdc40U8SQNllSBJPlYaiEU00SUJH6d1qDUZ7lezgzcikVksymQNIHntoZN35+e5tI4snkMyYbqJCHbKqAZMHUbaeI+lXS0lW2M+u8QdNRLWGSKCrOpDrFBBLHNxWVu3M+mSh6IzitCR0Kdi4rBPUXHnJWlWLWxBEaYeCAl2DZpM1Sf+PxBNe6N5c+2A0agpnekShJMijWrMhTLRdSV2DVMksYQV4JRMS/pd2x9Q1t5Hc26Sj83UbT1A1c61lwjTIMjBKXIdhaGiggjVUlTE6iK81RqlzMgBR4A1fzSzqD7i/ZRJJ/imnTurbvCxLcWVAZQLxtdU2TEaRMBLBIFE9c56sC9UCiXsRFTzQquT4b0twmI1Sd5EG+sVPGTZKRdBaFQFA6vLjJsRwSSg40r1OgjyiPiDoCwHX9K0vqgGJXqeii0Paya/SPmzZ6NM/5yIdKagqTnsFYPBc5qdQKCVGy99Yw7/nl+S1egpIojixK44B+qPSZBPHKbyfczbUqoWJVdOLXhXK0iU7+lAc191mx+Rl7VaOUhYlwzA90QTOH83w7pwPrFunkgbNZTxpYcWMSeBKCNpeC7dz/GvDlz8Lf770ApLMhhkuClqgL6RV0bmSS5EuzNemia/M2zJSn0MUHypgSKlEw106SjpCKTSUOSVbhqlgGzdTJBGLu5usx5C7EqIx3MBAZIjiFJzOJNq4+mC87G7I0CwA0t723ys6yF32DuPNfIyvBIT9hGoauifOUarFqxEkec0gPFJvW2K6zQmCJRpKytusaivyNwJVv4GDaVxyM9dTW7RtkDbMuC7uvLc6UJyylWyRkz+NUAinlArOWtZtOSUY8yda0QyUTQDRO0AFaCJpuS+TrEpvKR1HsfOaEx2SSJDBW250JxbMRsGZIio9yxSKuWPziSlsioOQTHWfyd4prUwUSlXi21YrHekf3FfyBeQdV4cxGcLHMOgMBSZAgoxuhU41utCRTzgNjA18fFFn6th/COqyr5g9ARFWlnc4VUf01VF6o6cuuL11YHln3Flnbemp6nrnGoPvqNNIaUvWThewlGxsaaHxZj/ty5OOvyi5GwMiIrqipIuxSH8j+/rBdZdb819zvv6HfeJMYwMJD9f9e0JOyI+c31kKKKXmTFcyZIUKJVvcqy5g8/D4gNAkQXComUN+C3+aqbBgxSE/yJo8vIODZCxOgSNzFt3FeY9t13GDDsXpRTfJFE0j0ViitXZkxrfgzyEqqHUprg47aoW2pIUp87mLmZou6vOA+IDZgatLLIriD8qlrhqq91NMw2Vdw3BDUbcM38T37ZEaDSGuLk8zImYmkHzsZSbFizFrsddShSYRVpdqUlkPNc90dFgFg9zvjLPslv72oKhQf90EUVyW32OJDTLMJeeUBspPkhnGGx5SaUBQYKl5rqnvg3fp1VTZevqs/aem9d+4Lz8tVqyGr/Gufd0c9am8Xd2M9K75fKbjzZg2G7iHn0AUmI2ya8kM4vlEIiVBdXS4JSzAvOcrJ2brWtIe91Rz3rjjpvU5mHZITUxGhe7XvhbyabELZmYMhbiA0EzGyy8ZoOyRuGDRzIJvozIgBRZIXbw1TPxvxpM/HD/Hn4Y79+kMMRJNMWU9DZXkOsv/xs+KVfc0Oq3vIxxF/6reSv12xHwHGFD2BIHnTZw9oVK7Fh4wYcfPgRMMkLNsLIWBZreOe3ljsCeQux5b7b/JNtywhIMhTqu3Ud2OkkIrrOxCAZ24EWiSJju6zOGLDdbMup879tPiOQB8Tm867yd7oDR4BjiJaNkK5AIyIQ2+SaU4dY1W0Xih6C7VhCnCi/tdgRyANii321+QfblhGwbJe1eahTxdBUuLbtNydRi6YHWVW5VZM4SvNbyx2BPCC23Hebf7JtGoFsVkYK0Qdh+vqp6LbpMvkfN+kRyANik349+Zv7pUZAlKYQp6W4InNbcqmGAESx383rb/9SL+RXuk4eEH+lgc9ftmmNQEAW6hEprF9HGgAh245EOMx/z/vMTevNNe7d5AGxccczf7ZmOgKsjeMLLYmuBvEgTDBKUhGuKLYX3Q75raWOQB4QW+qbzT/XNo1AYCEKICQIrCIbFTx74nSCRCC/tdQRyANiS32z+efKj0B+BLZ5BPKAuM1Dlj8gPwL5EWipI5AHxJb6ZvPPlR+B/Ahs8wjkAXGbhyx/QH4E8iPQUkcgD4gt9c3mnys/AvkR2OYRyAPiNg9Z/oD8CORHoKWOQB4QW+qbzT9XfgTyI7DNI5AHxG0esvwB+RHIj0BLHYEGAKKQgRbyiizwV20sRO8nSfxVHyLWvqqmSlZdl6y2fXSWBh1LvaZSoIob6GrRn/zCWf/yAWl4djltle6CT/5P8qE5W6DcFTxtXiulpX4C+efKj0DVCDQIECU4PjEmCT6TcpUCeNQI78KlnibeT21Ov1RbE/VTkbJZNitJ8FBV0EddBS6LAuXqJWczmwitBd4YRKua+Vm8xtdisOmR8zMnPwL5EWjRI9AgQJQ9G9TyzoqzbF5Vs7cYmEgb1fHxsLbmpoZo09al5Vp9HyEUKTlVM0SroRbBoeKDXZUIzdZXoCejU1UJSbFqjQB5n+nE3Vo36P/Zewswuerz7f9zdGzd4iFCEiS4OxQtxQpUsEILVAgSrFDcCRYgWINDkWKFFgoFCsWCUzQQCIQokfXd2Znj53893zObbEIgvP8fb978wpxce21298zMme+cc59H7ue+V+sTo/zmyivwQ1yBFQLiUrabKi+ORCQJ4liBo/oqWXCKDefScVov+PSmtosDsT6guvTfSoHaN/59scOdSuHVkSy19YU7nRA9lkiy72/l/6VHlfJ8NdRfepbkLwnoy3vTSxHj15PqH+LpUn7P5RVYvVfgOwFiQJpQtNOV32yganfiPSFacZoYd5f+Le0B/S2h27eFdUty1z7oubQHssIzOZaSZt03QaJINUWS3pe2xfXFUqqd4Lfs4ZcgMhnpVw57Cjd7LSVXVilg9T7Zyu+uvAKr+gporcWWOAzFa/brqWQURWiajm5m8eKIiJBYC4liDz2KMXUbS7cIxYBH6m16XzHNJXFZL5z19aZdEjsmS7Ssb23fvy/3b7qAWBK39U3F+z5OpJpCBYhyXLpSLInCUD1ODtXQNaLIxzQhCBKgt02LIJSosjdSTCLRssbJqn4ql4+vvAL/8xX4VkBUkKBJCyVJi8XEO1Rm3aAwQ0BQMzA0nThO6nB9tzj+ehtiecC77Nv4bo9b0ln+xmVQKbF8iVuaqgYmNUFiwtBD0yIMy8QJI2UvqYlVuTIS6i2GasTqcWVA/J+fauVnKK/Aqr8CXwNEASyJDGWTiC+KQqwwwDQMpLUSxhZ6KkMUW/gSWUaRciLz5W+L47UEGb8Oh0ljZkXb8rq5iY7xso/99ueSCqOuQDkBQnVMkYauaWRSBkHg0NXdiZmrwLR0TEF4iX7leyidaflfEiEuPz1f0Tsp/728AuUV+N+0AssFRInQeqM0+e44PrXVjTihzotvfMTzL7/J9Flz6M4XcZwCmlBvRHpdW1KvS8p0vc2LpcGxl+PXm5UutzGyFIdxyZIueWxvrLf0ci/mQ6odhYUYKkDTFV1IwzIMZTXZ2FjHuuuOYsstNmbT9Ubg+a7y482ldOLQW+KuJtFiLArK5bbK/6YTu3ys5RX4/7MCWnuxJVaRni7pYaxSZAEySRWjGAwzRXeY4Z4Hn+Chx/7FvJYeeiIbzcxKCImhS5fYU7RAibFKyXUSz5VSzyS6k03gSbrTy9QX+/ZfhOqifC16Y7pQpbgqJVe/S6jWseaXoraEHtN3S36MiaWGqJW4kwoQwdQg8B1MIyIMXHKpmG3GDuGoww9isw3HgOtgaB4SDyeHbagmS8K3LG/lFSivwOq8AlpnflFcjEJiW6IgoanEpAyL0LcIyfLpzK846fwb+OTLeWQqKol0G0+z8GNLAajuu2QNaVN4+BGYZIWVSKxHxHGaMPIwNRdL1e0s8ppG1s6g+ZJgB2i2hh+H8ghF+rYxMAnwqVJRmRF1gudi2bW4Am7yXCH4modpG8R+pMBYvkzTpKfYg5EyMCxDNVTCQMfMVBFGOqGk/rGPLl8CrApJQ6KwhwwRRxz4E447cn+sKE9KLxIHPmGUIp2qwosLyy0CrM4nR/m9lVfgh7YCWke+JXYin9iWlDdUDZLQiTDsOj7+fB6/PeFcFhYMzGwVgQCnYeIK1cawQcy9I4f6tEVFTYydMon9SjTN5PMZs8CoRdM9dthuLdYbM5jnXnyP977sJCNRoFNQgONqAaFloOkGWhCS0sCLilQ1DKeldQG/3H9nhjY18Ze/PkmbFxHEPhW6hY5PPt+BZYCpRwwbOpgojDBMm6/mt1BwfHRTR7dM2vMe6cp6XC8kbRpI7xnpmitaToyhe9hxTLHlKw7adycuOesY8NpJSVAZGmia3Bx8lpC7f2inSfn9llfgh7ECWnu+PXYjF92S7rG0EAxcz6TLsTjs939iZnOB0K4Q2JAYT9kwRpqp0uG0rlFphAxtqOaWm/6EH2nEvoZThCOOOhXHy9De1cJ55x7NPntsxmlnTuTxKZ+RiUP2331nhg7uh26axJaBbujgeMSBh29Y/OXhp1i0YBb33XIR66w5jF32PZaFroaRtrBCjbS/kJNPOIpa56RtAAAgAElEQVTNt9iQxtoKdF1T1CEpWxadgJaWTqa89g7XTb6NdHU/OhwUfSgKkyZLMnCYjB/qeFgaZLSIfMssjvvtLxh/1C+I3G6yuo4WxgQS8a64H/TDOGvK77K8AqvpCmitPR2xHzoYpsRKAhY22DWMP+sannjhPaJsA1g2oe8jmCUdaMO0IPLJ6BFD63JkoiLDhtSRTplEvoXj9fDl7LkUvBzNLS2cffY4frr7Npx2zlU88uLbxH7AhAvPYtftN8AiIGMZKv32HBd0m4JmcMRR5zDj03e579bLWWf0KLb98a/psmpwpO/rRtx+5bFst+m6/PeD6fz98X/R0tpBLNxILWTYkIHsu9fODBs9kr/+/Tkum3QLkV2LF9qlxo8AYgLs8p4tMyCW6BKwNJcwv4A7r5/AxmsNoRIPI/LxjSWV0NX0XCi/rfIK/OBXQGsudMaBX8CWCFE4hnqWrzpgtwOPIcr1pyuyVZNFl0gqDhXFJo4CQtfhoJ/uzsm/PYCs/D6SGmGAjoVuOUS61AZT/OrwEzni8APYe7ftOOnUS3jmnY/RMtXUNTTSUKFjdc/j3BOPYstNN+Oiq27k9Y++INB0Zs9phcIi7rjxIsasvQ7b7PFrerJNdPseWc3ixYcupTaT49e/OZlp0+eDniHwfdJmgBZ1sfvOW3LWJWcxff4iDjx8PKFVix9aqhuuqwaNNGZKsyqhT5wwtYkDlxQOm68zhPsmnQ09HaQ1D18XEk8ShZa38gqUV2D1XAFtUaEjDsOCqpeFsUZk1nLeVXfywJOvU7Tr8DVbdZ51LVCKN4qZJ6beoc+m6w7nx9tsgB1209naCnqaysoK2rrm0ThgEAWnmrvv/iu//93BHHzAjpx40uVM+aSFWV0+5KqxvFYq2qdzz8Sz2e1HW3P0aVfy2Evvsf76ozhgv5/jtc9mr102obKyiq33/h0tWrWqdYYd3Vw4/hB+sfd2dDoxb783k48+/BTDNLD0kLVGDmbHbcaiZy3OuOIO7rr3UTL9huH6mppEkcaRFAAS2nYCcFJPDBVARlihQy7u4fG/XMfwOg07zCNz2vLuy4C4el4I5XdVXgFZAW1hsT0mEqqJ1Mhsuv0s2+31GwpmAxIrRYalIkeZ6lgCiDFmHBDmm0mHHey29Qbs99N9GTR8OF3tPcydN4sbb76b6dMLpDM5zj//GA7ca3NOOPkcnnptPl66Ej+dxvbaWCOV5/m/TiZnp3lt2hz2P+oEfrrfXpx24lHoXkS/Ko3uYsD2+4yjw6oiiooY+W4yUTMbrDeS7XbchnXHrk0ulyGdSuE6PosWtDJj+uc8+cxLfDxrIXG6ljhVjxclMzci96XI16WhPkWrKQlUyO9ScUTc3cqZxx3KYfttQ1YvEirVnHKEWL5syiuwOq+AttBpjbXYRY8iIrOCmYscttz9CHKNI8FK4bpFNZkizRSJrGQeWGIlI/ZJxw5bbzCcay8cT0tHN/9+6U0a66vZcotNaO9yOPSwc2hpaeeqK8az756bc+Ifz1eAqKcNwriH2Gnh8jNPYp8fbcvML2YydPSanDthIv96ZgqNDWuQb57B7TdNYMjw0Wy2+5F0mzlVq9x5vXXQowJR7BD6Lp7XTU1lBYZu4AcRRUcqhIaqdWaqqmn3dF56+zPmNHcLsbKkZSO0oIQPaciMsxYtli8zghDL7WHHTUbx56tORQ86FmsmliPE1flyKL+3H/oKaAvd5lgLXUVCjq1qPviyjd0OOJ6qpmFoUlMLHXw9laSLfQnVQmo2PK668FR23HgkR//+JD6f0UJLy1zOueA4DjjwACZcdh/33fM3LrvkFA7ca0vGjb+Mp95chBm301BR5Pg/HM5+++7Bm6+/xyknn81T//wLtdWVXHHzfdx5xyPUZkMmT7qYMWPWYfM9f0dzoHHAnjtw2Qm/xA1DJcqQsURgQsPJe+iadMo1cjmbQhARegKWJlFK48iTruWtqV+gpXIKBQUyFbZrYIcSHctXMnxoSIPFKbDOGnU8fNdlaFE3eiTDiVKCXE1riH0VMpa9Khb/bVkZt+VpS/YWIZZtQvX+Pln05Y9nLvPCi3cSkn3yt17xtsUTS6XPY7nTTiXm6Dd+YqVp0G87liXLsry9Ske07GCAtmQNet/Rkl2WrMPSS770miTDBnLBrabn2yqKvFqL0xxHgYNM3fl6BR/M7OAnvxhPRd1wfM+nvipDRzEg0uxkUkSkv/CxpRvbs5AbrjyTPbbakBNOOZu/P/ECeuxwzbWXsuuPd+Hkc67hib+/wHWXn8Z+O27BqadP5LF35zGkX5Zbr/8jgxuq+O9Hcxl3/MV4YZEhg1LccM0lNNXX8fA/3+b8887kwcmXs/7aa7LlTw6jM7OGSt+HVeoYPS2Ebp7JN01i8ID+HPLLw+lo72DYsDW46+4befe99zj+lDOxq4YQpZuY01HA0UWvR96Cqb4SAAwx5WbQRxPRCH1SUYE1B1Rw/x1XYseuer/CXVwdAVGifkMoU6qWmijipu0MhZ6e5P1Kw0mml0whzEeq+aSHmrpxaPK40mSRwGVgh9i+hhEb+LqGJ6372MdS+pny1AJuBrEoDYlISCI9iR2CVVIYDoXapYMZyu9jfCPEMxOx34RKr2GGGllfw5WBAnQCTcMzE13LVAhpOa44whPZ81DEOWI1LFDqpmEIdSzWCGXSSrKDSAYT5PxOzgfbT8DIVzrEiuKPKTzcUmlFGnLy3q3YwJCDVawFXb1eIMMDmoEZyMiorhqMTlxSU5JhAs8nlmCjBAqmiKSINoCu40lvj4iMLxQ3oXv1GYddRUFkdTosraXYEmuRq0bTAj3L9PkO2//kKKr6jVaEZGRaw0waDiLHH2mG6jZL4yFruvSr1Lj3tiuxDYP3359KQ3Ulo0cP59X3P+PoEy/B81Nceu5RHLzH1pz2x8t58NUZZG3YeYe12HjD0Uy69h66ugzsSknLizQ1NLHfbttzy73/xPUKPDT5EjYc2Y/t9zqcOfEAFeFZXV9x4qE/YdjAanbccQsqKjI8/9yLOAWXimyW3XffngUL5vPvV97h8Rc+5u2Pv6KAhWN4CVlbRg8j6Tj7oLsYkZzuckGI3QDYsQeFZjYZM0DRfsJiNylDIsRvihL+l58SpdqBgIqSgowF7EruOYaBE8rFDFlFzNeUqIdAgKWsJPo0pATxIo9UZKCHpgJE3xCGgoCJlFnkuRUtfjEYJgAcYYQ6AgxqvFPI+UbirZMJInxDgE3OuSS68g05BzUqPAh0ERhBAWhgCMBpGFGMFSQALOeugIom+p0IGR8iQ4YAzOT11GsFxPLZq4NRZwKmiAOXZN9CPSTSS/JOkUEgVAtVi05uJGYJEOW4Iz1G0x3FXRV5PMlYfLl2FEc2wtRkwFUamBGhiiRjBe5GZOIZOkVTXjek0vfVY8qAuHKvLW1RoTU2RFsw8gn0FM15m813OwSzcii6VYUv6aRRVB90hEWErbRj7DDEij1yekBTdZZjf/tTfrLTpoRewMQb7ufRp5+lh0ba2h2uvOz3HLjrxpx6ygQenTKNbDYLQZGe9oWccuIxDFtjGE88+zIvvDlVjQQaThdhuhJCj3smncH6I/qx675HskjvRyDDgW4Lt175R0atUQtxqE60KNaw5MRXDaCYqspKrGyG8y67m/v+/hJ6ZQMOXkKdiSyJMRQYyiigRIvCQgzlBiCb202OPAf9ZDvOPfnX6F43Gv7K/WRW4quFWqhARyI9JfYWGViC/X6iJmnqOmYckvYCDKWEVBLQlWH3UiK7OKVVVjeCZgKWiRGYKjzL/5UPQ2/E02c2vLcWkwypq8dEhgCXhikj5cJ/lRq2I6CWgJwAsynHEvvJcwuoC1ApJpUAs7ymLmx89U3UizRRMJKZfcNUD9HV8ZSOr1fyTeBaKb7pSfiapBTEVkgoJH05dxJ6QsJRWJzRlt6PnH+BnFdJmi/grdgLmkmkWwocfWE5GLqKTiWmlSjYihLgLArFVyL0QIo6EnWWU+aVeCmgLZIuc+yjxY7qMjt6LQf99k98NCePp1UR6jYmAgiBAkQhrMgJERTzGE6enClxo8ugOpN//e0vtLbl+fFeB6BVVlAIa/DCNGed8RsO3mcb/nTGRB5/Z6oSXMi3FcgYMbdOOoPtN12bky+4iseen0acqSEudKhRwZ7udo7Yb2f6V5jc9tfH6En1JwxjKoJu9OJCbN3D9fLYlqn0GbVQw9QtHKeHM848jYMP2o/zL7uVux56gVTdkCRtUcVSW61xrLvqSyJGOabEkCpWKTI98/nL9Rex5ZgB2FEBTS7ClfnJrMTXkhn2UO91ThSyetJoivMFqv1YpY/hwkV89cbLdC5oJigUS+uozgZUJiqiGQJcCgx1lSLbQajwxDMN5bkjkZRc+Em9NkayWXkd2TxTw5VcVQA4SmTb1BRRbOJriXJ52pX9JTWOca0kuoriMJmwkqxFHhuLZqemUk/JZuSf4tEKaV+lzvK564SKaJ+IBqcCeV55nhBXi9XfZE+JIO1QgAscU/BRQwJFM5YZ+ySglAhY1k4pr0uqLdqakY1vaeoYq5oaaBq9DpUjx2CkM3TbJl5NhQLr5CYUq+AiHcr7jSlaEiFLySE5tvK2cldAW+R0xVHQg6GJArXwEGv492vTOf7sa/DSTTikSIeOmv+VGlEiyh/QrzbDpEtOQDqy1Sm528Lo4cPwwpC58xdg5EwCvYJpn3xFV+ssfvGTXRl/ylU8+PZ0fDMmnarFaV7Aw7eczrYbj+Gk0y7hiVdmkDdsNLdIKleBL9/DPHbs41sVFFMNcsqj5Vu49bI/stOWwwmUcrcI1ibGUIn+YYxlWwSmznkTb+H+v01By/VTqt8Js1yAXWpKRWLdLwGiVG6EVhOhOd2MaMrwz3uvxi52UGVHqna2RIFn5X5I/7dfTaLqpI7V2+6QlNPH6urmiwf+zuxHnqK6vYs46iIdxKQ0SYdjFTPLYwTA5GKWepuvW7hGhBn61HiQCUQrU6I0QwFIwRD9zF4al67qhvIcRT2iaAmwxGSCmKwnICfmZVKHlHqfZCUCFCIJIq+VCBXbWiYZqyTAikNVixREl8gsUDe5kiq6qveZ6iz21EGXwDfUFfjI45UHj1TwBOjUXL9wUJM03zVMJHW2Ilf9Tqmva6i6tKqTyjkXCpALgGbwLAFlCSLkBmDRY6ap324bxh71K6LhA/FNi4LsY4AVRWQlGtciXFlDQ9JxiUT7NqL+b58F5edXBZuWYlcchg6mHhBGIaGWwQmz7H3oiczp0ijqWSI/wBIBBlHP1oSD6FJpR9x5w+U0VWUx/DwFx8UJNDq6uujs7qSjp43589uZ8/lCttl8NAftuzvjxl/NI+/OJM6E+F5AqpDnwZvOYLsN1+Kxx57j3c+bKdiSnsndW2IPuesGSqj2k1mLePGdT7CsDDjdXH3eeHbdcR3+PPkuPvl4KlEIYSAnkpCnJb33CY2YWc2dzGvW0DINJVCTc7cXEB1i3cOIU/gyZWNoCUG9p5XjjjiAcYftRcoXQPZU3Wj1BUSp+Rmqk26HAZbvUfxoKq9dfR2Z6TMZ7kGqWMRPR2TcGBsLL5umMxAxXcgpUFEaR9iBRiET06UVsS0DL5AIyiITGOSAdqNIZaBhBDGRZSlwtXyQHkaPLcAWUeHFpKJYRVlFiSYNgygIVOouN16JzlREqoI/S722fEkaLUIlku6KkrsWyPmjqxuwRKdaaBDZJo6IeegRpiPNjxSBaZPXHZV6V0QpYjckko6O5mN7MvlkoqUryYvdRDpU9VUpJygBZQFPBVwCuGAEUoyROmMy/67k8CIdx0jzlW0xv7GGjQ79Bf322ZViRZqejIyT6mTl/UW+SqN9aaTEUpoqpf9lrFppK6C1yqRK5KHpSS1Oah0Y1fx7ylSO+9MlhBVNeKmsunf6vo8WxUoxJnIKVFomdhRS6GylGDgl1ZoMupZFNz300MIMIi48//fsudNGnHHOZB577SPMCogCF8Pp5p5rzmOr9ddRNR5Jq6SwvKzzgBTKn3zxE866ZCK6ZuHlO7n9yj+x2zbr0V0oEAQ+xaKHbaWVS55KpYhwDJPPFxU59NenKUqRFMblJJa7r4CbgKGkzKoLKWAgF0lUYPTQRu67+Upip5P6jLzXHiJTZltWT7MpaSj4Ujf0i9SHPi0vvMqLfzqX9QODWsdRJly6bRB6MTkJafQUi3I2i2woBlLvEtZnjC+1WzcmCh2qcylC6aiOGkZhUCP6jPmkPvmClFYkE5q4mk6rVCg0C7sYY+k2PZY0GiIq/BhdaFM5m8AvUqub6MUCRlq0LaXmJk0fXaXZBcNX3WbRP+o0Y5yqNPliD/V6ikqJMsOIfBxSsFMUJXp1igyurkDraiMjN79AIr00nUZAT84m7wbUkaKh6FCBqDF5KkKNHKFvVTAj7CabyRD5PrWpLKYbYPsRtnJojJWwcCyjntJtLp0uutwwjBTdsUY+k2aRDpX77sz6x/yGfH0dXbqJrUEqEjZHb61SWB1STy3rcK40NJTTsSPfFnuxhyY1FbHslOaElQUtyw1/+QfnT7yByjXWptsVsDTQTVuZSom5VBzEWHKyuAGm5aFZEUGUJYhSiW5hZBPkC4w7Zl/23mtbzjvvJl57/3M0Jd8VQNBN/7pqajI2gSO1QIlCU8SmgFqpKygVSs2i249pbunA0CycfBfjjjyQzTZdm3y+UyndpNMyy1zyeVG1LI/Ispkxu50JV96OVVGD63eRkteIUyCNFF26i4k6tqTlac3F7/6Kx++7mcbqDNVZE108VlRxe/U1qpfZcUv4nM3ziT+fwRN/OIltYpv0vBYqbJOiKL2lbUxfQ8vHtOs6DT/dlcqD94FMBuy0koIjZ6leCp/NYtp1dzPn4xnsfsnZsP4opt/5EPl7HmJgOqSQyeAOH4o+djh5y6LKtzECnaIt9JmIlJxfgfQzYupcl4VPv8BgLSbvd0uHh7REbIGBK7c9O8QoRhRNm/mVFlF9JTknor4lj+UUiCpMpgUejZtsQv2ao2lvaWH+W2/R1NlOozRmzAx5zWaBAfXbbUq/9dfjkxdfI/Pfj1nDc+jwu8hnbIx0LbPzASP23oPapjoKHW289c+nWSPUGBxZZHzp/ngEEjoYIhUn4N57A9WUdUXatCkUHIx0ivdMj43HH0Plz39GPpMjsqTrLTVtP3mcMCHKgLgysTBpD3Z1NceunHqWRGYJLcDvcUhlaumJTG574B9cNfkBrHQdWFLgNhQpWjPFU0Vqd1IPzGLjoYt0V2wRGkI36MEITDJ6Bt9vVt1g0Vj0RVnGr8TUhepSxJN0Qw8wtSJa0SMV1+AZYvTkKtCUwrivWUqY1pSitlA/olgJwgZiFKWHhAJaEkUorqTQxxIVb6lyGUYWzDr1E1oxoYCEKSVeK3WvSBOOYUjodDCk1uSWK89ijYF1ZEX9R1JCZaAlxbLVt9snUUmUz9OUd5lyyhnUfDqDAUUP01VVQoLYwIsiTMsnE9jM90Nq9t+Nul/sg2+a2KGlOrahreOHLqmCw/PX3sKchS3ses6pDNx6c6ZfcSvBXx6kyu7CS1WR2e1HDDhif6ipgq4QpE9TkYGMCZ4vtRmorYbPZ/DuuFMZ1NyKlgooaqECQzNO41tWwhxI5/jC1tni2COp32AjFt72EAsefYZstUHnmtWMPfds0hWDQBPwjony85l2/c3YT75KxszxQU2KH118Nqm111LTWZJyd//7Od67/EqGOgFuZY5ZDdVsd965pAcMBQGtwCGeM5cPJ1xL5ZdzqSkWSaV1CpGrGjnCTVS0HeE6GhpuFGDZUgNVFw09lsZblsmP/jyZ1Hrr02kZWFZAqNwk5VyTGqLqM690UPghv6DWkV8Y+0JRMMUyQEJ+TRFH7VSWgh9jZnI88Z93uOnW+/ls5hziVI7YzgrUoOkpHD9Q4q6iOG2FpbubRI2ao2gLoo+YUk1dgyCWRksPWlSBLtJbeoAvDRFlJu+R0ywCxyA2E/K34o2porShmie28jcJsUwLz9UxRZYsFBtRA1+OQ4UnSZqhtBtFkVvIrmFCATElcI0kMlXEIeI4II4cKo08u+20Naccczhpw6E2K76kDpbwx6RmJdaky3EQ/H954qjWUe/0RmmCSPEHhdQchorWoRrqkdSyEgaJNE7k757cnEqGD9JBlbim2inSdteDfHHjbawh2htOgGXK2gXYqYwaifQ1hxxCDcnwBWlahw2nfudtSHd18sHT/2HsXrvgpkw+efwp9j3oEBq23oJoyEDiyjTTLpqIdfcjNGQCisWQoKGBzoGVdNqQ9TIYcY6iJUrrPn5s0DVoAHtfdg7M+pyXf3EMa3f2ENgePdUV6E1DiB2PaM5cPM1k5C/3JbXPbjBmTXCh+eo7mXPbA8RDqhl++pHU7bgrza+9wfR//IsBm2zC8IMPgJkzmXr48Wh5lyF/OonKXXZgzttv89bfH2f3Iw8jN2IoX971V7z7/sn8rjbGTjiDBhkxfeUtXn30MbbccxdGbL0lvPcJb5x5PiOFzK95uGGAFtoKDC1F6yl13w0IxMBMmEAidReEtNdV07PF5mx03tl01teo8dBIdxNXSEVvKwPiyr7GlmtUv5QNqKbRExqYmWoef+Y//Pn2+2l3IlrbpSFhYUjqLBdkJF06obUs2UTBuu+27EWsQlSJvNSkQ7IpJtziVCO56OV4QvGILtWYE7qaFKBWwOJXXDBJ9eUkTMQppPYjijemoVFbU8WoYQP50/GHMmb4YFpaF1JXk0Umd8R7RXlnqdeUaYMlkwUr+0Na3uslvfQEERMfnCSnF66dZYp1gq/W1jZMpSEZWLqa4HALDqnKHH7BISNiwKZ0gSOaCg5vHX0s9R9Ow+4OqNYymKox5eKojq6FiUUqKtJJSEdYR+5HP2bYmccQt8zk7vGns/9l55IdNIhHfzWODbfZiurttqNmvY0w+1cw7dIJaHc+zJBcjh7XUZ3mwPAJUwEZt4JIr8U1Heywi27DZuaQUfzo7lsIZr3Nf393Nmu1e8x122k88Oc0Hv1bghmf8MH4E6kxK6naeTM61xzGwL33JlPfj1mXXo/z2DP4Iwcy9vpLCbo8HjrhcMYUXWYVbX768D+gPs2np5/Elx9OZdeHH1eTK88eP47s3FmY645is8supGvaHKb8ejzVtWk2v/ICrLVHcuPeP2VTvZp5lSn2v+cWWNjF68efyrC2Rdh+Ac8JsIUp8S0niXx2TqyT1wNamqrZctLlNI9dh5SeVtGnRJGelI4U3bMcIa7M6+1rgJhYj4rwgVAjEuOplCnFaEljUkRWhu6iQ7fj09GVx3UdTBVdWnjSKly8aehGL2D1/l4AqrcYVzplpDuoruTSA4UCIpSIPs5RCSD2NY9PajLLnnTL+jknNOPktZVSjzxP4FNfU0tddYZUOkMuJ0X4goo8JZKNIxdTaCGiiKNeI9FBLOHNyvxsVvhavXO9vTcaRfOVz00mNoRTrEek/FhZxaqyiETZuqmiZsVxU9FLTCqMqWzu5qk99mJzTEzh+3mS3gVEumhByqHYWIFGNuyiw/ZYmK2ha/PN2HrC2QRz5jH5mDP53Y3XKgB99tcnUt+/iS9qKtll3HH0HzOCL6+8Fv/+x6lIGXSmEw6iHXl4EhF5MjmUQzPFe6eLTjtN+/AN2H7idXR98CwfnHsFa/VoNEc+dQccRL8jfoM/+zOmnn4i/boj8tkU7/sBO02cQP1mG/Hp1TfQ9dA/aFprBGsceRju/Nl8cOvt1HoGH6Zr+OkjD0JlhjfHH0OL28WPr7oBbW4LTx17DP2L3SysyLHb/XcROiGv/OoPFLta2P3GK9GHDeXeo4+joSWPu0Y/9r3xWliY5z9H/oG1fQ/N7VFNSUtL5t6/aVOfk21T9IvMsXX6j/stjUccQmxm8E1P0XACUZoSPncZEFd4HXyfOywXEHttSAUc4ygiJUR/X8aXjKR2KNGWGLvLvKlMsAS+6lLGmuy5ZJOLc9nta79ZDhNfV2zdPntKZNc7IVF6Qml0LPvQJe7LyU5LIsoEYJOhCXHwk/nWIKmZpjLkhSws/tMCxJHUL4XPKPsmNJ4EEFddC4GEH5ooEZm6poR6hQITWTq2dIFjjSCOFOlYFi2nCZE9xCm9J+kMx/95nXf+eDprStfUkgaVEJNDNE3quNLisiiaMVVBgQ7DY1F1HXNGrcn+Ey6iOGshd59xKUdNugw/Z3D3EX/ggHG/o36XnQjstGrWzbjkOvxHnqWQ0YjWHKwS9qyk4VaAoWWJXQHqPKZdpE1qbxtvxZbHHsns555m6q33sq4cY1srjl6BVT0Ywytit32OuN1ErsaXsc36111OxWbrMf2663EefJQqw1SfraN10mDlmOtb1Bx2COsecyTO+1N57syz8Ef0Z79rbsR/423+c8pJjDAMpnshOz9wL3Z9A//66S/pZ0Bq1x1Z53dH0/bpTF6/9242/MmuDNx6B+be/iDtDz9KU7EdLXAUJSlWY37fDohyI5JxwoWGgbv7j9howoUUDJOCLRGi8IrkWpIQ8duf6/sEg/JzCQ+x0BwL2PSKFvRGhX2/e3KRpDPqYnI8X4GhwIQoZwsgmjKcUBr76ruoEpH0bqrZsZwVT/ZYOrJMZq2W3ntZbFWx59dDxKVeQWpnQR+TegENwQQBDTlcz/NUAV2AXtFxlEyA2JMGqpkidSA1x6VIuEtHravCydMbGcpxW2GkSNNuawdREFFVV6NS4a6ODsKCS1VVJanGGkU76V4gYr461QMbk+bWvGa6Hn6C5jvvZEChQGSlCWNbjcYJIMpNQQjxgRGiuR7Nlom++Za0rb8emx16GPS4PHP7bWx/3MFYlZW8cf/DNPohC+a0sO1Bh2CO7senEybR8eA/8Ub0Z7sJF0BFHZhiVyF3njSEGYg7wMqDkYNsDaHlqg4yLSv9t8AAACAASURBVD1033sfC+6dTKWIK0Q5rNAiCtvxbaj200zrgfUmX0V207F8dv0NGA8/zgD5RIvg11tM9yOyP9mTsaeOI46L/PfE8/E/+Axz5+3Y9MxzKbz0HG9efA5NxSLNViVb3HE76YGDefu3x8L8uUzVQva4ZAL9tt0aCm0IYbXwySweO+Z0NvUcqooL1Xx/Js4omk4yBrn8TW5gfhyQjoWXabJg4w3Y4rabKJoG3WkBRAFLKbyXAXFlX2fLBcSlQE1OQHHik2pwIoClAEJFUGpSIUkvVSOjdDdbYT/2W0eS5PkVQe0b1yI5ihXfOWUEShREZOsVhFWP7ZOh9+rc9B3M640sFwOiEiNYJmpd2Z/Ucl5P5reljCrrb/o+laHG5aefRQqdk84/n8DWOevEE2meOYcDDzyQPQ79Oe+99y6TL74SL/S56vbJVNbV89S1N5F6/V1GTJtGk1NAS1dQ8NXMhkqbBRBlhE5PxRT8iBlmzDpHH0XVAT8jrmlCK4TJGGRlkbiow4wv+eypp/nwyZf4+UknwvZj+OyGG8k/9CRVAxoZvtc+xNlq/FSGL6Iio/faC8usZvZ//oUXtDFix73Q9RRzX3yGyi7xybHg9VdwX3wMCxdXy2HFOTy6wDCoKNp87BusfetEclttyMeXXUHqkSdpNHTxLWNeOs3ggw+k8dBfEGsO/zrndAb9dxpZP03Xjtuz8XkXEP/3Df5z2omK3jPD09nxzrtIDxjA00f/Hm/BHDb65S8ZfOjhhIUu3n/1eQasM4YBw0bR/uBTTJ/8Z9bExXQK6LGdEKu/5fxdDIhBQCGdY/b667D5rTfipGw6074aP9SidEn+a8Xn+SpwKq42h/AdAFEK6nLCJ3PwQsFVdIDSl8yWyiaAIcojydZb31tcGFQx4JK2RDJml+y6pL7Y+9ilmNlfiwJLp5oirH77sOdSg0+JZsDibQkoLtH4K7UoFp/MSWRU8l1Z1Qiy6qYk42kycxeiBwKIMdPe+i91tfU0rjlSyWEhvDelphISZ0ScA+KClwjlphNzr4wT0XzH/Sy67Q4Guy6ByHNpKVXcF5qSugFG4oktibhOm6TRQ/sTrTmKoGogH36xgLjSprMhVmBa4RRw58xGb3Y44IBDqRi7BrMeupfWZ54G34M64fQ59OQqaa2r4FfXXklFRSO3HHI4uF386robyfYfxD2HHMyoTp84DGgyYhqCHjoDjR5y6iaQS+XVbHMmSPFRqLPhLVdRuel6zJo0Gf/2v5JLmywQkeNNt2aLM04h9oq8OelqePUFRktjKEoxd4vN2f6KiUTvfsBz445hZNbmI89nz3vvxcxV8sTx43H8LvafdC2RE/DkKSdjO0VaK9Iccv21kK7i3RNOo+7D6TRqOgVR0lGjrt9+bgZSs9ZgoabTttVmbH7z9RQ0mdYR33BpIAo1TDKZMiCuTLRdISAmrUvhowlRWlAxIQMIIAo0JVGUpmZOk/G2JffGJXC4GOq+w3uTaLMkwvCte6+4+5bUDFWi/LUZk77guBg41QGXouASsMs3OTFXOQtSSf0lXpLpBlOaFK6qyWUFzGKNHlOjw4ySsTovVNIc6VyWUOhJYsUaCsVDuDg62WJI/NZH/Hf8iQzLF0hbWQJfxuFEk09kqGRVLEI9IBObOIVutGqLL8KABVX9WXOvnzF4m02x6i3S6ZpkHhwPrxDRsaDIlL/cS8Onn1BXbKdWM/nK6WLgPrtTHD6Ct6ZOZY8//JZqvYK//f5YrCDPrlddQaaukb8f8Ss2dFzSwl5wfOUHXrHdrtTtsidBy3w+vP0Kqn0DmxSfehGbXT+Bqk3XY8bVN5G6/0mirMkXAxvYcdKfoSrLm9deR88/n2K0NM6CAl2pNJ+NWpM9b78F7eOZ/Ou48fQPHL6ssNnnrjswXJM7DzmUtXfdnC1OPZX8J1/wymGHsFb9AD7VYKMLzqRpk0359OrJRA8/yYDQoJCRbn5xhYCoRq7jkLmmRrTPnmx0yfkUInAsT0XmUVzuMn8HsPjed/lOgFjyqCsJ+JbufEt9E3/jXjD5lmP89pvm0uHbUk+zTI1R/W2Z7nRvbLr04akpk69tKtLt7dH2Chr0xpslQFSVgVKFU+266gl1ikqPJ6UKM1Apc1UQ8/q/nmHYsBE0rTtaAaLM1kojTBosUdHFEtEDRfsVRZpEuDQVQ25BJ8/v/zPWLbhoxZAUqYR2o7tqZlgkPYR0XWFUYHgx3YbHlzmdYYcfyaADD8HLt9L13uvkP52L6Tikhg/EWHtd6sZuCj0OU446hgGti8i0dLFICxl14Slkf7wT914zmd122ovGVAVPHXcMkdbNHldegdEwgBdOOI6BC+ZTI4DsRbQHGtW/OJh+v/8D/pwveOPY3zDUszFji8+LARtfdzEVW2/I5xNvJL73CTpsjf6n/p7BPzuEz599htcvnsDYIEb3HWwRVEjl+Lx/HTve+WeMyObvvx9HfVcz7pgh7HzVRIrvzOJvv/sDa/18FzY56VR6PpvJ00cfyroNQ/i4rZvdrric3GYb89Fll1F46FHWMkTeKxkMWFHZSAQfipHHrKzBGn88ntyB+6MbKUKjD+1GcRZXfOP/3lHhB/yE3wEQBRh664d96miK/Ny7SaSYuPH1QbVllrVEf+kTeS3ZoS/gSRSaCLV+29bbUEj26X380qehGrfr+6vlALKi5ogg7FKRYW+pNFFxSeqmqx4ghqL6LVG5qLD4HjV+zDWnnc0uu+7G2ttsRVCTJYw0CpJ22RZZ0eMrFJWeoHAsTT8iEk9sQmrb87zwhxPo//HnVLohwkKU+qFMTkhzStJzMZJAxjJDnZ6Uzuz+dWxxzUQYMJhHTj+dijfeZGBaJ+d45DWDt3SNn91yHVWjhjD71vtoueM+RoYmM7uLjLzyj/DzXXjg/EmMnO3RpJssem8KsVFgwE470S3anC9OYVS3R53o0wYuwq9nrbWp3W5bOubPoe25p2nIS1FDZ4YfsPYNE8hstQFz/nwb3fc8RntDFVvffR3RoKG8eNUk1mzrwnRdwpRFpiVP8MEMphba2f6a87HWWYcvprzGizffwIHnnUbVehsy//YnmHvPX5lTY7L/9dcT1zfy4qTLee/lV9h0sx3Ydvyp4BR59cxTaZgxjQH5LjXr7ynLjVImpc6dJRnK4gJNrNGdsfisLseP7rqZ4qiReI7Y4SYps7hdKjnHMiCuCAq+179/J0D8plf8etz2XUPAb3sP/wdDwyu6Da+wytib3n9TD7wXbL/DC32vH8uKn6z3hiBS/ir1jSOqg4gpj/yD4WuNov+G61IQypBaziU3qt64uLdxpK7XyKdKaocv/5cXTzuPtQJIuxJNynSF1B8tNFFxMSNc3cEiwI9M5jQ2sunVlxCMHsbr19+B//AzBOECal25kqv4atgAdrn2AlINdXx59e10P/QUaxgGM/N5Rlw6nswvd+bFv/yDzJTPSclIJT45P6THgLyp0WRXUNHeRTB9JlZLCxVKWSagKEIkMocsfEpXFIpi3g8LbDbpcnJrjaX1prtp/ts/sTZaixGTLiDu14jW6qL1BJDSIRPDFwuZccbl5Od/xYImje0mXEhmwGCCAMxMlq4P3+P1cy9heLtDm6ZRsc9urPuH34Jlke9pJZPLYnQXmHnvI8x/5HGGhyEVoqcYiie5NBpFmUdUgEy0SOhrwq81iKIwoUZ53XycS5M65CDWO2E8rbaBLt7oejLcoBTdlQBtuYa44qvh+9vjfwSI399hlJ/p/3QF1K1HdPM88ToxiEORnRcqhyjCBLTrIZ5hYYoT1wrIvUo53+2hoRDy4cVXU3jmBYYWPCoDH9OQIUqBVHneDPmUp+a/TVLMikzqfrEfo48+SHJwuqZOo2VRM1qnQ1PTUNLDhmLWVxJ8PpupZ1xEY2s7oZZnnp9ivQvPIr3XNhihiTSLFUjJQLModIgGm7BOvBDmtvDZpJvRPphGRZco5SQq1YFMIcXCsRTxV5f5tkbl9tujNfTHffsD0jNnoQ1swt92c4pZG9MJS/PWwqWF9KIuii+8Sdp3mKflCYYMYNiOPyKuqiJs7WbOU8/Q1NFGOvKVGMVCqVSOWJM1dtqObFM1XV3tLHr7HRa+/AajsKhyHCzRPxSPlkgypqTOLhxOmQYSwVrTtEAUo/yQfKXFZ4217DRpEt7QoYSVlYShDHQnjavE4kKNHv2fnhrl/f8HK1AGxP/B4v2/fGgCiDGaLymzoYjlla7P1OdfpmmNQTSstxbdogeopoW+vQ4lDRfbtsl2dZH6qplnTjmTNea0MaCji5RbxEhFdHk+ll5HMSUqLi7ZOE2g55hjpvDWH8mo3bckN6QfRnYgaCk1hR4uXED+/Q+Z/fATjGjPY3rd+A0G7Y5G/VZbE4wZii46iYGOKC65IughOoiisG0K7SemuhCw4O13SbV1oeXzpKJkXltVScTbxfCJPBctl+MrJ8YJoSZt0WDHFIo+7aFJUXNVrTUo8QN1cWzsLDKitk5pQAZmrFS9v2hrRa+uIV2MGJPKQk8bfo1JVywk9Sy2VsH09kXYGekAh1TZNg2mrY6ryhSyuydVVwIzU2JVJCZm4p0idgh5xyNXWYWr67wU97D3jddib7Ix3emMIlaYeIq+Jjcf4SGqck0ZEFfqZVYGxJW63N/fiyUpsyhTi2hGEi3VxXDNGWez6bZbs/UBe9PlBGjCmv8O419q9lmTrnSIMb+Ffx93Gk1fzmdYFGG5BaUwHSgLCQ8zDjBlmiTM0IOFX5ljbrFdOeNhVmLmKigEBQLfY1AmR3VXgRrHJwo92oMeslVV9IQxbipN0U28TkzLwNCF97hEiFe6rWYQkLVEvFaGADSiIFQah3ZkqOi3kOgYEfsmlpkhFOEEXAwzIKOlcLt9bCPEsWIcU+TlTGxPRI6T5ocfecogLRQZEdMkcMQ1SAyvpKHkQFWaghNSYVThiihFWmwEIlKiAB6IfJymBhVEUENZp4ighnLQk/RXFLxDbC8kpVt0GSZfpXRa6ysZe/I4cjtsTbGykoKuUZ+W+fLOxB9cxG0VIKrc+fs7acrPtMIVKAPiCpfou++w7Cz1d3/kd9uzrwVq0t4SSXtLTaQIjFQFIS899ChDR41gyGYbJRGiteIGVcJ7kyhJJ4wCaiVrndvMJ7ffx7xnn6equ5taEYcQzcggQGxaBQjEpVB8eHw3JGuniMJErbpbXBzTibmTqK2Lso6tSx1S5pcNorigvLRjV6MokVFVDi90FUAJCphRos4u/FfDD0jJTH0knieJcZOaMFe2qSLBr3zrVJ1TOueRKGZbEV4kekwm4ggklCSZx05oYSrfVnSxxIPKUMAtUkBCiM4GYjOgUbAk/Q2VwLEV28rcTDxfQitQ6bdd6tiJ6re4C4o1q7IlDTVlw1o0A1xLnjNSiuBBaDFbjzG22ZAxhx1IxSab0pVJKRsBMUezXVdVCcQaQYYJNFHMVqXtMiB+t6vj+9mrDIjfzzqu9GdRKbPYd0aaMlVS8veuR1rs6kzoIMCoqMSVmtUKnNtkwkiqhCoyETpOqJEuuGRig8Lb7/PZs/9mwbvvkVm0EMv1VJwos7jKw1BkrkJDRXbJ9FJIYETKmKm3oypVMeVWEhmkAp3IKqIL3ScQOTiDgmhP6jEy4KHk1pQZlKn4lGKzokYIJc4VcyhFhe2dmIoJYqlwymyOOCmG6CJ2LAm7Ljrfgn2i8ZkIewhgqefQ5Fi0XlsVBUAiYiGOguIcEBg6rvQ0woisJ8cgFgAiYCsH5ytTqpTQmVTFT09sSWOJKgXMhbEZq5HCLkPA2cTIVlA3fBSDdtiexj13oVhXgRuJ0pDYpkI6jpSPjKySYybTVeJrnfgDlbeVuQJlQFyZq/29vlYyWy2evjKvLRFUVRDxxWtv0TR0INnhQ/ENsQbo1TD75heXCSMBOFtk3kIBRYFFXbnrVVqWmpOmrRPmfUXY2kYsKa6AgK9Cn0SGTTeJZMbdEB9NEUH1k+9CGxEXMPm/kmITIdlQueVJdItw90IXEfQQz2yRxpSOtqYs/ErRrYj0iqajsL/kNUR8QxS6JRqMC6BXqigxxkETh0TBESNHZOq4IrgqiuhCNBfQkQ6vncypy8/q2G3lDq+aUQKwAuCamF8FEmz2TmJJ9CbHHyqlnsRDuqS9phSuE++UhKIlyteRAjarfyPakEHQr1HNbrd259FkVlzSczVTH5JW7n7JTUNsSOWti5GVaJyUXv57PXPKT/bNK1AGxO/x7FiZKXNCphFRh8RnOIoCakKYcOKp/OjHuyk1Fl+8Ur4Dj02K/gIaSkBWIkyRBSsZq9sCQKJg7XsJD9AWrT8DXSZIFIVEjJYkwpIUWVG5MQKJtCT9TYzbpbEjqazwJQMjxgwsMVcmNCwsQTpRn5ZfJUwTIokQRaxY2XuWTO11pZ+uiPZi5iQAp4cBoeER6lUgRPK4Gz3qUSrr4vgosG7EjtKClOkcAUCViiu94MTLWcGd1ABVpVXGVIOEoymK15rY0yY4Jwo0Sk9TE1c+qQ8mj1APV/emZMRTOsRFz8XQDCzTRjDXVc58GrZtEfs+ehATiGqUkUS+ltBEpRZcMqqXRkxO+D8yAabmosvbylqBMiB+jyu9mB6uquF9plx6g4ne+Ro1V52kfYungBY/opfzWDKEX2rmYWkCulzcEsVIZCZNkTrN4Kk772b02LEM2nh9HLmYlADvkmmcJYOViQ+zpJ9LZM56wUciKUkZxXQ9IFNyuxMXOU9FNQa2pHNRqOw6pYamxWZi/GR7pCJJKaVWaFAsaTMK2IpXs4CQ4J5YbUoamg4gE8pzBAqoJIgUx0Uhj7uxn4C0KgloqlObrIAMASTCuAKSPlWqCZGJehA5XMfUcbQcdgAVgU/BSN6PgLTSx1RRq6SryXCBrIOAumzi7yyvKaAvbjpynHJEpsweBxJVpnDNUIGZgKKa91b7JxqU8jyamSZS3tJJNCuvF8VS6Q3QBAR10fdM4FSeXbyf5UYkEb0r/Mo4oMJPKsNip1reVt4KrJqA+B0Kyd+lupKotKzYKU86eyvaSnrdSiYsCEQnsFcKQlOy8HJVecpDw1Q1J7nwJCLyVG0uUQWSEz00IjzbwPQzmKGlLjvh3ymaiqRzmlSgpAzYrWpjwv1L5sc9NJkrlkqT7BOnyXlZAsPF1SVpFmAJqJTUNDAp6il6rBg38MjoIiSQeHWI341yroscBcbKu1iT+tsSkYtlCfe9QhjS1U5itORClhi1lyCu7F9VNJcAbe9e0qBQmeXir9KNohT5yb4SYSm9ySWyGokIRUnDMrGNT24xvYC45PPq7UrLZy1yZVFiT6bk2yTilWgu2Ts5hiWvv7xzqPc4E9jtfVSypwJhRXZPPKH7Dnsu+UnRqfu86743I1njr59rve8vaW0l+0tEmuhwrnpDASu6Vv43/33VBMQVKIX0Pfm+bfHVafmdkPM7fIRyoYVCrk2pjqPw3Uw7s7jI33s5y/1cpVAlBSDRTpYqm1TDEjfo5EKTS7xXS6fvRSoXRaI+GOELBUUmRaQbWopskscnorVSa5MUVDqo8rqZOOa9119j+JChNAwcjKNDQdLLKCAdFpQgqdiGildKOiqq5oNI1QsoSm+1vJVX4Ie+AqsoIH4/H0sCPytGxK9r4Sz7+hFx5GGZafzYxDeyPPrMqzz4zxcIzAoCXThjknpKZ1CiR0fZmyoYk7lWzVJ/08TcSXAniogMEfU3COMMhi51ORcz9pRUVxyncMW5UP4ZEv15CrCEFqLCTSFoqNpSIamJSYNAupyxzqJ586msqiRdKUZgyShYteVy0UlHMrA2p+p8CPdOASI4ekbFJJaa5y5v5RX4Ya/A6g+IfXW+vuGz7i2If/OpEKFLoSjWcEMxLK/m+vv/zS0PP4+XriMQQyBdfHWlQyvNh6ISy40jG0P4ZEpfMFZ+J1KXU+0BU2pQEjOmVQNWF39oxSs00WKLglFU6bWMfgmmG9IBlkK/SiVFkkselNTtTOn6SooVW6Qy9fR4rpJs8z2PTNqnlkXcNeEURjXllBq4YUjK7Kq36+hZ9d2Ok5/LW3kFfsgrsMoDYq/Z1bIfUm9Ht9fqQP7eW9dbbJAlyWnJte+bPmR5zOIOYR/e17IkaOWAKuZbRoae0ObPj77BzY++jJNuxJMWqaaT1sUYyMOT6E/ql0Eaw48wdI/IDBIFE9UJkYQ3ifwk+Q0C+b9EfWlibKWHZ4ftyh5UvEx0PY0WivpMMs0RGgV8XFR7Ikgp6k0ST0qjQhop0rZMKlOm51LvNfPINX9keJXYzIaKrtIbEXpaWvHy7FhqmeWtvAI/7BVY5QGx1+/FF86bYn3YamRLQESMkhJKh0RwiVtgoHyiNTKZDPIY0zYW7ytA2btfMuMrCvQGPd0F0um0er6qXBWO76hRuN5Njc0KWVYaJ0J9y9Rxw4NTuOFvL+OmmlSTQxoV0kqRbqmWEe1BH903Sft5UlYncdag288R2lUQFDGjbrJaHop5MlYdeTdHmK7GNaTq2EVD7OEHnlKykWOWf5r4VmsmrtiiCm0j9EjFEVlh4HV3ka1K42g+Bak9mjkiUaghRf+4i79OOJYxdSKEIOZaIVYJAH3NUoRsZWxU3sor8ANfgVUUEJd0hntBrKW5Bcd1GDRoUPKRRUtEOAXIstksd9xxBw888ADPPfMcbZ1tpNIp5QDQtyMsdqbys3IUlPTV1DnjT2cQxRGXX3Y5rqSby2yqO6uLT1yM70fEmVpueOhVrv/bKxTTjYoUrAutQup/tpArCiJEQ5XvUBvPY711Kmjxdf77pU0UNZCJWsnoXzB2pMnQ+loMmnjvwzZmtwe4KQG9TjYYIfL9HrYdEYc96vl838bOrsn0OTat7TaVmoNpTGfMqBxDBjbQ1trF1M++oqNnDUJ9LXoEOA2fRr2FBy89jrXqZLIklKxdHa9EoqqOqSZUylt5BcorsEoCYuIlkVyiAoi2ZXPFlVfQ2trKxRdfrCI55bMsEwxxknJWVFRw1113cdttt/HKy6/QU+hREeO7775LoVDAsqySlakAi69+lqhwu22348RTTyTflefGm27E8z31fIlsVrKpzq5MHYhyiRcSZeuZ9NCrTHr0VQqpJmLp0kbS+BDF5CKx1UFW66Apmseo6nmcefrBPPTsNO57RsCtkWr9M44+el0226gCp6MLPa7ASFXz8D/f5Mln55DLNXHhBTtRXaGTlZGyYBGmnlc1ycAYxRXXvsY773VTl27jsKPWYpPNhtPa2kZNrprWlh6uuuZd5rRsQCFVhWd4NGitPHTpOEbXiX92MhEhwChNnKQRL4n7iulJ5culvAKr+wqssoAoC99bHxRwuummm2hububC8y/ED30CV3h5pbEqkYPPZpk8eTIPPfQQzz33nALNMAi5euLVzJ49G8u2+OjDj5g/fz677ror3d3d9O/fn4svvZjxJ4/HcRxuuOEG9V02iSD7AqIAhwijiidJlG3kmodf45q/vUEh3Z9YUtrQozZVQ3dhPpE1ly3GVvCb3YewxdCvsLR5PPpCJ5fd5lNbN5RtNunm10fuzk2Tbuejt9ooep0cffyObLD5+pz9p8fo7BhDXFNUIgq5oJtK4yu8wofssNNG7LHfbzj1rL+xoDXHYXv355CDt+WP5/2Zae930a/B55wL9uXz2TkumvQF+dxQojBNv6iTByeMY1SdtG00VfNUTsuxmCEtjwC+up/25fdXXoHlr8CqCYilyDAxs5K6YYoJl15KPp/nogsuIggDfN/DUkouiXKJ7HPzzTcr4Lz40kspFPLs9uPdSGVSREGMbVjcfNPNfDz1E66+bqIaVRPrJUM3GH/8eFVLvPqaq1XEqeqVfT1VlN2gEH09xPozSNUx6RFJmV+jkOpHKFQWfAxJwaWhobcxdmSWrUenqI6ncNiP67j3yQXc8Y+0apxccu4u+M4iLrrwJYrGemAtojr7CtdceiRPPTWDR/6RoVOvUSbuaQoMCGYypulzxp92OOdd/TSzW2ogDLjirLF8NrODW26dA9oY/HgGu+/gcNjPd+bki6bwWdtQAq2WJlVDPI7R9QknUho+4sJnluqIZfJvGR7KK5CswKoJiL0FLcEhGQOzUky4bAL5zm4uvvgSxeMT/TolEGDYSmzANlPcfvudnHveOez/8wNVonvmuWdgZS1sPa3Ukv886SY++eQTbpp8I91eD9ILyaTSnHLCKXiOx/U3Xk/RKaroUGqNQpXpbcLoSopFPEYMfKua6x+Zwo2PTMFJ98MX+ow4EwY+hshcGT5m0ELWX0St/RZ3X7QV/5jSzZ3/kIZJLeOO3omPpr7Cy29qtIaDSNutDLFf5roJP+Phx97jb08PoTWux8tG5Mweatve4vJTt2J+VzNX3zWLOLUGDRXzuf6iDbnxjg956bWB5BmMlp7Peo0fculp23PFLR/z73cbIDOIeq2d+yccy6j60hiZUnoR/19ZRZnNVWSe8jVRXoEf/Aqs0oDY6w1vmzYTJ05k4fyFnHHGGUqWqeg5LFgwn7bWdqZP+4zttt2ed955l0f//ihPPPmEao6EWqD2y9o5pYv3+9/+gRdffJGPP5lKIXDUSEk6m+akcScq4DvnvHOwRHbflvZJIp6wuCGjFE2+HRClEheL8VMUkKKbWr2HausNbj1vEx5+fiH3/SvGMEfS2TaLVJWLr9UpsnfO+5JDds9x4P4bc/wZD/Jl6560G2ml1pIJZ7Pl4DmcfdKPueTqB/isZT3au33WX3MBV52+Mcef9TzTF25Gp9aIkVrA4Pg5Jl+4C/c/1cX9z+jEmaHUax1lQPzBX+rlBfguK7BKAqKa4hR+oOStUaxASuqDEy65FInUpCcaRCFrjhrJyBFrss1WW7PXnnvz+OOP85d77+GlV16iUBRZqETBJHQDfCdg/bEbqhrh+x+8S0O/BjV32dZvVQAAIABJREFUm0rZXHrxpVx5xVXUNtQous7rr7+uQFFS88UdadVZWVGE6KEbWSWBZURFckEn9el3ue2Cjfn7lEXc/lgXPeEorEwWP5xHhQFW9+ccuJPFuCO35+Z7n+WBZ3U6zR1wRHePmKzzLhNOXRctdjl34qsUrB3Rwh62WHs65x+zIcee8yafdKxPIdNIFC5iqDuF2y/dnsde6OLup/MExjDqNacMiN/laijv84NfgVUaEIVYrNzK9P+PvfMAk6JKv/6vUqeJZIkKgigCggkBBVQMmNbsmhMqKoKKYU2rrogJERgBMaIIggFMqGsCRRFUUDGBAQUUJQ5M6Fjhe95b3TM9Q5jZ4P/DpcsHZ6ar6nbVrapTbzzHpKK8AkPieIZBOBBEF/lMYRSR5IcrBccmkyZN4umpU/jnW/+krLyMcMRvS5MS5XvvupfvlnzPgQceyJKl33L/AyMpj1YQDAX423XXk4glVIJFCRdFQqoMJ1Oy49c7SstbHRai8OARUh0juiRE3CjFgYU8PnxvXvrgF56aVUHc6ErKC1JoLaehu4pBx/fgiL6NeXz6M7z8UYq1Wh8SwRbYsd8pdCtol/c5D97Xn8efep+XPigkFtoLM7mGnh2/ZvgV+3PpTR/ybUUXKgNN0bwYLSs+4vE7e/HaR+t4/J+/YhsdaYyTA8Qd/lHPTUB9ZmC7BMQqLWVVL5duXROB9WSK0tKNig7KjyG6CggzyZcNGzZQES1nvwN6kEwm/FY5T1dZ5jNOP4vp06bRrm1b9tl3X27/x+0MOOpIDNNk2NVXkkwmGVMyRpXcqKJsxThVi/elDkDUiKlOE7wghtDRuzGKrE957B9dmfXRKp54eSOe0REvuYFm+Z9x3aBD6LBTB8Y/9hpzl2yiItKBqNtMiTRpboyGyeUc02MDF5+/D9fe+i5frtmXCqsp+e5auu70JWNv2p9r75rHpys7Uma0wjJidOAzxt3Skylv/cj0uZtI6e1oip0DxPo8DbltdvgZ+FMAouKacxwWfbKQo485huZNm7GpvAxb1NMM0+/iEFJT2+Ggvr2Z8sxUEskYgUCI0o2b6N51bx594jGOOvIokqkEK1au5Mgjj+SRRx/hkEP6ceWQoapGceyDYxUwyu//HiBW+pRdpAHR8S3ESf/Yi5c+WMHk1zYS8JrTPLCMa65qw847Nee6W9/iq7WtcBrvSjRlokuLniuEr3Eap77i71e0pE2LIq68ZQGr3AOJhwsIpzawa+HXPH7vftw3YTbzFrUhYXYg5a5k35YruHPYwQx/5FPe/boYx9iJppTlAHGHf9RzE1CfGfhTAGImAfr1l18x8MKL+eD991TZjFiAunRZCPmBZjB9+jSeevpJ3pn9LuWVZfyy8heOP/4kJjwykX79+lFeUU5QxJBclx9/+JFBlw5i9jvvcNMNN6rY4uixoxXwioWo/vuXLcQ4Qv0soCitcBG3gmLrY54a3p2Z7/3M1NfKCTtF9OtczvVDO3LHbTP5fNVu/B5qRIUbJKw1xkrl43oBUsYamulLeOyBg/j2y5XcNWE564y9iVsh8rwUBd5i7v9bO9ZXbmTknZ9ghTuS1H/ixP5N+cthvbjq7g9ZsnFPPPLZSV+fA8T6PA25bXb4GfhTAKJYiFKc/dnCRVw66HIWffoJ0bi4p37iRcpupPxmypTJPPbEo8z9YC7RRKVqUVuzdj0tW7dU5TQidSlMxtLvLJlr6XmWGsa/XXvtf8dClLo+L5AmaEgpQGxgLWDyHd156f0VTHm1nFBA556b96Hsxxd5+fnl/G62ZkPQJqC1xEy0YGNZiE0U4rKR3Yo3Mv6+3kyfNp/pb8ZZr3fEDTbGSDqYqcWc2jfFhRd2Y8ojb7Ng3o80aW9yzeCzWLzgN+6dspKKgt6kEi47aTlA3OGf9NwE1GsGtgiIVWwxojmR1UK3JfW2KtYZIV0Xrdp0bM+vaxPCBae660O15KnyR59MPx0s1EVvV9iOVX5E+m2rO2t9tmZNFUsv/mKxcm9nvfYaAak/TBdwK9Ejy+TZadN5ZtpU3v9gLpvKNim9XM0yFBhGwhHlLss5BAMhHNdV9Fj5efkMu+pqUokko0aPUsCYiSFmGnz9SKJYokK7pZO0iiiZMY+SF+arOkTR2UC0gBELURIyYUxPI8Q6ioKfU3LLwbz9wTKef301jZuYjLyzL41YixPLJxkx2KRF0eNtML22PDLlHd7+eIXSbtprF4vbb+zHuAkv8uEXOuV6e5JeA7RUJUWh3yi0v+Tcc3fm4H33xoknMfI9fvxhDSVjP2R1qhsbaAN6kqbaWqbePUQVZithdgkyiPynXBuhDVPU9zmq+no9MbmN/qdnYIuAmM0ek2GTEUCS38WllI4R6R3OEC/k5eUpEZ/SDRvJLxQSUg9HyFAtech0ZZHpQlXvpvmiRVPXhQYFxawvXaeU0KTMRcQpBDA116eMzyxyPMJy89VXX3HSSSep38s3lqvss3JvhZ7fNFU88dD+h/LYI49REa0gJQQGSqjdXxSwpVlsBBhlXOlnHjx4MK7tMvGhiZRVlqk+5+xFkTtopiJDEPLCZEAAcQGjZ84jHthJdbGYQsmvl+MQAqchumtiGKvJC/1Mg4IY0QpIxBpiaRW0arKJWGUpphFDN2yl8uZ6RZhWW9ZtCJGwi0mZQdzEctq1CfLb6lJiWmsq7ZZ4XgSLMoKsIS8YJ1HxAy0bx9mpiU5Fhc2yX8AxdgOzPeWxAGaggkbmaibfdSWdGgmvYhxbGG6wsFyHkBPz5Q90iX3mltwM7NgzsBkgqi4N4cpP9xLL32WlZbiOWHC+paZKYSxTkSvIz6KiIua8M5urrrqa6c9No237dir+ZjspldiQOkLH9jtLlK2lmTz+6KMsXbKU4XfeyfEnHE/nvbpwz333kEhEFXjWZl/J9DVvLN2oxjDT2eVMvE/WS4Y4FA4pkFPHr0SJttyBkbFsBeQlCy2LMOmIK520q/ukM0AqkpKmQJfjkgo0ZPyMD3nw+XmK/kvzDCw3TszUsQ3RQRFwkTOoxGKTshylkyYWNwiIulxyHSFRYHNTaJ6L7dqYwTziqQCeXoSr5WG7IpBeSYCoIpaIeiEwRF0uoMp/TBGDF/gN23jJ9ZhaCsc20M0GxGwDR8qETJtA0qaZVslTdw2lU0OxCqMKDG0toDpVAo6QyYoMad2C9jv2o5I7+x1hBrZoISo2GSmMTv+74NwL+GTBJ8pCVGJrkoWV1EEwSP/+/SkZW8JLL73E5Zdexpz359C6bRtV1CzWWcnYBxUdl7ioQrA6btyDqvTl4oEXM+/DD/nyyy/Z/4Ae9OnXh/tHjyIpHSRbEIYSIBbLUHEepktjso9RPpdtxHKV45dtalt6mQuasQ6zyWVrvwhqEsR6OKardE4cRyMVaMSE5+dR8vyHJMRCxFStcCmh6DJEdF16oUWNTYBSgMdSnTOBsImjO6SETUcP4SY8QlYQz0sRd6JKDlO0e1WlkeMRdE28REqki0maSWxLiGQNDDuA5ZjYpli5YplKeZHIFwino4kmKnNapbJYRd6yMUmevHsIezR0CdgVeCLTqYSlRFjdV30RgavckpuBHX0GtgqI2USqS75cgpvygeiWW25RTDElJSVq7oRlZo899uCfb/yT8847n0WffUKjZk1UTFDWzX1vLosXf4WpGcRiUS6++ELy8vI55+xzmPfhRyxZ8g379diPgw7uywOj76e8ogwrKAXV1YtYcwJ4GQovcY8Tybiy/jKdJBmyWAFFOXbpOInHEiqumb3UDgdkssqZcTLra94YUqStxFBwXJNEsCETnp/Pgy/MJRbcSSVRNHHrFZ1WFNeM4il93yBmqgDdC5NybRAmbdNWDNVBPQ/PlrikD2pC+S/6lwJmSaH5l0bruEHYyEPTUyS0MmxTrGfRF45g2CE8x8E1RNlPwDaMndLwkiaGrhEUsHSEl9GlgRFn0l1XsXtDsOwyJU0qRLMqOqtitLUz6jv6Y5E7/x11BjYDxIyrLEChmKlTNl7K811UTeO4445T/IKzZ89WFtmyZcuUi/ruO+9y14i7mf3euzRv1Vytkzq/eGWMSChMLJZQTmTKTXLSiScxYdxDvPP223zzzTfs1X0vDul/MKPGjFKWlNIR2cbiJz3S0nbp7bITQZlzEG+5toBU7YRRbSmCLSWOfMZAHzjitoeZ15j7Jr3MhOffVO6zq0ktpIflCrBIN4skX0SXV3RQBCzFatOQdIbnq0yhu5aSLhD6Lc+zFeD67r9Y4Qae6YvG66J3qYTkhT1bWMNFoD2IIXotSRPP9IgbUbxASpFeeEmNcCBCImGTX1hIIrqJBkaMx++9gT2bBbHcSnTRcRaGcdHqS8uH7qgPQO68czOQPQNbtBAz7mbmp5eUx9Rg+fLl7Lfffsrye+2112jTpg2nn366Im6NRmNIp8i8j+axU4tmqsD5nHPPwdJNln6zVG1zwAEHUBmr5JphVzPzhRcV0YKwz+y1114c3L8fo8Y8QELo+7WMMOfWL5bSt63Ly9sCIP7bl98R8PCQZKyjB1mxvozlqzdi65Zq8RO1Pc+VKKOATVpTWJxp6bZRWVyfekvG8On6fe3ebKF6FSoQMBQn1hTmwmpW8LTGe5ruzN9XXPKU6CCLSy1KehpERAjL1vEMg7iuozkuQS/B/ru3JuKWETYdZW0LiKujUBn9jCDqvz07uR1zM/A/MQNbtBDFNU0kEsr1VBaTeHO6ydChQ1m8eLH6vEP7DpQ8WEK0Mqqo+t9/fy4DBw7k/Q/fo32HDthChWUYqjzmrhEjeOShR1i6dCm66Sc/Lr90MHPmzGHpkiXs1a2bAsQHxowmnhLFurqQzhdJr3tJE0TUvWGdW3iCciJbIJgl/dMiE2qYiibMFNEoKclxgzhaAEcy2EpLysXUk+hKhF0JiSoAEoW8DBSKsLrriuUngUPRZhHg1fAsOy1lKtvKZwFFYaYgUlmMDimSKiSQchKEPMh3DGLrNhII5eGGw8RCJrGkTcTUlI6L7kQxDd/aVZRfntRhphmzFQVYbsnNwI49A1sFRMU47ThYpoWlWwy7ehhTJk9l1uuvKhdZWt8OOeQQpk6ZSkVlBW+//Q4DL7qIeR99SIsWzRUguCmb/EgeF5x3Pm++8SY/LfuJywZfxq+//sbSb5dgWUF++OE7Onfu/C8DYr3p++rG1nrcAeLiujgiJGWESIocaLAAyTyLTHLmK0SgXp131oh+4ZFf8iMWovwUG1AU8lQF0JaOTzpvlNxo9VjKhktvL+Orf55LUJM0S4pQvJL8eIqH7riDXgceROc+fagIWUhaW0SllFiXLvIJIkMqWXy/3VGsVXXM/5V5qsdU5jbJzcB2PANbjSGqWBsaa9au4bST/8r6NesYcdcITjjhBGU1fvDBXK64Yii2nWTeh/OY++EHXDzwEmZ/+B5t2+6C49gkEkkiVpBuXbvx6y+/cufwO2jZug0rfl7BjBdmsG7der755mu6de9Kv0MP5oGxo4knpS5uW09nel1VNY3/95bsG8VpqFW7nbWvw9bwqPZ2Pt1+Iq14F0QLFvDcGx8w861PcaxCRRpri+aK49dEOipOKBlhKTHSlWUninkOjspAuxIvVIkYv7zIVhafiD5JxtdG80yVSRbQ9GOgUgFpK1ZuFX8U8SjReiZAUIfGgRR3XHI6HQoNxt18Hb37HkS3ww5hk7JcXQV8KVfD1Q00049dajK6AkSf99HNGYjb8WOaO7T/qxnYZgxRNEnECnl04mMc0OMAevXupUpnRMBJ2uB++eUXfv55GYccfAizZr3ORRcPUl0ibVq2Um5xOBTm1lv+zqxXXuW8887ljtvv5LPPvlCAeeklg5g9510Wf7mY7vt0p+8hfRnz4Gii8TiePLi+DaTmQfW1SDG37WFJwbIjZTApPHnYVWmQrmojxROVPU3TF5RydbF+HL+MR3XA+CEAZZ/pmrL4lFiVuKIZKrF0UrqGDKlmY5EgoRWStHWMUB4PP/sWY6d/gmM2ATNFPBjFTAaw3EJVmG5TTkqXEhwl6YSRimCper8UMan50zwiTkLF+KJWvsAcYTtF0E0qFTxbynK0OCEJVzhhKi1R5IsScJPkxS10IsSEqdtK0TISZ9pdQ9lNKyOx+jdCBQ3RivOJEUUzhOy2WkTKf81VL1uv1Py/ugVz35Obge1nBjYDxExnivyUTLG4zQWRAso3lXPFFVfQqVMnrrlmmK87gqsKoSUT/dobbzDwgot5Z/Y77NpuV6WU98ILz3PFZVcwumQ0xxx1jCJYyA8XKCGo2269RRGxLvp8Ed333pu+h/ZlTMloKkXkqRYgqkSEUPO7Gk7KU662EmqX2JzKNlRnk0V8yrL8ekUBRNNKJwxcP14mgCj2mRSOa5qU8zhYWhA7rfssVly24p5cKlez0YwktheBlIcRLGTc8/MZ/dI3xLViDK2cpFaGZ0gNpIZm2VgBGzthYWpFeFJGI+DoxnEdG1cPKx2WiGYradOEESaZSGJI2Y4UdztSU2ihhWwCKUdZi1rEotLdBE6cgB0h6YVUgsSyUjQOlDHljsHsaVWgVZZjmGESQRPXFHCVjE/Nzpvt5/bLHUluBravGdiiyywF19KeJz9lseMO8WiCAw/qTZ8+BzFmzBj1uSrUluINTWf1mjUskQTJXnvRoLgBH3z4ASecdCLDhw9n0KBBqlRHSneEiuviSy7ih+++54MP5/LFF5/TrXsaEMeOJZqIqla+tJ6eH3RTwTRXdbBIv4gfNUukg2q+DSn/WZpJIGCxqaxMAWU4L4TtJFXPtLiZktBQnSsqZibtfrrqbw6ZEQWgkkgK5YWUtSjJkswigGhbUhajE4w7GIFGjH7hM4bPXIiWX0AgtVa1xFUEQnhmJO3WxmkQCKAnNWLR3wjm68QSjXESEaygRaUWJOhVkKdvIunEMA2xxm0qyMPRdsLUCrC1coJ6ikAiprpesGJ4jrjVzSi3iwh4KfJC0CRYyfThg9kzFOfRe+9irx696NSzJ54p7rkBuS6U7eupyx3NdjsDW2W7yRQoK41izyRWGeegPgfRu1cvHp74cBowxMryrS5N1zEMXbnK0okhoPPNt9/Sec8uxFNxQsEQsXiCeFmM/IJ8hl05lLffeZvvvvuObt270feQfoweO5aYPPyZeFam71iKl23hPrRUG6Bf5+KqFrtMXaEkC75a/CU3/O0G/vnWm74LrGqPJa7n90cL2azKmuuS4HBUkqGsrJyzzzyXl158UYUHbM+XDciuR1SAaIpdCYG4WGVNGDtjPne/+DaBIpuG5kb22bMrb32+kkqnOXpCJ2ysIV/7nu4dm9O4scby1b/y9beFoO9BpfR3mwGC9jJ2yvuFjh2aUJSns25dKUt+dljrdCTmNYZgJcHkCppam+iwSzENGwaIlpWxZGk5pU5bkk4jzECQxmaUaSOG0ClQyQO33kCPPofSc8AAoslyNNGjzmkub7cPYO7Atq8Z2CIgZlrbBGwUoUPcUap0vXr1YrfdduPKK30dY0mcyLaStZTkirDWtGjRgj323FNpmShLM1pJIBRU5K2m4Rcay39DLr+c9+e+r2KI++yzL30PPZhRox/wdZElGaDihuIq+1IBklxY8fNynnj8cVas+IUzzjydfgf3U7MpZUCy39dff82gQZfy9VdfK8tv5coVLF26RI0h//Ij+crylTZCKZTufWAvyirKOPKIo1mwYL4vYB+yVJigBiBKosOwRWgUzdYIWg146Pk3GD1jMuHCXznliC4cd8TxnPe3l1m/qR35ukdx+CuGDd6Xtk0bULphLS3btWbOByt58MnPKTfagRejU4vVDD5/f4ob5hHdVEqzomJ+WlbBHeM+ZJXeHk9fR7vC3xh6Zn/a7dKaVet+pVWzBvy2fB0Tp37E4l93wbOa0CxgM/XOK9jdLKfit58JFTWA/EI8SxIpKn2yfd11uaPJzcB2OgP14kMUV3fjho0MGDCA31evVp0rm7Ubp2N5Rww4jEcffVQBop0mc6hKCEuRcpombNITT7Dsxx+544476N3rQHr36c3wESMwAga2nUCX5Id0zGlSEm6wbv16+h7Uh3PPOpu+ffsy7NprleD8ncOHk3JsYrEYixYt4orBV7D4yy/U33Pem81Tk5/CkbbDRIoF8z9hwFFHqKLxcH4eN950g2LnOezQI/jk00+UdSvCUxmrs8pl9lJYXoqYEcHzgphWmMkvPs96bwW77bqJfXYPgGZy0hULKK/sTr62mquGtqd9G4/7R0xj3RqNFm2CDLvhDGa9v5InXiiF1BruufFImhRGufG2R0kmdHZtYXHLNZfy8TdR7p7yLTi/cdVZ3em5e1tuv/tJlq2poEGDBP+48UxWrqnk+nt/QQ93oHlQZ8rwK9jdKsdKbUIPhIkZQZISLTXFms6lkLfT5y93WNvZDNQLEFWZh1hVrnRBJAlZIUXv5S/+w6bsEM1T7rFYhqrtT5FAVC+KGELq8VI2BeE8TN0gmUqy9LulFDdooFrNdEtXCQjJHItV6DmailEecfgRnH322Zx/9rnKXRcX+bDDDufJJyfx+uuvqS6Zlat+ZeHChSxc+KmKB4q7bFgiCwoLPlrAdcOuZ/78j5R1KGMI+G3cuIHD+x+pAFH2yTDkZIOi5IxNJ0HCKCIleie6zuSZ01lvr6Q48gOdWpexS/umnHHTYsrKu9G6uIx77x3A5Kef5d3ZEo9sg5tazpVDWtG8VTuGXjubogYRxj8wmOeencFr7yaxnQBhPuWcU9qyT8/DGXLTHEwzxqSxw5j1/KtMffEHnEgLYtFPOO/MFvTotR+Dr/8aw+qIyC1PvmMIewbLmFxyN1169GL3/XvhGAauFEfmAHE7e+xyh7O9zkC9ADHDCuODhO7H5FStYLUrpohgpaFCyl/SrrZfy1i9lZC/2tK9IR0etoul+/yKAqACULppknKS4NmKO1HifpJdLi8rp2OH3Vn4yQKaNm1KKBwkYIb462l/pWfPnhQVF/H76t9UGdA7787hy6++8AXnTZ14MqFQ+LOFn3HDDTfx0byPiCeEh9AvuxE+xr8c/RcWfLxAWY4CiIqsNiuOKP3J0omS1ApwPRPdCvDwCzMZN20aYXMVfzkowsAL+nLq9f+kdEM7eu2Rx7XXH8yVN01h6eo98KydCCdLOebA5Zx1Wm+GXvsSm5xmdOq8C0u/X8mm8o4EqaCAtxh8USeatOzGdSO+JKEVsN9eu/Djt99TFisk5SUxkx8w8IwO7NmlB4Nv/gQ9sBtNTZMpw69kj2AZ999yNfv3PZieRx5N1HbRA6ZKIOWW3AzkZqDuGagXIDpCEZWu95MaQFlMM1BzdOnwc5JI7aJ0sghvoG85+jwMsiidElMqBVWbhaK4Ek7Fqp5p4Vt0UhiKWUZHOtokkfLd0u84+aRTWPjxJyozLCMV5hcz/I4RfP/Ddzz99GQVG1z02ULOu+BCvl3ytQJEodOKpxLKwnx++vPcfdc9fPHFFyqZIgclaRJxrQ875FDem/OeOsZAJKBAOpNUUvFUaZMT0gZhwpYW6kCYMS+8zbiZHxEyKvhLT41B5+7JGVc9T0VZC47qmc/gIb0466oZfFPaWRVvF8Zs+nT4lFuu68+wm59n6foOuIF87FQS0yuiVd5KDu76Oxee0YOHpyxi6kfNqLQ64klZEKXoTimtG5XSrdVKhp59LLNmreTB18oh0p6dgiGm3DGEDuYmSld8Q0GjRlgNmpIyAtgSvFAtLrklNwO5GahrBuoFiIpmS7WaVUsK1EZDKZKW6pgM1/Vm2/p01X6fcmacdKtIDcYZVbSSVBopyYRDJJzHpx9/whlnnMHnixYRDgaIxysJBwqZMOFh5i+Yz3PPP0tpaSmfL/6Miy+5RCVXSjeVKmB2HJfCvEJOOfVk5s2bx4QJEzj88MMVwJuWpdT7dmnVRtUlBkMhvvxmseJUVGCe7pgRCyulh0liY0mm2ggzfsYcHpwxj4BezrG94ww8uxvnDnuZik0FnHRYAWed35XzLnub5dG9sSMBCqMO3Vsv4vbrj+auUW8w+7swWrgNpmOz5y4FPHBLL4LeW3z95TfcdM+XlIVOotxujGcl8Zzf2LdjMXdcfRhF+of89t2XjBrxMSv0I0hE9iDPcnns9ovYJ6+MkFOB7voM2MLbGFeUZNLlkltyM5CbgbpmoF6AWNcg/+31UnAtzbW27RIOhlQPtGS4l37zLcGQSUFeBEMPcd21f1M1hw8/PFGV63zyySdcMmgQny78RHWiSMG4FDyvWb2G884/j1v/fitXXX0VCxYsUFag6KyIEt8h/Q/l/TnvKeZqyTILuUV2p4rf5xsmQQwdC83IY/yMDyiZ8QEBYz3HHBTlwrP257xhM4lubMSpR+zE6Wd25vyhb/NjdB+SAShKpti/5VfceN0h3DzyGb75vQMV0RZErAghaxNddl7Nbk2WccGZfVnym8t1d39P3OlAuWS1wxAxKujUKsXOjX7irOO7ULkhyfX3f0fM6oaheUy59xr2kgLtu+9k3177svtBBxK3GiiLW8glcktuBnIzUPcMbLeAKHXRSmJU00hE47Rr1445775Lx44dhE6a/EgxAwYcrejHpj87nV9W/aKKv8WyXPzVF8ST8Spxqv6H9ldAecbpp3PSySepNsRrr7tWgZ5Ylscedyxz585VJUZSh1h7keLzgBDDItZWCNcspGTmPEpmzCVgrOOYPuUMPGt/LrjuBSrWNuXY3k0ZOGgfzrvmRZaUH4BjhmjolNFv52+4+tq+XH7Ho6z8dW90p61q0Ss3YhRo62kcX8pBu5cy9G/Hcu3IL/j6m4bEtSYkDGnjs7H0Uoq8H9m3bYxrhx7Mg08sY/5XOiGjkKdG3MjueowHbrievkf0Yd+jDyZqhnFt4WWs+0bIbZGbgdwMwHYJiKIVIt0llhlQ8UXQPeLqAAAgAElEQVTRObnj9ttZ8/tqxox5gEDA5IP353PLzX/nhRdeIL8oX3W0fPzJx1x26WUs+mKRyhiLVvOQoUOU7kumu0YoWXv0OIBT/3oKQ4cMJZ6I06dPH0VrVllZqcp+sq1D/yZxCLkeCUWwUEDKKqRkxnxKXnyPgPE7xx5UzsAz9+Oc614ksakNB3TUuOGmXlx281MsXtUD22xCUewnTjtoPaeesT+DbppEfqgv7drsxvwvllOWvxPlGypp5pTRPvIpo0oOZ9QTi/n6S+i6X2/e/XglGxPFpJw4BdpqWho/c+etBzF7fpSZb6yiMNiMJ4f/nd1NhzVLvqOgSR6BNgWU2kI/JhrRuTrE3MOem4H6zMB2CYh+p56rSnckSSMtd5IYOenkE1j+0wp2btOaTz9dxPRpz9Knbx+VHRbgFPbt88+/gM+/+EyB2gknnkCTJk2UCl805vM2qoSJ43LG6WfQ//D+/PWvf+W4Y49jzntzVIG3uM2bC1PZBD2PhGS/tULfQhQZ0hfnEDR+47gDK7norB6cMextKis70qrwVyaMP5LHn3qOWa+bSk3PqfySawa3p3XrFlxz84t02nN3/va347n9jidZvKotSbeIYPkqurT9iVtGHMbwe97Hi2rc/Pe/cv+YfzJ/YT62VUzAWEHb4rXc+fejeWT6ChZ+pRG0TZ6+80Z21eKEA2HwolToUZxwHra9dbaf+twguW1yM7AjzcB2B4h+67JPT6UWX3xZAVxAN/noo3msXbOeffffjxbNW5CyUyp5UlZWxheff8HgwVfw2aJFatflK5bTpnUbEtKvHAopq1FAVtxw6UqR8h/hcjxqwFGqa0Y+TzrScZMmxk3fCX7ZjUtK0WkV4BgFjJ/5PiUzZxO2NnBkjwTnnXIA5938FpV2Z/T491wztANdd81jwj2zWLksSofOxVw+7C+88MrXzJwZxdHXMGbUgdhlFYx6cB7l5R4tmhRx4cBjSEUS/OPOOQRicYb/vTcF+Q24d+Rb/LK+DD38O1ddfDGN8xswbOT7lCWa0zI/wKTbL6OTUcGzEx6h8z7d6dijG46VR0JRAOV85h3poc6d678/A9stIPqnpGhUfR0RYalJOgSsUFr43qMyLgzQPgu1WJSLFi7i8ksvV/rNYhGKqxxLxZRVKIp9smRYfAT0BBxF2uDYo47l4wUfq33EZd4shiis1ppDUvcw3Hw8I48HZ8xh7Mz3wSvn5P4NOP2Evlx0y2TWVu5ExHQpsL7h74MPpHPzFmxaG6OgZTFvL/qChyYvxNV7Ulm5iR7dv+eiU3anVfOWlK5ZT3GkJStWw/CJL7K2oi2BihC77/wjF567H81bNWF12a8UNgmy4bcGPD7xEz5d2RwCbWislzH97kF0DZUz8vqbOPDQQ+lx5GGkUgYpU1NKf7klNwO5Gah7BrZPQJTuF79YsVpzRBV5i6CJfK74+atcWynsFuF6IYoYeOFFLFq4UNUXRvIjqhtF3GkBQLEys+VG5W9REDzu6ONUUkXFDpV0im+RZhbJevu1iC6WG8YzCiiZ+R4jnnmPUEEhjcKraNGkkB9WaST1pqSSHkGtgqD7MXu2jrBT8U78sn4di3+MEmywDxVuM2xbx0wsoFj7nq577kpI06ncGGfJitWUBZvhGV0xE0VoqW+w9KW03bkBTZo2YEP5Opb9XIqntWZdojWRSCsa6aU8d88l7KavY8P3PxMoLqCweWOlv5ySF4rIm+aW3AzkZqDOGdhOAdFIV3P7+s+CgqLpojLPiuRVV+p9jmcrC1G8QvmZiCb4cdmP7LHbHlgBS7UXStY4YxVm6zH7GtO+vOmKZStot2s7HzBNXXXN1NBlVmUrDo7mYLqSZS5g7Iy5jHhhEQQbEjBLVQG5kwyrGKRwHWpECEV+x4n/jpEKEI4ESSUa4HpFqjbQNkOEpQ2SSlJ61Hf9zQCOHiCmiRh9CE1+akkMrZSQbpOqqCQczich4lIEVd2nSR5N9I1Mu/sy9ghUUCAVSyGddXYZurBjK/3lza3eOu+M3Aa5GdgBZ2C7A0S5BjUjXoq7S9Ulqv7mdMZUaO+l/U4SJLpuKGCTHVUNoevh2mLVyTa6cpnFMlRjp62/zN/+h/7n6jNVN177CKSbWdx2D0sPECfC2BkfMOalz0iERJc5rqjFdALYrnTICO1rCLRKRfsvn7upOKYm2XAhW0jimSa6bSltZVtP+tJ8cm4ZvWRNvlHif6Y0f6t2RmGDlDpIW/WEC51ZOYW6TjOjkil3D6VzJMXLEx+iY7dOtDugG3ZAiG9FvS+XZd4Bn+3cKf8bM7BdAuK/cR5/6C7irKc8of3SVdY7rkWYMHMu416YSzLSDE+sMFcYtXWVEKoB6bV6viVBJIT+1R3efgeQCgRkycVkiGyrT6wmqElsVSdJkZOieTDBpHuvpXPYpeTqofTt34c9D+9P3IqQ8iRckCvM/kNvkNzg/zMzkAPEelxKgSsl+GQnsYTFx8pn3JRXKZn+JrYI1UuCRkpyFNRpytCrWtya1uY25bOyxLWkz7oGJ4NqCq/eW9aZQYN8xybilvPM+LvYLaSxYu5smrVrTbBlC5KBkCLTEKnT3JKbgdwM1D0DOUCse47SW2gENAcnlcKzQny/ahM/lyawLVGx86VF/Xx4li7p1lVGfYswPXINDz29+1YVStM7+Up6jjjmBHSN7h3akF9RRrGwlZOiPKjjhPJwFC1bvU8yt2FuBnboGcgBYj0vv3TOaG6KgGgbS9wyr5iYK+Lzvoqf6XOibTZarXBkBgKrQDazg9oza/facUzFNlRr9ITrEtJMlTzSnCQNXZd3np7Krru3Z+f9uhOVeGmOC7GeVzi3WW4GttPWve3twig3WPH4yP99eVRRs/O1SpTYAYaAUsZCVCdQbeNloKy6AybjRvsQp5iEqlJJW3axNy+t9u1Ry9NJSo2m51Ls6Txw3U1Kl3m/Y44gqbLxvuRqbsnNQG4G6p6BnIVY9xwpN9gVYlxhaVQmny+u5dOipXkfVbIkrRBY15j1wSepJdrmIsfgIjXXtiKlcCmwNZa+/xHNWrakqP0uxEUDxsyoW9d1ULn1uRnIzUAOEOtxD6ikigTtlMi9Xx4j9qGAoTDJ+BApxLcifO8PWDOPXP1Z/XkWZKxqN1kNKwqC6eNV5Ue6g55ycS0Tx7XJS7pEXJEa9CgTuLZE/1kqfeoC13pMQm6T3AzsADOQA8R6XWShyZa6QA1HkyJnDUM6Z8Qq9FCfefJ5VUlNbUj0HWPfpsysy3xWva4aNmuEE7d4hH7Pt6ix+oJfnpOkyHZY8NLrtGzbjtb77kNFUsMzZX0OEOt1mXMb7fAzkAPEetwCqkBaiqnFKfZ8QMz0WPuV3FKILd0pdQt+1pdmwR9/64vq39E1BchSpC51kA08uHvIMA458kj2O+Y4op6JrUlRd81e5lzWuR4XfQfcpF735tbCPbV29u9ff2PpLqt62WvyNPkbu1U1un6U3u+QyHDuqz3T+2W/0Kvj7xmeTyfT0yBOXOa6+S6V8upk78z4dUWrcoBYjxtfLqFr2qpbxnD9fhEHadHzL47uGeiOAKVIJKQvbNW4W7oENZMqNQ8h+87K3lc6dWpvqaleZUfzMO0URUJw8e4cdmm7K0132411mgCmhy49j9XOdo22xGyr1P/9v3W8MtbWzqXGXZv+o/b31nffbR3vls7nf3Xc//xcfWb4WtemarqyVqqa2Kz7vEatrV+HK/0J0r2luYbi4/SrJnxvxdOkylaaYa207Ijcn36yUn0g+ynDQwbRlCaQAjSpqVVhKVkvB6ErJVDH8HB18dbk8ywdUEcavyxFf2AYOq4tpNHbXnKAWC9AFKBz1JvOwlJtgraXxDX9V5Lia3Qz/cL1es/W41trb1JVtZi2UP0bztbFZQc9laTAdggI+4/jEvegLBRUgxhVCRr/rZ2zEP+N6d8Bdtn6nVsNI8pb8hlWql/5qjsrA8iSgHRJaX5jgZG2+DJlZGIwyD95ZnQ3Yw1KSMoHTGnPlXtUjAyBwYRkDdXXV9MBZuL0mrI8/ftZJJAFSJX/JiBppzBMS8X+ldKnKdnFuuAwV3ZT/9tcYoYOiqhW3loODklSao4lnSJqfOrdVHVz1H/oem1Z+26VThUX1dfsGQLINkUuvPfqK7Rr34EWnfZkk0LDLdh8dd8X9Tqk3Eb/+zOwWT2sVN5KCEbu83TST936aXBS0KWDrSy2TLeVL+vrd3GpVKTCOEtUNzOFusIoVQ2xvqfiGdiGkDJXZymVdVh1/6aBWNklsrf090tcXdpsTZKpOLqJ4jyIJ5PohrQxbPvmz1mI9b2n5Y2W1pl2PY2UpmNGRJ1PMs6aiiA6rkRH/hi0kZsgO7qisC7tYSg2NAeCrsOoW2/l4IMPpfvB/Uia4lJvvjhbrhav70zktvsfnYEtae9ksz4pG1DL9OJXU8qllYmzgjJgph+DbOK5DHdVZvqyn5SMAy7etx/z8/+pcTKAWKt6IzOOeEgZMK1ymT0PU/OIxjfiuQl008BNx/+3dfn+pwBRMV4nk0QiEcWIrV5cVcQJNYFKvbHS64TlRvbLMOBki9SrMVRGVyZYiGjF5Ld45Y05vPz6e2hWRL0d/VTLH7io8p6aZqKKWqoMt4bmOARtmxXffUujRo0JN2qEHQipgu3NjusPPdA/cA5yQ/+hM1Cjd34r36RCfBlmJnlFpxMmYgxoQo9nWWA7mI4wUDkYwkjliUaSh64o9/xnCF1X7qxin0prvis6Pilgk4INiduLJrmr+zHIdEJTXGrHEcISYaeSrV1SEs8Xo0AxRRm+qJqIxTmVHLBfFy664AxisU3q++ta/qcAUSbUECow0YhO03lVxS5qWUXZgCgEsiIxIGL3osks4Ch8iZnFz+iKYBM4tpAv5vPAg09y3wNPolnFeJ6oA6qinC3osdQEytqeb+23ZO0Llh05zF6nPpeMXZphR3M9TNchrKp/xJ3XSYm/oOKHm3/r1sZVw2Z90b97vJkXyWbHnP7g/2rc7PPZUozsv3Guf9S4/z/msPZ9UTU/6ZOUygapua1KXfg1X5jCzO4m8FwbTRfQMpRqpjyLyotSfq50TcmfDihQDOApQM161lyRzbV990fcaFtuaAE68Y8kOCUNEi44CTRJdAoxn/LcpNIjva1iDEwStFKceHQ/Hhx9B6lkBYhGeR3LnwIQN1fB88+qtjkv22UsPbH2MiSwNR7KLMswe3+l7hcI+ForplmTMVumXbgQhbDbcfDMAh4oeYb7S57BsxqpC2GozJn8SxcVpIO8/g3lF1hXVSGmX8UZbsfs1j0/S+0XGfreQqYAJ7139r7y9pW3onLn08kTL+k3AkproSY3nJ+Zqx43g4/Vt75foeB/r39M9Tle/3Gt2reqiLx6383HrdmmWK9z3cK4/vRkH++/Me6/c661rk31q2ML1+ZPNoeZ+7T65Vm7EsLfwlYZjGpA1D1X8YTayXIClhh+Np6QNRNIF8qmfzqSiLEV4TF6iqBpkowLeXEATwUJBTTlGfOwnSiuG0PTXdxAEZ4W9AOTyjwVXlLB00pwo+imgy7NCE4IFws8C/HXLM0hqMf4yxG9GD3yRlKxSnQ9Xhcebp8ypLWPur6AKACnNFZEpN62FXhlg17GKqztRgupbGadZJDlXw0JAeV6iwaLEDuk0M18Rj04jftKpkGgkS+KJYXb/+c0W0KCK4Aot4D/pna9BHKTyltabiT/Uc0VZtf5JOQ2qNcMOOnaQQVhAobiDqdihAOSIY5jmjaublDmmBh6CDtlYBhhXHlu9CQmlZh6HMPUqYjnoWlBdLEAxarzHAzdxrJSOG6FAtA4RbhaGE22UdU5QtIsrngcvEo0LYFHHrZbgEsQx7XQHI2A7hHSYxx3eA/G3CeAWI5ubCmiXvO0/zQWYjZAKRtEpdprBsMClsWgQYM4+6xz6NmzJ4lUUm2j2LQl9icuteGza/t9yJrKQAl4DLxwILfediutWrVSM1SDUVu+zDEUIDqusF3nMerBZxhZMg03UKyyYJqW8hNt/v+yZrl2wO5fcRbr2FdZoSrHrc5TnAndEDB38Bw5X7Egs31gv+xm85zKf+uY/qhz3R7Gre3Abg/HtK3r9q8fb3VVyjbGVfeT1AIKoYkfpgkYFTjJUooKddrt0ox4Ms4PP68nlQxiWA2JxSEcEOL3dezU1GTn1g0o3VjGNz+X4+kN0bWIGk8TtnlvIzs1jdCyRWNKN/7GsuXShNoYTS9Ex8SU5y+1geIij3a7NqeyYj3frVxPuV2MbjbGpUCV3YhLHdETHH9kbx4ceRPJRNlm5UJbegNs/4AoTSKartzZQw45lDuHD6dr164SflDlLyqLJXjneORHCjiw94HcP+oBunXrRkr0TVyHVSt+rXIrw8EQ8XjcD9p6Lq3atCKcn0eXzl2Y9fosmjdvruZJxT5qaDPpvm6zY2NaBdw/5mkeGCeAWEhS1/zCbeXe1QWI2TfqlrIb9QVT3wkXFzeT2fZHy7YGfUKKGkW0aRe+5s2wre/8bx7vZrZ/PV8c25qn/3QOt3ZMf7Zx1YWudTJ/wHWV5nhTDIpy0PNo5EDAm0/Pnq0ZPPRcCgpsDKeSVSsquOmGJ1mTbEJZUies/cbgSw/g6L/sRTIOEbcxS35axlXXPEfC6UDKtglbPzDsyl4c1b8HbioMkfWs+H4V1932JsvXtyaVhLzkMi4+c0/OPr8vSUfHCpqsWreW4fc9w1ffFBJzd8ER5Q3NxrJdThxwKCWjriERX++XzNWx/CkAURIl4VCYLl26MmHceLrt3U3JhdqubwHKGyEZT9C4QWMO7H0Qd997H3t27qz0VNZvWs++3fehsiyqrCYJzUYiYeLxGFbAYPxD4znltL8qkH31tVeVsL1fM1VV8p6eQgFESaB5mFa+AsTRAohWIQlTwzWcdNvRlh6kui5Dbn1uBv4cM2DaAZUddqxK9erPj65h9/bfMe3ZB3jo4ak8NelN8kIWTz51G0u/XcvQG57GCDbhsnO6cdEFPbnr3hKeee572jSDJ568keW/J7jokscx9Iace3Y3Bl+yP7ddN545762geOcg0ycN5vPvLS4cPBUvZXFcv0LG3HM+o8Y8wVPTF9GwGdw5fBA7NWvLcSfeT0zrSszOV2GjoBvjxAF9Kbn/byRipfUSn/xTAKLYXXmRPLrs2YWJEyfSvkN7woVh390Vt1DihSmXwvwCDurTj3vuvZeOu++u3h4yC+JZWoZJ+cYKOnfqxOzZs9ltt/Z++t6UymWd7t27KwuxSeMmfk1oDhD/HE9o7ij/T2cgaIdVpYUdiWG6leQnljP89n1p1rIRgy9/DM1ppoyG3oe15eohl3DOufewYW0Zkx8+jYoN3zPkqpcJF+9FNPYtp5/WloFD/8Jpp47htxUeTz11K8nYcq4eNB3PakeFuYxj+6e46rqrOfOc0WxcrTNp4pWUblrK4CHPY0U6EnNK2XPXdTwx8VaG/f1F3p6XxGYX1ZUS8DZy8oCejB95C7HYRhVOqmv58wBiOI8uXbsyccJDdNy9I6G8gDKzxQwOBoJKplSsv36HHKrIDoqLG3DgwX0YMmSISvlXlJWrYGunTnvw1ptvssceuxONVar2HssKKBf7lVmvKAtRaTjnALGueye3fgecASslsSoHO1xGwCujubWWF6ZdyISHH+XlV38jlSgGM4QXjBPUUripXanY9DvPPnkmv6/4ktuGv4NtdcDzfuGEv7TiimvPZcCA24nGijnp5ENY/uMPfPpBGVZBIZXOSo46NMktt1zKqacOp2x9A0aXjOD1d2YxZcoSDGtnDLOU9s0XMfmxv3Hb/e/y8pxKkt6ueI5J0NvIKQN6MH7kjSSiG6UMo85i4T8FIIrLHAqG2GuvbowZPdqPIRo6iVRc9a5t3LSJFT/9zIEHHsQRRw1g3ITxdOy4O7plsLGiVFmHhmay/ve17LPPPkydOoVDDjmYZCqhMtGhYJ6yELMBUazETDORn7zJucw74POfO+VaM6A7Jp6exA2VEnDWsWeTGNOfPJNzLxxBkxbt2Wf/fTGsIC+9OJvVy0spq2hLMKhx1gmNuOSCvgwedi9fLdtEUTCPB0sGsnyVww23vk7CbUJlvFKVKBaFTWzne1q0jDD5sUv58osfuOGGF3HYjXUVKcz8CJFAK7xEgkT0U847rQnDrrqAAafeza8V7YnazcALEnISnDLgACbcfzWJ2Ho8I8Nwv/XLut0DomoC1/yawh77HsD6DeuUeyyC8FIBL7rDDYoLObz/4Yy8bySHDTiCB8ePU9Zkwk4SCFjE4lHJT/HxRws46sijufLqodx11wg2btpAXqQAywiw/wH7U15ZruoYr7/+es46+yw0QyORSCit5xwg5rAhNwPp+gkvAZEEZvIXDtkTxj9wIG/Nfp8D+53JG+8soF271nTv1IkJ4yYzbuIPmOGG5PEzt/ytF/2P7o6jhwk4eSz5dgGnnPk6hU06sSnRmrgdIBRIUBxcxsxnryY/9DteaiUn/mUSHh3Z4LRhox1BD3gE4utoGFhL186ljHngSl565TNuvONNtOK9SWgRaaYm4gY56fDejB91GYnkapB6xj97L7MqFJYYoGnx47IfiZZH1TmJS2yYBo0bNVKtep4t+nLQ7+B+jBw9ir332YdEMqFKbRzbpiCSzwnHnciVQ4Zw1ZVX8tzz09l5l51V25BhmMr6LBk3Vo3Vpk0bGjVuRCwRU2Dot/IZuaRKDhF2+BnwpLBaWJ6kbySxiqP21ZhY0ovf11UycNA0Vq3Kw3NsrrikK8efsi9nnDeJn3+t5MrLunDmKQfw+j8/5933V7J7m1ace15vFi/9nUuHvE7M3R/HKADWUWCt4YQjWrJLy/VceH4fvvrSYdCQaayKtiFptiLEasIs4pwTDmDwFUcw85X3GFUylwp7d6JaUxylq+GQ5+Rx4mH9GPfAIBKpNaoI/H8CEMVCzBRLCxehlOA4kluXi6LK1v1gqWFZTHrqSQ4+7FAaFDdQJTL5eXk4KZupk5/h2Wem8+orrzJmzAPMX/AR06ZNI2kniOQX0LlzZ16Y+YKqQxQ3WlxysRBVW1DOZd7hgSA3Af4MeNIUapm4tkbQXku/TjEmTzqWhx57jZKJq0i5XbG0BMXhD3lm5iDGT/yYF16az5svX8aH7yzkH8M/h3ALPHsTh/drxJ33n8G55zzOt982JqWHSTpRIoHmeKmfcO3v6bJbkicmjWDsw7OZPHMlcbcp+eY33HD5fpx24rGMnvgqj03+EMfbhQTN0MINSdlRdDtJnmty/BH9KBl1JclEqepwqWvZ7l1mv4JdLDSNcDDMiBEjuPeee1VxsWGaOLYDqhRGUwkSM2Tx9rvv0LJ1a+VmSzLll+W/cPSRRzNv7ge0btmSSCSPs889U1XLP/zII+oCd+nShTfefIOioiIFuPFEXNUhBoNB1c5XbSG6GFYBozJ1iFahYpXJlN3UNeH1WV+P65a+OasbrrJFXDbvrd1St219juT/3zb1m4O6eMX//x3//+o3K5o7VZZmU6Cvo2PTFbzw3ECGXFvCnE8LKU+1JhLSseLzeeX1y5jx3Le88/abvDz1ds4/YwTf/LwHq+wIobx1NNN/4vV3LuGphz9i8pNf0ardziz5qZzKyi6Y4ThmcC15qcU88ehAlv6U4pqbZqAFNEb8vT8n9NuLa69/hFkLQAt3xEmFsM0gwvcl3TPYCfJJcPwRBzH2/ptJxCswtERdBmL9WvdCgaByP11HmrhN4kkbKxjAzur7laysrLeU4JHrW1npfmLX8Yug5SY3TUNZbtJslukikXY7ATZxT6XlTmV5M0wYaQtNxssL5jHsqmGqPe+KoUP8bpU0/ZZUugsLx6mnncr4hybQqVMnko7No48+yp13Due1l16lc5fOyLHIfsl4khtvvpHvv/+e116ZpZItquymSRNV8O0K4uppen65AUThTngQbQ/dLGRUydPcP+4ZXKtYXQTHkD5maTbfwlK7LbRqk/RjryiGMxv5qlWbAYL6oOan4u6rbf1TUkvNzpQMX5Ki/8g6MH8/tagdt7Su1jFVb+z3lFYd5Lb23UJhsDrXrZQ/ZB9TjTnInF36Z1VPsX+fpN8OW7/Ztzr/NYjE/8VrV8e+2/rO7Cn/V2vOM/tu7Y3xn55rHeNquodnC9GJRYRSmuQv4+GJ5zB33lxGjZlLINQRjSBNin9k0tSBTBj1Bgs/+I6Zz/+Dm26awOy5BpXWbuiRn2hbWMqUZ8+mZNRUFn0cZcq0idx53yO8NHMtZqghSW8tEb5h2pTrWDB/PcNHTOLQI3fljtsu5o6bHmH23N8hrxsbExZG0CJuG2hGQPVES0mQ6UQ56aj+jL73VlIxG0PflPWcbfly18tCdAQAAxae67e+idZvplZP/hYQU7pzAmRZLDMZwBO6HwETv23MB0rFIig1hNIRko4RppJiiflF0Zrp9yOL6yr7ppI2BeECrhxyJZFQhFuH3+a35AlwKcJdj3A4zMH9D6Vk3IN02G03kqkky1f8pL6v+U7NieT5tGDqmFO2+q61a1azc4ud6d6tOy+8OIMWLVuq71QdwEppz+8GVvRfUpgtN4NVyMixTzNy3FS8QJGYqmliB7/nue6lbvtnM9snDf6ZsQVXRBpVDk7KqzLqf1X6EukGFZ/heHtc6rZaqzUHq8G79mc12Ou3x9P8HzsmT4sLHz+6EyCiVULycy6/dH/+emovrhpyJ0uXRsXs4Y47TmOPLk255LxRrP0Vpky7ho0Vv3LzTc9SWt4QLbKOKy46ihNP6skJA26ncpPD2PE30mgnjcsvv4fVvxsEQh7nnL03Z512Gpdf8gDLlq1k4qRBfP/959w1/D0CkRAJrzFxR4w0A91sQcopxrENLMvDcMo48Zh+jL3nZlLxGLoW++9YiNIJoqy2DPoL1BUAACAASURBVLeg6BMId5lnK9ASt1J+Si2gtMop40GsKUeatQ0FMGKZKTBNiQqIMFZINFD31wtdkO0TMagkiOcQT8VVMbYAUSIRx9BNIoEI111znXKdb7rt5iwL0ScHknpDAcR7R46kU+c9FZBWRivU8Yn1KcejLNx4XNF9xWIxwrKOAPvusw/Tn3uWlm1apS3UtCGk+oUVF0ea/stBCxQwcuxTjBo/BTtQqG4QRMzJCaom9P9Gw9TmcqV+/3b2In03qpAgbU0p6Mtso9hvfD5IZW1na6ooK6Pa2srmWdy2weIH02seQ/XZVoGVvBSqJFP99dXrqi3Ebc2Tfy61zB0Vy83aS2lo+D3pvpCHv27b51ptnlXtl/VdmX1rHG96/R83brXZ5xvs2dem1vFm1v9L55o+m6xxs+ep5rXZ9hw6irxBeBcsQlqSgLeM/MBPjB87iI7tW/HZZ9/QslVrmjSK8I+7JvHO7HWYVgPad0pw622n0qRBMfPe+5qOe3Qkv2Eejz36Ci9OWYrmFtOqbYoJjw3Eddfz/be/0mqnXWnQqBHjSp7llZc/o3GjAqY8N4zK2E9sXC/kx2EcswjXDqF7DRk5cgZffJ0kmWqojDPd28DJx+3HmHtvIJXYoOjD6kLEelqIrgKugnzJAgnBgU15rJJ4PEpBQQGJZJyAGVDlK0HL1/GQDK0sApSZhIhYcAJCAozyKAs4Srzu/pH307xZcy65+BJOOfUUoskoL770IpWxSnVzK2A1DAWIN914Mw+Nm0AoP01+Kg+8WKD48b5Nmyp57c1ZdNlrL3VcRYWFpOyU2kZ+CiBmLNcMwOcH82nfrj1z3p9NccMGmGINp//zebtEdlTH0jRS4u4HC7hv7FPcP/5pBYieKXBsozkmmiclOv/5khJMqTVMNoDI+YruROb5SCfjq8BR1aDK3Ag3ZN0GaT0PuD7WZn0s5Lq/TkIUdgYXtjIPPuXZf+f76j6i3BbqeVbhJLHACrBTScJspGFkA/GNi+mxbxu6dN6FRCLKm28tYO3GnamwW5MydczQKjT7W47ouyt7tuvAsu9LeeeT77DtnYlXFmBZYUxD6hYXcHj/Xdhvr7349suvmLdoJZUVTdC8pkTydHr0jBAIrAUvQNIVUJTWXbkPClj0xSZWb2iApzXHESPOKeWUY/ej5L7rSSXWi2jBfwcQLT3A22+9y2OPPUrp+g107d6VwYMvZ+edW6vYok8yYPDwxId59eVZRPLCDLp0EAMGDKgCwGg0qn4XxlsFSClXlbgUFxfTrVt3+vXpx+jRozniyMMpalCkMr4CiCnXB00Bz3AgzLo16/jtt9+UFSnB3Yx1pIDadpRbvOuu7YVD15cgdP2YpPwTYM5wJGZ+V4CSdJn1+mv0799fud3+2GlbJBMuE0A0NFX3qClAfJqR46cqvjZXtf+JKl9aqD69b3Z4rsq2yV6Xfvlnr8vYA/UBMQlwKxc5U2+aDhWKCy2AqOYkbTxV2yBb5IvNzslUhQfVEJkwp/rVB8RadlqtfX2hg8y+NWzKtCW7+bjVIcmqSKpWPyD3oxoZDsbqmGjV92avUwfv23nZlljN+c+ySjc73s33rYLJ7HHTN0/tcf3vTcd9sy/DNo8p6zu3OW41h2bVi7OOc/UZn9JXtI5zzZyL4lTSTFwRiAqG0ETYLBUjRDm6sw5NK1OTG0/lY0R2ptIL4cnzkawgaMRwo6sIKYLYMCmrEZrRGtcoU0RfphHGSVTi2SvIM4TbxiaqG2A0Q3MbYafiWOYaTG2jemZ1S1xml4DS0pD8dxEJrYGiCxNv0bQrOO3oPpTcc4Oi/8LYSow/6123mYUo65QLW8UlqDF50mRG/GMEx594Aq1atuLFl2ZQXl7O8889R8tWzQmHIgy5YgizXn2dSy65iFWrVjFz5kuMHTuaY445Ro13/fV/45FHHiYSESvTU+A0dOhQbrn573TbqxuHHnqoAsTDDj+MgqJ8XpjxApsqNqnSF3UfKGtHVOHTaoW6Hx1TkUk/1Oev14XOS/jEBXgVJta5SEhAQFfUuRwnmzMtK4YoZT3ydhQpUrOQkSVTuffBqXhWMa6KIdpK2KR27M9n8/WXzaNmVbdj1rq0i1nrwNWnWbxdmfNW2rYyR2mSHcUxkUxhWgFlnYv1Wlt6YNsTUh2lqz7ezG91W4hp/qGaYYPa51JPTZd6kJPgqZKr7Iuc7VJv5Uy3fkFqhBw223tb+2W9PLZwobc97pbeMtlf/u8e7x8wrinJUVHVUxyx8mAGwDYV1piaGB8JHFI4Ej4TNhThMRQpUkwsVwwYB01IZKWeUXIITjOcwHpsMw5OBMTL0iowhU/RtfBC5STdIJ6d5ydQvagq6zFcedIsn7DW5+JW3+cJi7PQk7k2AbuCUwf0Zdy9txCt2IgZqKkWuKW7Y4sucwZ8xJoqKyujc4cuXHv9NQwbNkxZeeKa9j6gF3vv3Z3x48ezcOFCjj/+eMaNG8dxxx2nLEDZdsaMGSxdslQlZK688kqenjKFhYsWEQwFlYUo7raUuUhCo1fP3pSUlHDssccqQHx+xvOUVZT57OJpQJQTkKlV2KCSNH7mugochOcwIzijLlZdEYPMlOjYdtKXKlS4I7WH1TEsecSE9chJJlRYwNALGFkyhVHjpqEFGyogFaQWNTHfef/PluxzqmskRzI9AohyuLaLEbcJWgESdgotL4QtP2u9FGoT7qYlc+v6qnoJCm6NzLfm4HJr1/WmEj3pbSde/Iz6fz7fdZ54boOqGQgoOj6HhJ7CNSUfYKp4ouYGMDRLuSaOKm+p9PkHnUKwJU4fRyepnhEJB3lWjJDt4NmNscVyNGJ4XgQIo+lRVUqnOSE8IYJ1RTdInk35TMPShYvRxiXNvKOkCgK+0ppoOIu3ZscoCjocfei+jL7nJjRbjqceibx10bWeWGsZslWx5qRdTcBBgG/p0qX0O7AP7749mzY7t1Gf5UfyOOYoAT54/bXXuf32f/DMtGf4cN6HCuSEWmv+/PmccvKpvPPuO6roediwq3niiUms+HWFSnBkyFpDgZCyEHv37s2Y0WMYcNRRFBf7LnMVIEr5iyvWl3/zi7CNYqdOx9EzAJKxwqpVRPzkTV2Lz0wu2/ojSSZcPa5Z7qIrVnMqjqEZBMwCht/9EKPGTsIIFatEkuhAeF7Av0FqvN239eBn1mU7oXVftKrhBTAsXb0cNKnFTHnkif/sesRNSKiOAsnC1zVm9gzWns3MrGb/rG2yZDvGW/iu2hZhWnu3rutSrb+WdTGqbmr5nsy1zb7GylXI1Bulv2Jbx7sV69K/07IOscqZz/r8Xx03M0/1HTcz59nzu619/6hxq+fCUPpBOrYkEfWkH592TTSVaTFE8xOPhA9qAmJ2EZobxNLL0YwKFYNUAvXCjO0aCkiFM0CkotSz44ZBTwOqJ0Br4ImFaIoGcEqBpK7wSizMMI6e8g0m9f1+qEv0hUKmiE1FOWZATyaOv4uKyjUEzXCdL+LNLMSMuyyAmOnj/eqLz9mjYyd03cAyA1SWV9DnoH4ce8yx3HffSC4aeDHLVy7n5Vkvq33Esvzxhx84qM9BzJo1i969enPFkCt4avJkfvllhTpo2UZifhKz27v7PhxwQA/u/MednHHmGRQWFjJj5gzKKstU+Y1s7yo92HRZjyd6IdWAmLlcKjaZvoVrlMrV8eQJ3WUmxqjGyuh1ZMZS0TOhy06qsGwwGGHe/K/4ZNESNCOk3GVT3pgirp1OdGS+csve4bato5pZ4ayDzzb1JDogmX51g3lYLoSTsO7nlRQ3aIDeoIBoUMNzHczaAlu1SvZVqVA9gpb1CT/Iy6S28bfZfmndlm1dli1JY21p+0z8sHpdtm5v3ZCb2+JfmwFFrJyOS6u2V0k4OuKiyr0oz6UkFm1MO4mrBbF1ATx53hPoJNJelFh2oqciLqyDLiDnSagqkQ6ICwmtsGfnKzVJFwPXiuMZCdxUPqYnMiExXKcQR08r8Kk65xS6eI2CDyLdYpq02bkJhx/dm1SqXCXg6vJMthhDFCtQXGMBRYlDWaJk54iYjEm0spJzzj6H5ctX8Pqs12ndqjWnn3EmsWSUmS/PoKKiUvUd//bb7/Q8oCdjxozl5JNP5sohV/H01KdYseJnRe4qL3rJ/Aog7rv3vqxYscLPPNsp+h/an5kzZ7CpogyxwsUQECssI8okbrO8U2pnXdX7NOvpU+5bXZ6ZAsA0rX66ssV3+7IVluUhk6LxFPL+E+YczQwrM15tqfYTfYms8pJt3GdZYfvNtqpOKmw+QO1TkYsrmVjJJAddCCY9Sm4fQe8DD6TbYX2JB3VEg7ku8UW/+UBasfz4S9JIqfn9f+xdB5gUVdY9lTtNHgZFJCsmUFFADEhGVIxrXlwVXV31V0RFFBFMKKJIRkVdcyKJq4BgQECCCUGQHJScJneq+H/3vu6ZYRiYdpdlQab8kBm6usKr907deI7ualBchfrkYcliogm3Qyii8RuZXwAJ64ATGMLadSWymuPs2nAm2FNhEeO4KJBKPJbk6ytp4SVhMJEl4ppVOp2dkH5IiJ3z0IhnpFQVa/1ja7xm7z8wAi6IVIUhjp8j/5/AiBsjyHNLCJ7x1BDzk17Y5X4HLXyxn1AxJ7F6KpkTmipE2MLlMeT6stpeQhWILFI6Nwg8RbgsqRBdFmLiEJoQK6ekD69KWYJJ0gRUBVIhnr+vW96nhUgWHDG/EChaEYtd5Z07dqJT504MllOmTOF2N6oJvOa6axAOhzH+4w9hmjaraO3Yth1nn0Vu8EjccP0NuP32O/De++/i983r2OpTJQG2lGk+5eRT0LFDR/Tr1w/XXn0dauflYdJkSqoUM115MuPLgMANJFW7weV9x+J2SZM4lZBeUlt23/OCHo7Lip6K7odpefAF0pHU8EoqH1df5ZRKFENcRWXQrOiwJS1i7g5KXDQBYprp4o3hL6Fl61Y48ZwzUaIlBQX2hNLKTi1NWBrRDEu8EYpVoXWb5urw20BU9VAii1rPihNbREzpnVx+zfTCoFyeWDIODBCVOx1dRVyRESHvgH9LJI8Srx7xW/mVMcSytx+BHS2E5LrQFIoxUUkUibCRq2QJNbZU3np/YNHX7Hr4j0DFWPae+kj7v7cqkyoEhBTnSxZjU9xg7py5uPWWW9H81ObMWp2VncVxN7LwevTogd35u/HpZ5+ytjF9d9Pvm9CmzTl45513cOEF3XD3XXfjnbffwYbN66EbOrff0cwmcldqs2t7flu8OPRFXH7p5QgG/Zg4ebKIIe4FiPuCw3JR+uQti06TFB4uZb/24w/SW4dsUk5yk7SnlobZ3y3BF/N/hqMFYcsaSzM6nv1vJRgrX2G52M++r51ZwAkwqJWKoi+Oi4AFBByJX2KFjgXLbyBGb9VqfV0buuvAoH5QaAhrCuOMn4CfaNYUEzGNNGN07hOVXY07FTiDKFFGMQ5XdthSVmBxOMP1DMALcIyIYz6I8Rsa8EGSY/CkaKJcRhWauhwmI3ebTAtqlSRdXwdZARv/6HEZfJ4JmRL5SetAtuCxFVp9bVkKM6BmlxRHoKqk2f7WToqH/UO7pZK4q9hI8kcOXqXLTCUoFAukjQ68buU6XHzRxbj0skvx3HPPsWWXFHIPBUPofX9vzJo1C3PnzuVyGhqgRYsWofuFF2HGjBlocXoL3HPvPfjwww/xwfiP+LiFhYXYvHkzOrbvyCp5rVq1xNixY9Htgm4IpQUEIIaL9mK5ldn9IqskUWtT4W7LSnMS/0blNx5lnva3kZvHVobYqnq4BIgaCWLLCiKWBCmQg5FvfYZXJ30B08iGKfn4MxAgVnbTK5tjqQB0hTq+fV66R2RGVA5OSTjhsqiWA58jwTEdKMEAwnQ9iQz0HqU3la5JREgJ8CgGpMGUyQqToHoU+KYsdaIuk5GazqjCc8la01kGkjOKMil9EZDSvnQskoRMhy35OVMoIQKDGFKcAGwpDkeJcwxJyJ7T0yQgJB1pSkyJHmXHCqNehoMp455CwA4zOCfrK5PgScCZ2lvvjyyLmn33NwJV6aEfzBFLBYC5rXcf63m/91Y5y8zaxioVXooDUs/vWS3PQquWrRiwCCjJqqNYnyBOBT799FPcd+99mPrZVDRt2pS/P3r0SDw96BksXboYOTk5eOSRh/H22++xhgm1+Bl+AxmhDAwcOBD9+/dHq1at8NKYl9G5c2ekZQYTSZUiUeuUKLGhBSsAsQoSg0S5TMWBoEb08vav/QxDJZNs7wGnYgFR1GlLPsSkIF6ZshBjxn+FqK8WTNkP15OgEqHFXjUslRFwfwhZwXGsmOYuu/SK35V4HGNswSUqsV0XAdng8J5lu/A0lXkiKdm8t1B9+Xg4VNOZQBq6foXCA5SwoRgMWZdU2E4xSqr9khyOKdpU6sAutMOusepQjZmCmOzj2KFGZROewYqEjkYxHBeSI8OwbZiKjwPwBK78XVC2Mg7XC3CgnKxesjxVN4aGoQgmj+yDYLQAIcXmMwoHPxHnTfEFczAX7J/5XIeLhZh8BklLsXI4bV/PqEoLkQCN2WokGUuXLUWXjl3wySefoHbt2gIQE73BZCVSpwmdjPZJC6bh3Xff5Uzy1Vdfg/M7nI/XX3uVmagJZMQxNS6Cpu/Sv1GC5NTmp3JscsTwEejYsRMyctK56JssRInS51wKFINP88O1XcRNCz6/qLWj4yS1lgkMyRWnuGZhSWGirtDlvynxYJokli0zkCfDAhQPpeumLRKLlJUE7TlgAlgpmOxBh6mmY/TE+RgzaS5ivlxYZCF6LqhotXIZdDLuKV5XqeFzMlFT3cKi4AE56UyISSDClQcEFyIcQdlj0s6luN4eW6VfbbLGdA2KFUOIOkSdMHRVRlHcg2WkI0LlEaoGn+PBjlNHAek/R6EbMuKmB0lOQzTmQvMFECdXOZ6PbNWGAQ+WZKJUtmFKGfDiMoKhGCJRCSrVc0oReKYHHykoOsXw5CBsZLF8rKu5UC0LDf0lmD62L4zoTvhVssCFFcuRSB7v6ottqxvHms///CPwHwEiAQwBH5ErvP3O2xg2ZBi3sxGAMYkDJVosi4uwiZswGoti6S/LmHjh9w2/QTM0nHPO2Rg2fBgUTXSMEOUXWZa2LcgSCLwInAi8qA6RmK5HjhiJLl26ICs3G++//x5Mx+RjE4ByxjsuaMPIMvIUjz/jvmhZQiwWRzAYZOD++edFePKJpxCLi88JiOm6k+QRNDhJK5jAfdSYUXw9d999d1l2vaKVKIL4Cmc7KatqaWkYM2k+Rk2cyxaiQ1lnhiaRcWa8SZQWpmLAcJdNpR0rVp4lp2vZcRM14yqVgskSbNmFk3BreV+XgJBGSoZDQF5GklA+8ctYsxikXYR8gFu8Brl6PnKCcaSHAtiyK4qd0RDien1EnCBk2UW6GocSWYe6OSbS/EBRVMamAj/CSl1YejYUx4HurEG2sgtHpyvw+VxsKijErvDR8JSmzBupx6PI8BVB07ZBdqgXnUrZIjA9P2JOA5hOBqJU4ORJaGyUYPpLj0KPboeh2rC5Bk7njLd4B9QA4p8fzg7eHVZpIXKpTcIdph7kWJh6CDW2kJi1RlUYQChDTKwxXP/nuLzPb7/9xmBTr0E9RKJRqtMsi6tRQSdpIzNeUHo+0SL44P0P4uSTTsZdd92Frhd0hW4YDGwxM5oorhGLxrNcbN28HbNnfQNVV9CxU0fUyqvFxxdWoIeXxr6EX5f/yh00ZP1t27qNATHJtqNrOsKRMDPw0HdI0vTO/7sTRFE2YuTwMkCs+AgonkaAKDmUugcTOoyaOB8jJ81DxFeLabhUz4SZbGfa3/Or7DHv03avZhIQGFgkr0onJYYgGw7XZsqCpo0a8CUVpkx1Y/tvudO8GIKx9Ti5QRGuv+w01K2fzWxGdszBjK+XYvqcfJTieNhSFAFpLW64sAm6tmoMQ/VQaqn4dN4ajP9iK6JoDDWyHY3rb8VNV7fBccfWhhMvQswpxZTP12Dm1xYcrRH00s246drGOLOVj3kpg4E6iEthkH264AcPH0z4BRE3g++liVGMqa/0hxbZDlW3YdFck1TIriKY7FPoPjh4y6nmTIf7COyzdY8NDWqFS/QPJ2MHBIAEmEnQTBInEMCJMh2yyLi/hxdVgn1ftMPJMkzSKVE01jGhf2PiV7/oU6RjTJgwgQvAu192CesmUySLjidLChZ+uwC39rwN3S/sjp35O7F8+TKM/2g8t//Reaige9y4cVi/YQMGDx4M4le8redtnCGnzDZdc/7uAuTkZiMeM3Ha6afi02mf4s577mTAHDFqBGfJ6R6TsUix5MiMUpmWnFxQ08jA8EkLMGzyfER8teExIMbgMJFsdVV/Ka7hyk0QVYUiyR0m+jTKM7sO13txSyONtUeOM0XoRCFt5a2ihRh0d+AoeQmGP30hwpFNGPnaVJSEHVxw/vG47KIL8Nrb32P63CgcO4wLLqiFnle3wdgXxuD39Ttx0ukn4sbb/45BI6fip588BJwtGPT8xSgo2IgP35qBWFEcnboei/ZduuD5ET/gh8V+aPGN6PtQC2TkbMfUyd/DNZsgJluwA0Fs2FYLv23JRMxNh+Y5CUB8GFp0FxTDAlUG0UZtqYLcgmrVUrHDD/elWnP9B2MEqqxDpBMTUJW5ljYBkmCLEYJL5ROQXGdyOwk2LNsUwKeQBQm29IiklQlhydWxqYtFfDfZGaIqGsy4WUbVTwuc4oBxS2S5CThpwpP+cttzz8MDvR/AlZdfyceh3ueZM2fikymfYPrn09nio6w29V+ThRgJR5jkgGs1PRLCfgu//LIUQ4Y8x6p9dG7dr+HeB++FZdkYNuxFvjcC9j1rlwQvt+yYXCoSN9IxYtJ3GDZ5gQBEuj/XFMuyio6PPavjKxZ8s61c4TmXm4/lP1VGRrG7sFqpOJAKYSkGIcpeRPJE1OZR3yeBZbJYdV+oGHB/Q/tmhXjwjnPw5DOvY8Xm+jCdAELOAjzcqx182cei35PTUTtgoG//7pg64wvM/qoAMmoj4mzFnb2uRDzmw7gxX6NZExUP9L8EA595DetWZCIgZcKJz8TTz12DNZs0DH9lMQytCH16t0Jh8Uq8/fIqeG5blLg2ojpgqscgDiLM0KHHI2hklGLayw9CjxVA0eMcAqBb1B2Py46smrKbg4ETR8w5UuJDPBCjUVVMrKrjkkVow+SeYYWKcG0KwGtYvnQ57rrrDsya/Q0LQ8WjUVimg4suvgiffz4TAwcMhGlZWLlyOYvRDx8+DLZnw6K6OU+BXzUwesRIrF69BiNGjkDYjELWFZAL3btXbwblsWPGMM9jskOHWvgYGFnIipITNkxPguXLxujx8zB64reI+vJgyaTmJVhyqgjXHYjhq/IYZXyfVUJqEmoT0JpolyuHX46MMljqzhZc1bkWOp97Ih5/cjKK3HqQbRe53g+4tcdRqNX0KDw0YAbanFQXt996Nh54/H0UFB/LeXfTiyMYOhqSl4UdEQ2Nc7egXYdWmPzpUkQjmdDMQmTaP+Dp/hdi3W4fHn15DvKCDp7rdx5WLvkGEz4oRInUGGEjhKiZBVU9ARElBksugWapaByM4l9j+iAUL6R0FgM+pVJET0yqs+q/9ghqDvwnG4GDBoipjhtNd2r8ZouMm79V6KqBMaPGYPXalUwRFneivCSor7pbtwsxYMBAnHlmK7YsX3p5DJYsWcJ/F5QUIhgKwYpb0GUN/fv2x5w5czB33hxEnThM10QwGML99z7AejAjhg/nliLiYeQMuEItQML9pzo/CuCTHWgZ2RjDgEhZ5tqwqG6Pa+8OReetjCRNWI1J05PjisJ61N0i+L2tTMtkqZkIU0G07CDP/AEvPHkRlq/fgqEjluH67vXR+awsPPjEGLQ491LUaXgstm0rwM/f5aO0MAfb5TowFAlmjIq1HRjGbtQKrkLH0yxcf0kbDHtlB6YuDyDLvw6jnm6DudPfxdEZnZDXsDE25e/EzK+3YNmqo1EUyEJYBrS4gUahKD4d/RADogGTB9hJWsA18cNUl1XNfimOwCEJiJLqcfKF6tpkV4Wh+/D8888jHC5Fv36PwPUsdul9Pj8uv+xK3HzzzTj//PbIzMjEqNEjsH79OrwwdAgi8Rjipg1D1eFTdZzW7DTs3LkTK1augBHysTANZaH7P/IoXn/9dRx1VG1ohsEMPZS9pVIaLulJVL79WQGRIo3UYeILBFEaKUQwsBPmju/xXJ+r0ahOEP0HvoxwrA5u+2semh+1AzE5A768s7Byw06c0KQJDEvBU0++jSVFTVDgHAO/WgvR2DJcd10tdG8voY6yEzM+/AavfxCAe1wbBJ1FGD2oM7KyZEyZsBYbd/yOjp1PQpNGDfDYoK+xYHUtxAPHw47HawAxxYVcs9uBGYFDDhC5aZuqgImZgogDPAk+zcDwYSPw24b1GPL8EAarSDSMjLQMdOnSFX0eeght27ZjC3HEyGEMiC++OJSzybrh537bD959D2+/+TZOOOEE1lv5+x23oyRSgvS0dPS6rxd3zfTt+xBzG5588smJeKlwmYVcx5/XQqQgRXZ2JiI7tyJd2oZjMzfj/v+7AIYawMvjZmLl+ijiXiHuuKk2enTMxuyFu/D42EVwlPqoHXLR/+4LsXnzb3j2wwJsDR8HGZnwG4VocGw+zjw+hnObAs0apeONj4owYUEUuYqEG69ridmLFuD7X11+ceX6N+O+209Bk+NOx70PL8Tvpc1gy04NIB6YdV5zlBRH4NAERPbryL0TtFQUQ/xuwXcYOOAxTJ82HaYZJ+VPRCJRdO9+Kd5/730MfPxJToZs/H0DWrVuiUGDnubkQixmIh6L49Lul2LQk0/gtNNPY/f640+m4PgTm3IJUe/e93GWefiIYUwdmNSD4WaKJJsN6XcQMSYF8v9kLrOkuJDtImTaG3F2gOkDcgAAIABJREFUkyL0uq0ttuwqwIi3vsOqLTmAXhe2tRZ335iBy88KoO8Ts7C8uBnCqAW1ZCP+2iED11x9MnoOnINtkUaIRhVocjokOwa/twkZ7g944J76qFuvFW57aCEU92jYXgRhI4gSqS50zUN6ZAtaNFiEfgN6oO9Tc7BsczOELV8NIKa4kGt2OzAjcAgCYqLJn4laKQUgAuiGauDMFi0w+NnBOPuss5gl+qPxH+GjDydg+vTpmL9gIRdwfzT+A3athw59HpblwLY8XH3VX3DWWWfh8YEDYcZjGD9xEoYOHYrp0z9Hbm4t9Op9D5fkjBw5AjHLTIysaA1LAiKLOuHPCYiqZ0G3NuL0Y9Zj6KMXYsmSnzH4le+xzWuGqNoAlh1A0NuFG7oU4IYuebi37zxsM9qgxNERsnag5dFbMLDfefi/Z2ZiczFg+HOxa3tdSNIxUKRi1JJ+R8vmy3Hd39qiT/8fETFDcDUNW8Pp8IJN4EaLcbRroUFoJh5/9io8NWouvl91IsJ2bg0gHph1XnOUFEfgEAVEUUjMBSqJ3mX6/asZX+Leu+5Gz549URwuwbvvvseg2KLFGVR1wsXWo8eMZJeZwG3FilW47NIrcNXVV+LxgU+gsDgfoWAa/IYPr7/xTwwc8DgWL16CAQP7c+fNiBHDEbcEA2+yV/ZIAMQ0z0Iw8gNeeqEltv22Bs8Mn4/dSksGQ1fWYOgBOKXb0enkNRjY63Tc/+gX+K2IXFoDcnQFrmgXxDVXNMUdj01C18vORbsOHXHrLW9B0pohEi1GrmKiXes4Lr/2ZNz7yDu4pFtHtD3/DDww4A1sLTkeCgxkWrtw/mlr8I+7LkGf/nOxancr5LtKDSCmuJBrdjswI3BIAiJzglZifOFWLVfCql9XYupnn0FSZfzlqiuRk5uLQCDIdY+UABk5ajg2bFjPFmJBYTHmL/wOXTt3RtyJQVGoFtLmmkqfHsDaNetRv0EDPPzQg0c0IKabW9H5pB24755j8Ogjr2L51gawjWMh2T6QAJelBeDq6ailrMEzjzbD9nwbY0f9iFhpFMccU4K+D12Ntat2YMiri9C0UQYe7XcF3ntvNj75bDU0w4/cUAx9H7wI2woK8dTwuWiY48OggVfix6XL8MprKxCOSqhTK4aBD3fGpq0WBr34G3a5p8NUojWAeGDWec1RUhyBwwIQue7YdqGShAFULrpwFaEPLcsqqL3Q5wtw8fbYl8dgxYrlGDNmNEpKw5A1ldm2VVWGacVF26FNBeZE9w/ukrm/V6+EyzySLURBlbWny8yl2ZID0/ESdYjzMYZ7mfOYD1HQoh68uriyesKyU+7JhFP+/AUvcRmXd1nZTYItBi4y7eV48vajcOrJEWz4LQInWBuu6SAYy4DshfDLLgcvvvMzZ+rPaLoed/5fNxRvDKNo51rUbxyCKWdhyODFWLv7KKRb+bjl5gyc164B1v22Bdu3FeGMZi2wfVMEw8cuwpqCHBhSDJ3axtHzxubYtj6K/IKdaNw4D4WlHh4f/jNWlBwHJ9AAamkJGgcj+HRMXwTjBTBId4OZlqncXLCUV0cJn+I6qNmtZgR4BA5JQNz3symvoysTkhe3wf+nXuqRo0bht9/W44XnX2Dyh6SSXtIJZs6FhKQpZZDJquzduze3Bw4d+kIZ12PFbhxWa1B8kBwTqiQhpgYxeuJCjJz0LWL+2pyIIQorh/qIq6TorrobRdzn/j6r+PneTdCqLejGZJIaTbDxMAEHMd5wd5AKW+KGvkpDmmCeSPxrhrwFbY6PoX4dP0wzConYbChiGtNgGHnYtMvEVws3QAnkQfU2IzO9BB3PPg15uUEsX7ka3y/ahKjdCCZyYcgOHHMlmjRRcHqzusjO8GP5sg34cdEOxJ2msOV6kBUTtrUUR+UUoNO5pyMjzYcli1fjx8U7YOpNUKxkw4YfftNG40Ah/jWmP0LxfGgSYNI9UYO8bLEOB9eq1rTu1cDZARqBwwwQ97zrytxs1Pa35Jcl2LFjB7p27YpYjNzkvXuLk98ToCHh66+/ZpBs06YNM4CzW51MMSddd1a2M9k+jasZTOwwnHuZj2K+Fc2Nw5M1wYpzMDZmeiHeSmrZEy2VAuhF7aQka3CYSCMpcFB+UZX5HjUvDN3Lh2uWQlNsyJ4Jh6xoOQgPQTgIQtKCCHsOdNWGZBUBbgngWJBkPyQtE46cAYs0dRUTBslTmoVwzWLoxLXoaVCNHJhuOmK2H9SN6TcicKytkJ18DoW4pMmr5CGuBGBSvETVoTsmGgfy8emoRxAyd4M5hSTS+6U6KNK3sViVrQYQD8aEOzLOcVgDYvIRJQFuD8ouspyohrCS4lySFy0JIHQM7tNOkKKWt+1VtNyIUZrUweIsNhXTsjBy4jwM+3ghIv7aLJxEYkqpSJ4eqGlFbrBDin+OLfoFuZuGSLtJCFyGpBA7EUnVkvzB/l8kpGjoSRY0yYVH90hCkbIKk6IAsh+yGmL6NqLo8hwLChPGigY6YvpxEqI+kiJD0aOwTZPbLjXJYCZf15FgkRARWbKKaLmTPAueWyoAk0SvXQJeP0hnWjZcDmsoJtDQn49/jXmQAdEnsVhCoi6URp0usIYx+0DNqZrjHHYu8/4fWZJjkTLGVILDhLQVLL19fTvJbEOUZ/RdsrAqAiktQ4XQxqEMtIa4loGRE78V9F/+2tznQSBCwkmiv7bcQd9bhrQq97UM2qtwbSv+U0XyB5JHUFkdj7x0KlZXHQ8KWYUEQgq5+RIzXQsW7/KtIpMPXylxKiZ4EVXq0CFiD2IYIko1ssiIVYxcby8CSVahEBC7RLpBIQKyQOn4NlzSfnQikBSSAiDtbRWyrHG8lrgUHceE65mQSEFRkaAICWlm1nYcA4qqw3ZIjiDCCo+qqaBBWhE+Hv0Qgs5uGAmJScGcLshhCZBrtpoROFAjcFhbiBWtPBqQJBtPwB9giYO9WWuSkqN7AkTFmCIDBNOW7UmDYCsagwSBkK0EMXbibIwd/wVMXzZsajEkXZKqRZgP1LPa4zhsZbkm03uRVILietBsB4Yj7EGLFO5kFx6hzl46zJVAmfgkFYOL0wn9qHecXiakjkhjYTmWkDqVSUNFQtyRIdN4cKRRuOkSvSyYsdyATaxIGlGRuTBJB4VsSU+C5hmcyJIkG44riBqowl5WDHiOzHIVPoPkD8JwbRs+AHXTopg47gn4HGEhkiAViVuJnuwUJSL+K0+g5qB/xhE4rAHxYD0QWoZM4EAEuVTeY6Rh3uI1WPjrb7CVANOdya5gzE5qR//Xri2B00yBpZBdSiBNQvUeQq6EBV/NRr269ZDXqAGiGmmf7E2hWtlCFGJPpHstys+pZVK8DzyOTybFTmWXBKAAh4C2nCWCv6e4ZLVRqyUleFw4Cqn9WULki3R3XQWKK5iuObIpC65LJsXgHA/ReQig43J8l/gOTfjkItx0TWcglg+d48F0DfSHfibrlIhAaraaETgwI1ADiCmMIwMdEd7alpBYl0ldzg8K6xP5akISmzkfK5Ju7WuhllW+VHHu/X1WcXeRJyZCMiFFSmSpIcfDc48+g3bt2+OMDm0QJhZ+l5SMyx35qq6JM/YJgBOf77lX8pqEtFOSgVuAJcEYgxn1nnNMkbLatJ9gYkxuQmI+WXAvhMpJukBYeQSa9LmQPieZBnqxsL6YZ8GK50OVHC67EmCoJVxl+k4NIKYwhWt2SXEEagAxpYEiy9CCzip2JFhPi5g0iQUreLKtjzzOg7dJkGQdFpXbUDzOdpDuSCjcuAOh9DQoOekoNiQg7kCrJDtSOdHEqtOVmL7FPolOoTJUoxgqSZ5SUFHAJFuSbBUKy8+TYgliDtJtFrooYkeScSX6LpI6oGirAoWBNKGLQpo9FP6keCx9TudXyLUmLR6K6TpMeEvWK8U8HVFayaQbNRbiwZt1f/Yz1QBiCk+YLSgKxSmq4FZUabGLrhdeqMRanTCsDt7iJKvQgU3aV4oHybKR7sjQog6g6YjpEgp9EshjVQnA97MlOrYT4lhJVKd/TVpriTy1FGOheMnTILtsKwuLkVxomVxkwdpNpTBE26Zw4kWMCIvX0z6yA0shMl0Zqq1DdTR2tyXPhiQ7bO0SKzZhOFmCjOWyUGckQSqScCCLklxxss6ZEakGElOYxTW7pDICNYCYwigJy4c8OQUu1/ZxaB+SR64ep2BFxjVFNEyFVbv6Y3mQPZvBgpI9VKQdhIw3h49Ay7Na4/g2LVGikMYLJT72zMTufZnCyRVWnyjjFvskQgAcWxRWHru1XPtHYEnjQgDqMIixIHTCqmTgTHTIiC8L9T8uIE+41RRzJOAU+yaAjgFW9LE7ZBEqlOUm7Rg5IbGaPI+IYwpArNn2PwIeiMCDxLm4FoK8AbbMyxpkebzLAytH7njWAGKKz14kF5Li7OTqEW8zJSMoy0pawSIulpIKXAWDbZ99KtWCqwAG7vF2AN1y4PeAFx7vj3PanotWF3RFnORkWZ+52oPt0cuSal+NgLnyrfJZ/qMCo+ovuezEFV8w+zvnf3K9/8l3q7umFKfgPnfbV9y5PPZLFRDUSUWdSzrVQ/C8VTwHCiUKub6TLP79exL/6XUeDt+vAcQUnxK9TV2KX1FHSFlvhLClhF1FNqPQKKl2S2WxpzA3yb2kGKYuKdBMFwHXwa5NvyOYFkIgLw9FzPW9Z01lVdfGp0rlmqq9sQO4Qwr3L6zWA3jOg3ioVLyEVC4nlWcnkmaC952Bj6xDCtFSs0EisZWc16mc88+8Tw0g/oGnS5OIJpSQ9UyuRJFMEP9SPRgeyHVOLqNNgCir0CwXfsdiWIbjIAwXJYoCVderbW1L9Zr+wFAdkF1TwbpD9dqrG4BU7q26Y1S2Wve1P81XWxavbgZCKmpnUKwwX0lHrco+/FSu4s+zTw0gpvgsRS6TpozoDRaMKwn1N+6aoDdw9SYLea/VwSZHJFNZ6ZSo4Po9Bapjw+d6+OD113Dqac1x4hlnIm74YFK/cTVmVCrXlOIwHbDdUh0DzjYfZpuIOKcWXanu1lJ5drQPdUdSdYDmklUo5qlogxQDSJ/VdP38yVr3qps8/+7nNH8oWkgSAtQdInp4iVpA1OBpXAfowCYpmGpayVKZwKmCgeTYkHWdyXE1z4MfHp7o2xddu3bBme07wNF0xKlgvFJxtkfV5RW2RErl3x2e/8r3OJ2TwkvhcATE5Guzcqy24u8Vo9GVY4SVP0thmDgBRVWrKnUReVS9qcGRDSqwheTaPIcPxXnwX5lc+zlojYWYwogzIBKDDAnVu3HBLejLgCn5uG5OlehdS6UkWrVuR3nfx/5PTGHv/W0Mmi6VqYhEj+IBPtfFptWrkJubCy09HY5OgEitffs/lqBSO7Q2umLKZe9vEy+qQ+3KUxtHUbT0n2+pPjt6wdAc1cgSZLI6SrBIcGwPIdmBHS1gAuUjfasBxBRmAPdDeB58xNZixSEZQXy/ciO+X70NlhLgjgrFtUWnSqJAOXnYqjKvIga57y3Zvra/rG0yHsQKMNQ66HlQiNRVBey4BegBxMg9l6kvuxzw2LqoVJeYQhI6hVE6sLskxyBpTVU8ekUIZFv3wGDLgb2BFI5WofuxvNQpcXNlVmAF655vM9HamEympP46kKByVllklB3qRZdUaG4UJx2TidYnHpt42adw4X/iXWoAMaWHSzVxQFBXEY/HYRshjPnwC4yaOAtxPZdjLyrRf+1F9ppYqWXdGuJ9now2lrNYc4VxUtKKYzyiDTBRAMmLPjn1k5FK6pJxYVG3jCrqylTLRoDiilQrqRoopaJshb5KfcPljhfX9FW6pvLuFSq8Tlx3hWsSF5OIRlb5+f4+q/TdFI5LV5CIbu13HKhwWwDFnmNY/fUm7uYP3Wv5GJadM/FsxCcVPq/muIlS/j2e+/7Hd99jmOwq2vc1yXBkjSnqKLRDYR1HVmBZMWRrUVzb7hT0u+0qeGZpSqvhz7zTIQ2IFd9+/MYkK0i0/gvaK3p7JhlmEq/UcgYcocxCMeNkF1oyuVCRP1F8PQEyvHPS5KBShQrLiuRQPYdjicSYPWriPIyZvABRfx4siTK5NhSiteJMdGKVJt7me1g3f8CaqRxDKztuAh9tglZFhccAR0XKDnTiQySQlBTY1FFjmYK67HDdqhrDQ9oqFI687AYAmNxRw82drsIVAEwQosREPzb1ZXO/NnFQ0nyjlkYxH3VbhiMpcGhOSnQEil27IIINJj7jdxq9DpJ9mcRRmSDHkCx+6YrprDBVmy0RabAos6F14EgufJoMr3Az7rykFR7+a3tIZsnhOksO2HUf+oDITNBERWgjYPgQKyH9FB8s5sJLPHRu56JonuigMAwfRfYQd6IsLpUkiiUGadd2mCuRwVVRyliliSosLZAGVdXYCiQdFm7Q4O4KKlUQMBx3habKmPHzMHriXMR8tQUTDtMspJAI+AOAWG14LGmAJqYDV0SWYR8tpAM2T/43B0oFxw+5e6QWRA96LA8S8mHpEXiKH4jJCBEvpOQhrm2CYxuwvSxIugRNicCKROAoWfBU6tyxkEHUkgpxbxI1mgM4Rcy36Vh+SGoQcS8CqCZ0XYLnWrAsF5qUCztmQtMtYgaGZZmQZQWG4odnmzBpShhZcEzirgwDOgGvi54dT8Xjf20FuQYQD21NFWERCauN5AEc00JA8zHrSakZhU2NSCQaxZkzBwrFRVwJv/yyFAvmL8Tf77gNcTtWxmRNHH+KpMF1baiKyhIDBK5k9xmGga9mfoX8/AJcccUV7I4S4CbZqAUgHo66zP8bLDuyz6pAiwchy0WI66XwXBkBKYCQHYEZ3QU1YEJzdkOydS72j7sW1FAdFLt14SgGZGcjQt4O6E4YrkWWYBpcPQdhOQTFF4RVvBMZPgtuvBSSF4OhRxCzbLhKY8TUDFDaT3NUhGBB9dbBww42FWIIwJMbwHOyYSk2TKMEqhPBLe3bYOD1nSBbxQemFugwfviHjYVIinrEkTf1k0/x67Jl6PtYP0TNOBTq5SVXNVlPBQUTx0/E55/PwFtvvYmoGeZMGjFhUzKBwZP+SwAtxdYcyUFmejpeGvsKNqzfgOeGDGFS1DJAlKhVj0PR3ApnGVVYiMTrV4V7dxjPjZpL/zdHgBwWzZahqDIs1YQLGwG7FLnyWlxxSQNohgzN2wYlrkKTc1BipeHDaStRED0GihxHTvoatDs3Ha1PagzDIp2gtfhiUT7WRhogZqYjS8lHtrQC559bH82a10PAZ2LV8nWYtTCCRdtz4PlqwzCLUS+4Ax3O8+HE5tmQ7Fr4aekqfDt3J4pLG6LUy0HccKG4YdzUvi0eu64jZKcEkDhNd8RuhwUguq7HVqFP0fHs04Ow/Ndf8db776E0UgqNLEQiWUhsxHcwY8ZMTJwwCe+//x527d6JrKws/O1vN+GTj/8FeA7S0jJYjS8cDkP36zjltFMwZfJkjBk1FqtXr8GwYcMSgCjICwg8kxRfNYB4xK6V1G+cwjduDKqUDVMhurgIgtZWNEz/AaNf7IDfNuxEqRmEZwYguSGEUQsj//kFzBIVtfTN6HNva9St72H6579AN9Nx7eXtsHjjFvQdPQsx6zi425ej313n4KyzjsOns+aisLAQV3dti7Cl4KGhs7G5KB1+dx0G3N0RJx13NCZ+NgOSo+DCi1vg983FGDRkPgqs0xCTcyDZEdzcsRX63XAOZKeY2cyP5O2wAEQOEVKdnaZj8FPPYN3atRg77hWYtslxQNsmDRWi+CcnW8b06TPw6Sef4vXXX2WwjEQjCJdGmJaewG3w4CGIRWN46sknETUjkHUFObnZGDvyJWzatBmDBg3iY7Oes0+Fza42gWKNhXgkL5aU712iSHYx4GTClimcE0eWvRun1vkVzz1xBh7t80+s2no8JCMXpbYJN5iDmBNE0NyJq9r5cd1fTsVjT4/C6oJMuDEPx6fl46lnbsebn/+Mz6ZtwamNMtD7ngvw+ntTMX1hGNAycIKej/792mHBrx5eeWMRzjsrD3fc1AH9+r2KzcXp8LkRHFN3PfoPvBeDR8zDt0tzEJMawOeW4uaOx6Nfj46QrZJqu5pSHoPDdMfDBhDJQqSe3Wefegbr163FuNdfR3G4hGOIpHZnkftMfIWWjTmz56LXPfeh6YnHwfEsjP9oAidLVFmGGTfx7LODUVRUhNGjRrF2syM78BkGxox+CZs2bsYTTz7BmiyCB1Eo2tUA4mE6ww/yZXN5E3cuRQEnHbZsQZcdZDtFOK/pRtx357EY1O9jbNjdDDvjMry0IKJKDhwnE2nuFtz1t+PRqFEmHnx0PErTGkC2dqJ2+CeMGnItFq/Nx8gxP+BvPS5Ds1a10OvRcShWz0bMVVG74Cc8em86ZK0Rnn72e1x2eRfUb5iJEa/MQqmchkwphqD2LUaOeAQvvf8rJn4Th6nUR8gtQU8CxL92gmRGBAP6EbwdFoDI6VJXkBgMf+FFrF69GqPHjk1kmSWWvSSBooLCAmRmZGL+twvwzjvvYvTYUYhbEYSCaSBFPcoepwXTcfvtf0dpSSnee+89Aaq66EkeO+YVbN20Bc8+9ywDpeXY7FI73Ktck1Q5gtdJyrfO1LaqCcVRIVshOEoEhmzDKN2ES87Jx003BPHkI+/i6IbtYPvTsH5nGKvWS5CVZqyWWL+xDWgxrFvrQwSZCCpb0Ej/Cc8PuALTv1iBDybvRp1Gx8PIcfDL2gKU2kdDkSOo6/6CJ/rWw5bNKl5+dQsiTgCBjBBKTD9i2IwMbEGLhmE8cO/deGzYbHy7Pgcx9SiE7Ch6tm+Gh2/sCMUsPuIpwA4PQKRqEteDXzcwdPDzeOH5F9H89FNRUlqCaDSM0tJSlBSVslLcM4OeRp06dfHRRxPwxjv/RMwMc5kNldVw6Y4/hDNOPxOWbeL7H77nzyzqT/YkvPH6mxg7ZixOPvlkZOfmYMSokSiJFMMfCIgShhqXOWVgOFJ3ZNEsNQbFzIDqGPC0IsAJ49hgDJecX4RunaMIaE0RNhXowQCTtc74fClef2sF4r7TEQ7ocN0CBJwM+GwDZvGPuOe2Jrioy5no3ec9bMg/AUVuNitYUJmZFy1EwF2Gq7vn4fprWuHBRz7Ghl1NUYIM1udGuADdLshC03rrcHGrupg9bQnGfZyPLfrZKFJqI8OK4+b2p6LvTedBMYtSYmz6Mz/bwwAQRRcClcmQCPuWjZvx848/cdVfWloa0tJCSE9PQ2ZmJrIyMxEMhPDx5CmYOnUqXv3nqyiOFnEChS08WcHqVWtx3733Ii8vD+ed1xY9evTgXl9d0/DaK6/iyy+/wjXXXAPNp+OCbt0YLCmGqGl0jJoY4p95MRyIexMKhQ5kK0NIgOm7oHsWglYxbrgkB106ZeP1cbOwaMlmKEoE3do1wA1/6YKho6bhi9X1sFOuA02JISuSjzx9Lf56/QloefZxeHncF5j9nYoS7ThEPGoXdZAhFSLXXYvbrmiIczrVw6tvfYfZCxtgu10Ppk+FG98OI7YW99x8ClqctAtNszws/2EjRry3FctjZ6BQOwYhO46bOp6QAMRiFgs7kreUALFih8S+B+vf58pI6iBTwsNxBAs0NZqLThEPtp1QXLM9aIoOn2YwfxLVDwrdYJH0SCY/Fi9ajNnffIPeDzyA4tJidpfJeqRsdacOnfDIo4+gdl5t9Ly1J+bN+RYBI8D7jBw1Ett3bsfTg56G7dowSVidmGFI95iKamsA8UheK6ndOy0Dl6QbqBiQNGgs6KaKdHgIGdsgqSXYla9BDeQA9g4coyzCiw93wu6IiTuHbkFx6DjI8XU4IXMH7u/ZGjnZORj+2k/4frkGSzsKcVtBUA9Ct7cgN20d7u7ZCifUycQ/P1yAL+YDtq8ZioiERJOgmAoCqg3ZXYVMfSVOq6fhgXvbY+bsCEZ/GEY+GkORXdzY6TQ8fGNLGGZJDSDuiuz0kgLv9MQrCrSXlbLwB9XNh38PEJNdJMl2OgIuVTZA1r5Jsp8y1QzSdSmgFy7BUuHuQgx4YgBMy2R3lhIkoYx0Ltz2Gz5YsTgu7NYNF196CeK2xWJQlI0eMGAAxx8/+ugjLvQeNnwY3n3rHXz9xSyE0oJcblNUUoSH+z0Mx6OeTyFYL/7UxBCrmwE1n7MmLHRHh6Oa8IwoXFdmYArKpfC8tZA1FY7dADHFherEkBlfiHt6HIUWbZqjx/0/sfVXx7cerzx1A7bu3oTBoz/B1vzjEJFPgaVmQ3aKkGtsRpq8BA/17o7szAwMGf4pfljpQMtsi9JoGgKBIkSLV0ChRnYlF7KWBckJI8tairtuNHBC0/Nw92NfYxcaQZF03NSuFR67sTXUeIQ5cY7kLXULsdpRSqXPau+DsHVIuS2iHvLA4OVYDhRNhaIJASEqqg4Gg4iURmEoOjb9vgnnnN0Gb779FkJpaQyMog3Pgaao+HbOXKxasQJvvPkmSqJh/vyv1/+VrUoq2ibrjzLSruPgxaEvYtL4SXjzzTex4LsFWPbrMjzz7DMMiLR/sjeagLnGQqx2EhzxO8iuBIM6UFQTjmHDc32QqTzMWYO7/q81VvyyCN/OKkCxkQtD0ZBtLsbD/zgBR9XJQa8+8xHyW3h+4GVwYjvx6NCpyI8fB9vJQwR5CCMdITkfabGpeOrB81CnVg4ee+ojbLHqo0Q6BqVmHQQUH9yS79DnvlYIx7fj9feXo8hsA8fvIDP6Hf7xlxjOOasTbuv7KbZLJ0Jxs3Fr27MxsEcrwCot0+c+Uh9kSoAoOjCqNRH/7TEkIKNyBXJbKVbokPaxDE58MFACnCH26X5osooN69ajS6cu+OnHHxEIhTh4LKsKJFfwWs/68it8+OGHeGncSwibMW7R++DDD0RsUNMQoCSJaYnYoaJh1lezcOqpp+LDjz7Eps2b8MQTTzAgMoFEklRCIe26mhjiv/2HkyZmAAAgAElEQVSQj5Avkk40sVJTl5OraJAdH3QnjgxjNR66/xRkGvl4aehkrM0/GqomoUntXRg84FqMH/8F/vVJPrq0r4WbrmuBXo+Mwob4CYhL9eFGTXhpmShxs2C4UbQ6ejGe6H0uRg77AItXZ6BYPxoxJRcWsqDZCtLcdfj7zY3QvEU2HhzwLgpK2sCWC3GUvAmD+rbCho0mXnh7HXbITaG4WejZrhUG3NgaMItT8AT/3A9yn4CYjOvR7ScDreTeJjdys5P7JN1dstKSAJL8mz6j73EsLrElrS76jLK8GzZsgM/wITsnG1999RWDb8dOHamBmYXKub2OrT+dKbY2/vY7ul/YHfPnz+fEihDI8bgekYqvP586DZMmTcIb77yJsCXIHSixIuKIrgBXnw/RaBR+vx+eJXqZR44YiTXr1mDo0KFch0iAWNYSyIXZNkxIsPRsjJ4wD2OS5A6SxrrE/+vWvYosPhWfQ1VhkD/3tP5f3p0NWYrBcTRA0qG7GvzETx1fiZPqr8MTfbsi//ffMWPar7C1Elzylw4oiih4eMBEyKiLJ/qcgmOzt2HC9OWI+JvAs3T4PAURWcfSLTJ+X7Edz951BpocvQFTpn2LiNIMlhJC1NXhKZnYtVXCxuUb0ah+FPc/1AG78n/HlIk/QpdcdDm/PRofl4P+gz/G0u31UeQeC8314eZOVHbTGiqX3RzZ216ASMORBA8COFpkxQXFyMrMwuo1q1FSUoIzzjiD9ykuLubPyeoiQLMdG8uWLWOQatiwIQMPAQ19JyM9A5qiCRfYFTofBE5FxUVo2/Z8nHvuORg1ahQuuuhiBHx+TPp4MsKxCPGtMtECxxop4SIpWLtqDc4/53zcdMvfGOSSNF0MvLaD/F274dMNvPrGq4hYZhlw7/NR83ElvPzyy9i2bRuefPJJbt1LcgiKOCe1YFmCR07LxOgJ8zFm0rfMdmNSDQR3JPx7YYMDNQUZEOkFlHgxUUiAgp81gHigRjiV49jwlBjgBDkhKCEO1QXSiAYs8jMa196MO3p0RPuT6qPQ24lJs3/BaxM2wtTORjwWwwt9j0OLOvkgQrCoBaRLIXgRBUjLwbvTVmLalCV4ptcVaFDvN0SNOKJKLrw49U37IKmZmDVnN14dtwChNAO5Watx922n4uSGefDpefhmwVa8OvlLrNp1NEql4yEp2QjFLNxywUm4/8azYZhFrBR0JG/7tBBpERGghUIhLJgzH7feehsDYK3cWti1exd69rwFjz/+OAMSbVOmfIIH7+8DVVMQiUbRqGEjvPPu20xnb+gGRowcgenTp8M2Exofrofrb7gOf//733Hqqaehfft2bJl169YNGRlZmDhhPIoiJRCa2pRpFokRRVJhRmP4+suv+NERWDpE5aVSC58NVZKhKyqOql0bp5/ZAnGHqP3LY4FVgQMnclQV33zzDQoKCnD55ZeX3Vfyu3wV+wNE5qb733ocNRbiobCUXRGHc32AFAZUckP9gBmChjgMZRMMZzdy7SDiho0CV4arHYVSYvNVFOTpG5EVK4Wk+hCXooDrIqilYWe8FE7aMYiX5sBnlsLw/Q4rFEXMtZDB7HcqTNsHS6mDEjsPjiPBpxYi3duELC0G25KQH6+FaFoeSp0sIZvrRZEeLUHPbk3Q+6+dYJhUj1tTdrNXlpksN/pDlp8Vt3BWy9Y479y2eHbws0hPT8eLL76IYS8Ow4QJE9D0hKYMnB3ad2A3lz7btGkTkymEgiFMmfIx9wQ/9NBDeP3V19Hjbz0Y2ChRcsEFFzD4NDulGdp3aM8ua+dOnZGRkYEJkyagJFJKaeWEpUYutwzbtGAYfqjMVUjWj8zKchR7dNnSE4pmVIRNLXd2wlVn0lRXWJqVNwJE+pzul1CWkjC0357guQ9A9NeGCY355/7XFmJFN7lieOJQgIkj6hoovOJqUKQS7lRxSf5LyWVwk5xi+IlOOGoCGdQwEIdmRRFQHThqOhxnJ3SbdHL8sF0SMNPguC6UoIuoE4NravB5fngS8RtakFUZQdeFY8ehaumIWjJcXYJNiRxJR0hJgx0phuMrgeVmsriUqwUBOQ7FjSIjbOKmC5qiV49ODLTE+Xkkb3tZiAQE1NXBxcyyjC2bN+PcVm3xr399jNNPPx3xWJwBsHPnLrjllptx9913s6s5ZMjzmDnzCxx99NH8XSptufeee/Hd99+hXr16eOCBBziTS8cz/D6O99Hx6VhntjyTgfD555/HxRd3h89nYOLkySiNFMNVPAZUXVdh2+SWJkpwiFSJYoIkraiRPoQAQXKrA0Qga5qQKPNcgQ17X4BoWXHoqsGuNd07xTXLLUN6+0rw5HKX2dSyMGbiPIyd9C3ivtqISwIQacL/Lz0O5hKXKe4qrFUqLaLxOWCefFLUg5G3CnuY6cKTUahKXGhVCbckmbz3+qyciv+wW5wSMblLUF0ZmmtCklxYtgpb1uDz2YAVhW6nIebuRtynQ1YD8EctyHEXce0omP7tkKUIJNsPXQsgEolD8Qfgcospta8Ckk0coX7IqoFwzIJnqJCNQthxD5IdgC67kFUHsWgcclC0D4J6/c0gQoafX/gOAaLnIhBT8LcLT0TvG9uzy5yKtvhh90z+wAVXCYjJBAjX31EsozgMX9AvCBIkGT//vBidO3ZhILzummvx0EN9MWv21/hm7jfstpLVtmzJUnaDv5z5FVq1aoU+ffpg3GuvYMPm3xlw6Li0L4FZq5at0LFjRwwbOgzdul0Iv8+HiZMnclG1pArm5zJ3kBSaKInCE0+ok1QVCE6W81QkkGZkSPAmVhwjKgRPWlflEgTlNZm0bqnrgEg4TTUA18jEqA9m4rWPv4Jl5MCUNKZoV+jeqw3BpFavWVmXuSpdPOqb5RcLPSdXsHqrfHgPimGg1IyxG+ZU27CfyjVR5p8scJfPI3lETU8xYSHq4EpReESZj5AQQJcsQSXFJN7Eeq5wm1rCfmdlGVp8rJ3i0TFE/Zv4LvUh0UM3hFwEPzN61hQTJakEKtGiY4l5QMcqE1nnfctBmb9Z9kyqejgVALzKhbO/z6v+jES9yPWkqgQxQene6blQ7JxE4nUGJJsC5J4ChZ8dpex0OBR/pLEjOQD6Hn9fzE8iQRbfp7GhxgX6owgPSo7xfdOxSWOZ9nMp/k6nlUnegrRyaD96acv8DBXTRrpr4RqKId52KTST2G6qncB/AF4Ov12rjCGWCw4JUCCAJKtvxuczsGzJMrz1z7fQ7YJuTJMV9Idw1VVXwXLimDRlIuJxE6ZpIX/HLrQ+qw1eeellXHnllbjzzrvw3gfvYs2GtVB1VdQNEp2/pqNly5bsmp9x5hmYPWs2A+S+ADEZ4xCaKgfq4VWXW6MJZiFmkppdCI4awtcLFuPLeT/DU4LshrBvX7YWK15X5WOnds17CdXze6HisTw4Hr18hKVGQEjB+yXf/4RGDRsimJ0JNeBDxLSE5oqAfAEie11CatfEWEVgJRHw02qj+zb4ujwpsZDhS0jDEagJi9FjAajENVA5Cj07fjmJR0iAKHNMi/4Wx2eEp0XvqQIQeUeyfMU9SC6BKP0XT/oADLzioHsCVXUqhwd22RIYlpnQ+zx0atdUfTyPAKz6UA0dhyohLDgKjT5J6mrwORJ0sxDnnF4XF3Y4DRIRLVf78jywo3WoHW2fgFixNIYA0e/z45lBz2DqZ9OwdvVaXNr9Egx5bghysnJxww03IBwtwceffIxoLMZuZ8GufO4Vfn7I87j++utxX6/78M83/4nfNv9WFp+j4wb9QTRr1hyOY6Nt27aY+ulUtG7dOkVAPDjDyUuYhHv4DU0+iwFZCcD1SEuF3u5k33iIy9xMU8VWHeBWfx9VGLbCMktEWMm+0jwJH4+fghNPPAknnHwcHE1lxp7yqFACTJKqWxVAMoUrYCuGrB9XEqVQ4mgETGQNCTUvysbzj3xtwjpMLmu6XrJnaIwqFGHtoa5H+9KRhevGUkks0sTnSgCj8NxZuimBqwkvInETlUe7kupq9bf6H+5RjQw2H71ceXE/J0tRHzaV85FVSVBoy8I2l6HAiXtINxTIbgy2uROy7BOCWEfwVq2FyPYHEV6SSygr0FQNPy/6GZd0vxSXXXIpXhrzMi67/DJIioQPP/oAcZNijBYK8gvQpnVrjBg5Ctddcx3+cec/8P7772LN+jVsbdIfYrChcp1mpzRH586dMGrkKHTq3BmhUPAQA0QOyMG1LSFZ4MlwFR/Hf2ix6TIBogMq1CHXufotRYCsGIZLWILlx+bqzLKFRR9r1CVBE92xUBKNQuIYlcbPreJWtSz9/q+JDDQ6PrmothyDw7Am5M9lGAyI5PqxyCpJoRJjm4CshN1GbhrBJ2BJyeuuCJWV3U96+RDwEiASjJbL1gtXW3weDUf4mTCzCwOyaLc89LfUrPIDUbdAXrLOFrkJl8eexsoHz/PBjEehqA5k1YIsaTUWYlW9zDSpkhOLXFvS6aXOjiRJgt/wc5KEeoAXL/6Zf16w8Dt8/c3XbB3ShFy5ciXOO+88TP1sOs4791w8+MADeO21cdi0ZRNbhRQ/pBIXylq3PLMl2p53PsaOHcuxxPTMtEMKEIXJ44NLnTOqAkvSsGzTTvy8fgssReeSHxkWZEfYStVv1S/YZDRgjz0rfc2m5EnSHSaLyXHhl0VCyOb/RMq9MkC4VWZZqgNEIZxJJSWkeEh2p8OeLNka4g/rSScsR/rMlckmIQIOEXdUXR0yu8CmiP1x7DYRH2M/MxkRFvyUbAiKknveT5JIZpNFNCFJFjQvhs5nNYNGBL7sOooY5x6VBOyyJ59I8g2TOM8eiaFq9E730MWuKFcrrjIhDs1uvhjv5J/kyfdMFCVVGlObKxUi5WXXnFSsT9aZJp8fBysrHFb8LNxhiuuSFCnFVVW4FPKQVbiqsPo1SlrWxBD3JndI9gVTwH7a9GkYPWwM3n3nHQSCAY4nUuF1//79MePzmVg4fwED2chRozB33rdct0glMJ9N/Qy39uyJ2XPm4JSTT8Htd9yOd99+B126dka4OMxchrt378bTTz+Nwc8OxhktzsSrr76KDh06ICMrnctuKKlCZQXMbJOod0zGEJnJOrFV7JRJElUkS4foXujnZJF5xY6Zit9PkkxU7Ewpn1W0CDXqJYSnyDCNIMZOnIWR42ci7stmW0XmCeVxzHr/W0XgqQqE9lw4ex9rz8/JEksuF8Wl8xMwSBxQJ1DiJER1l7THHvu6JjqOA4c8YtVgNWBK5pCAEpVqENsQiX3RANi2BFkm65mWlw1ZtkWZFDMZJWKtfE0ibki8RVRG4nomkyPAU6HIlFBxYXtxJvggAkDJJQtG4ReTqjrI1ML4ZGgvZAVUGIoMiQv+RaKGYWovq7oCMKYwKlUPWwVw2muHJNAmwbDyDhW+SzHSlMAnCXD7eoqVwXnvc7qSjJhCsV56MdHzIlBMhiIk2IkkpZZofa12uvyJd6jSZabuEhJgos6SFatWoON5HfHKuFdw+WWXc8q+pLgEnTp1xlltWmPcuHFYsWIFOnbohF733Yfe9/VmDZNbb70Fy5evwPwF86FqKqZPm4YFCxciJyub6wxzcnLQuHFjHNf4OJzf9nx07twZgwcPRteuXRlwk4DIuQpZJHbYdacFQXWS/Nrbx5T1hLoe1xXSskq0GdLPyfbCit9kWVJV5VY+IpFIWrnl+ySyczbp3SowqVNl0jyMmjQPMaM2XKhQXBE9TNUREseu6q0ujkDtiOX7VPHGTwTqaD/WpyaAcr1EBpiyviRGTtZhRa3mVGbyvq/JclyoFCog95USHkSTL1HSRmSF2ZGVTahyCJIVhOwZ8GjMJKrFK4Wi0z7kfdDi9AOcESWrmtokS6FoHjybdIpDiMcsOG4csm5B0RxOwKlKEBK1qDEjkoNcfwxTnu6BHD9pD3sMiLTYE4KKifFNxWJPZVxS3yeVOZBaecu+gHXPa6nufDQX4gq9fGh+CFBUOLQg2BvpxSHe4xSJPvjjlfrI/vf33GcMUYg3kaC1i8cffRyvjB2H7pddjDp16uCdN99B05Oa4oMPPmCXlwD01VfG4YH7+6BD5/ZYtXIVIuEI/jXtX2jevDlMm4TfXQYcFSoDHLviVK+lqDj3nHPZvaY6xO7dLmEqrjJAJIOBxOITPdFkIdLPyfpChpUKMSMq+KaynqAviNJoadkIsnIe1eglLM2KQ+sR1ZfjIT0tHcXh4r1Ak6eN4kCyKRxAgJiN0ZPmY+TEBYgbR7P7obsWTLbK9mx+YnipYNSJHyumFPaA3bJfKpbz7YGdSZgU0h1iMieMBPqdEitsU1BdJisvJH6vcMP/7jXJmgGVQNF1ENBswCmG5UW5v9txfLAplujXAFuBFJfhk2XocgymUwBFlxGx6LkF4KppzAIDcqHJ1ZVi0LUoHCcCTdIRjwKGkQ7TisFTSyBrEXa7SWkYjsEZZgK+XF8c45+5BTkBHZrqQSEA9cqLjBKvif/+Kqp0Bi4J24+hn3pxRGrgxOdLblWcV8wHURLG6S8KLVA7LJc3CauVYrQOl/Ckds6DPqgH6YRV9jInY4jsRrKWiY4538zBl19+iVg8hhZntOAWO3KPk73MZiyOxT//jK+++ZrZZC6+6GLUb1SfqbYI0AhcycViGpvEZmgG19G1btUanbt2xuBBg9G1s7AQJ348kd3qRPhIwAh1miRiNAwYlYLnLEQvK9xTTW2AvXv3Zisx6SbT51V1qhBAbd68mTVWHu77MBc2VwRZnmOyCljkvgFxPRMjJy3AiInzEPXV5jmleVRXpsKhvub9bslYWTW7VefnUh0ZxYKSrmHCsxI1ggIkRWlHKlZGKtfkQdUAxY5Cd4sAcwuCRhSS7ML0fIi72XCkXFhKGuCYCMpRIL4FfqMQihZDOK7A8urC9urAlKkEhFqQyEIk17sU8AqgyCYXHatyOvcCS6ofjrQLDnbD59OheH5ES8k+NaBKEnL9Jj54+u/IDmnwyRQuiHO9aNL64sXN5T7VDeaBXW0ij1v1iy75RFI7Y2rgJOy8ve+yHBtFuEOEJ6gegl5DNFHKAVGEokQK60je9lmYLdirHe5DjoVjnA1mq9GzGQSpTY7ZZcpYbEQ/MfEM0mSIxiLMaUidElwalngXyVKi51hVeTUTvdfqlasRSg+hYf2GuOOOf7Db+vwLL6A0XMIxRO4gYfovgwGRrMpfflmCwuIiLjEhlhzqWiGhKZICCMdiaNeuHWZ/M4tBkyxGO0aaKNTKR+6xAElJVhC3TARDPs6c97i2B5avWM4WrUSM3YlgOWUwKaUgsXg9YOnpGEUW4qR5iPjy2D1VPBIkT75hK06qyovxwE24PRo9EgMsrIAKQFm2VP7Da6JOHC2KLLsYud4ydO5SB82bn4SgPxP5OwvwxTdLsXCJh0I0gubEkGv8inZnp+Gsc06E7vchXhLHl18vxbQ5NqRgE5hyCBbVHaoO0+uHvPW4+qpmyMlriBdGzICkHAdd0SE5vyKo7sC9d1+J8TNXYtFKes7pUGUJtfRSTBx0F7JCKnyUKXVMqBwjEy+BZIrgYNfWJQFqf8CSGkRX/zITFQPVzylKNlFNJxU+8biUuQnCQmROUi4rq/5Yf2bATI0PMcEJWHEgqmTWTmSn2aCqome4qoGk4yTb5Qj4mDXH9Vj1TjM0ZgAJBYL8N73kDFljEonJUz5Gdk4WF4JPnjQRdevXY8AmfC4qLsZf/vIXTJs+lV36Dz54H48/NgCGqsGxPaSnZyAcDTOIFpUUc5fNlk2buHh84TyKeZIFI4gjKHlDLgkXDksOTBewjSyMGf8txkyYi6i/NiyZYpWCROJgWyMHa3J6CumDFKBW0Qr0v6khWpxbGx9+/C22/16CDi0b4LQzm2PUG8sw48cA/CjFdRcCl17cCJM+/x7LV+1Eu2Z1cP7ZJ+Gpl1bjh5U52G3lwg6kQ3JKkRPfgHObbMITA87G2h0S/tFnNuJOc/jkAtTPW42r2jdE9/a18NjbmzBlQTbiXkOokoc8fQcmDuqFnJACXXXYZSYLmUhayRISFnK1Wa6DNYQ15zkMRiBlQEzeS2VGlf/0HpPASqBIHIWkoEe1c+R2R2IR+H0GyB0n1z09kI6xI0fjtVdfx8yvv0B6WhqmTZ/OQPbLkiWC8FX3cTkPdcd88eVMxB0TAd2H0uISKJLM8qMdOnbE7LlzoesGk9D6gz4sX/YrevT4G1YsXYaoGePymqS7XgOIZIPY8GEnWtZej2cfvggj//kpvvzegqEEocXm4JEHL4QvVAf9npgDz9yMl0Zeh4U//YKX39kOT6mLHGcpHunVFoGj2uDup7/GrnhtqFoa/LCQ5szC0IFNoXiL4c88E/+4bz5i7sm4/MoT0L2LHxnmr8iV1+PZD1xMmd0IpnMia4Hk6dvw/nP/h+yQXAOI/+lCrPm+MGdS0lRJFHJVbOmrbAFWRT2VaoFssqc5mfDgHk3m9ROOhee6guVGMdCtc1eMHDEKjY5vzJyF5NJTxnvQ009j5syZ+G7+d2wVEonE1JnToAd14dpbLnRVw44dO7iDZvGSJeyuU3aZlvvPPy7CLT17Ysmin9mNJpeZPC+XXA3q3yUChyPYQlRdGxl2Pjqc6uC2285Dr6fewO8FTSCZKjKduehxZQZOP+N49Bk4Axl+D0Of7IGPPpqLT2eFIPkawBebh5tuyEPz87vjr32mIuY2gs+WoUQ34cZrM3HmCQWYM3cCLrz0btzb+0eUmmcjmOPCr36PxpkbMKRPWzz3Xj4++bY24m4TBsSj1e14b0gNINZg2YEbgZQAseLpqrMQq/u88qUTsLKOikOMNqKo2KGEgaLAtOIJDkSJ44Pbt2zHtVdcjR++/xGmZMORXGaieXHoUCaFfeG5IVwOsmvXLhaZ+nL2l3B0ou0CW4fkT2/fsgOnt2iB9evXw091lfCYP/G7BQuZ8/HH775nlhwu5qe+CzoH/3pku8wEiKFYIfLSo0jPC2PNrjBiZkNkMmPKNPR76Bw4COLBF+fBFwNeuP8CKFYhhr/2FbaWSDg2rwT3P3gRvl7mYNzHRVC8ekiLb0f92tvw8EPd/7+974COqkzff26dkkwChCJgIBIEhUDoUl0wYKFYFlZ0VYoiHWVhQSmuuH8RwYaI0gTXgqJUKQIqKoKLGAREXBULVaSXhMmU2/7nfe/cMIRAIj8OErjX4wkzc8t3v7nfM299Hkx/eTLS0krjhg4dMHjo5wjqWQh7iSX9Z1yp/g9vTrgez83ehkXr/QhZ1aBARSUpB3Of7oOURMG1EM8fJlzWZ/rDgHghZossRLYMnewZWYuCiHVr1mH4kGHYvHEzDuQeYZII0kRZuGABPly+Em++/jqCuXnMtdiubVusWvMJTI8FkwqmqaRXEPDKS1Pw+JgxWLxkMa5r2hTU7eFTPdjwVTbuuede3N+jJ4J5QfTp2xflK5bnpA4lWRTJwxaiZgmXZQyRWGi8QgSGkQNvEpBzTEMFJQneExtwQ7PDeKB/V0yY/DVWflcGCcEgMpPW4onhzRBWFfy4L4gaqaWxe88veHzSbzjhaQshIqOM9R2e+Nf1+HHbDsx5ey3a3FQNrTs0xpBRK3As1BxRhcQ7D6Ba4BfMHtsAL835DgvX+RBENcjwIVXQMG/8A0hJhAuIF2JhXgbXKBmACHAcceevO/HAffdjyzdbkKeH2WWmrPK7c97Dp598itdmzuIWw5zjx5mN56PPPmJCFsq8kpIfyZTWrZuJnj3vx969ezFz5iyOF8qSiOwvv2JAHDZ0KERZxm2334aUcikIUy2cQO42MSBfvoDIuUdTh+iPwgwdRzlVgvf4VvS7Ox233FQDM95ZhwWrdAQ96VBz/4d+t4VxR4fK+GZ7HrYfFFD7SgWp5URMfeMoPvu2NLTwCbTKiKLX/a0w5sm5OHzMRFbbUmjTvg0eGr0QedHmsFAVEeEg0gLfYe7YTEx+axvmfxlArpQKYoVLFUOYM6E/yrgW4mUAVRfmFksGIFpgwlcjYnAMceWKD+FJIICys9lUb1i/Xn2UL18eu3fu4ffefPNNLP9wOUSPrcbnVbyYNnUqlixeipUrV+D61q3xyKOPonXr6zmW+M3Gzejdpy82rF/PRAG6RW1qBiSVyhSIDZtaZi5nQKQWShWyuB9+83dU8R9Bn7/VRc3qifjP7E+wepMHQakaBCGI9HI/4vnHmuGzT9dg5oIjOG6UQ1X/TgzpXgsZdW9Et6HvIcHvxb//eRPmzHkDX23WAFNDpxvLo03WLeg3ci7yhOtgIg1BMRdVEr/Fwqfq4JXXd2LuuhQcVSpBFnWkiifwzjMDUdpNqlwYtLgMrlIiAJG7802Lkyo97u2Gpk2aoucDPRHVo9zS1bhJE6z65BNs3LgR+/cd5OJxUt1bsXIFl83IooRVH36EkY+OYOuSYpZEctvrwd5YtuIDVKp0BUua9ujZE99s3MRuNP1PZT8kR8q6LtwHd3kDIv2wpHh2IlnbgCeH3oqkBAnPz3gf3++tiCPaVZA9Afgi23BHOw1335qOkaPfxR7tVhy2AkgJbUHL9J8x4rE78I/H56F+ZiPcllUVi5cvB7xV4DWDqF/ZQlrVq7Bk/Ql8usWPrTs8OCGrSPVvw6InMzD19V/x7vpSOKxWpg5KVLUieG9CX5RxXebLAKouzC2WGEBM8Phx/Nhx7NqxC+1uyMLT48ehdu3aGPvUOCQkJOLt2W/bTCyahmBeGJ06dcSKlct5FqkD5an/9yTrNaemVuGCbHK31325Hl06d8arr72KihUqoPu9PfHd/7YiokXyGzyIsZsJirkFTmedC81bCq/MXcu9zFSYTUp8VIdIfblMFHuJbh7koZS2FoM6V0TLRtUx9tkF2HqoEiKBOjiaB/gUP5L1vbitTRSdWqdh7LPLsfVoY4TUJJTX9qDOFT/gyWc7Yc95h/QAAB93SURBVNjo2biqSl00a1wZoioiYkUQ0A6jZnIeEgLAd/uSMW+NB8vWi4jIpXCl71fMH5uBGW/8D+9myziiXgkIfqSZBhaMv59dZq+kQzCj3I0rkHATd6k4BArFK4O+RL8297b+wAxclIBY2Pi5O8Y0mWF7y5YtmDljFvbs3s1kED169uBWOyZ/kCTk5eWhffsObCFKsoxXXn4ZWW3bIqN2bW7rs1v4JD7XV9nrkZJcmo/p0aMHvt64kV1lbluMtcXRX0OUIRoRZnaJqEmYtPC/mLhwHSL+8jZ4miFmIZYsm1DiTFvx+gr+wDdYxK5F9zrYfQ5F9SdQ65diHUSjClsw5V83Y8L455H9s4ijSAeoOF33wDIT4FcFXFN6N8aNvhXT35mHRZ8fh0+pgkD0e3T7ey00v6kF+v9jMQ7kXAFDUSBaPvi0HHgj2bj1ltJo2/EWDBo+Gwej9WEkZcDUj6GK73vMGn89Xpu5DXO/juCoWhFesyzSjDy8+1wvlPKL8ComYESYnZFZurm/24AlGhCJQecy79E9f0/UpX2mEgOI5OYSiQRZgF7VyyvY6bUmkCPApM+I2Zt6oEnR7+OPV3EskI6j/anzhI8nESpN4+NZxN4U8PXGr9Gtew9uCXQaUeMB0ZQEiDqRB1DrXilMmv8VJi1cj5CvIkxB5nY1nSisqMWtqO1CGixFIZ0z1iLGRFT9idFfcE8bEb07p2HFypWw/FcjaJSCpPig6RIOHRewfOVuBPS96H5nDbTMqo1Pszdh3/b9aFbzSqRfm4Gp87di+booQmIFZhi3DC8S9CBKCT+iXVZptLn5Rgx+9D/Q1QbI1ZJhmTlITdyJKU9lYfYbv2DhhiMIqmVZqCkdYcx5pidKJwjwyAZlzmKASFoj1GFEtGIuIBb1OLqfn5yBEgGIDlmt0zdNAEc0YMePH8+n66JOF+puoX1JyY+IZimuSP3UtL9D6cVi9iTbSEQQksTgaEY0bNjwNcclN2zYYLPdMEecPVG2iA/RS0WZaUVXS2HyvK/w0oJ1iHgrwhTtPmeNNCtOE0MpxuMWR5N32t5nYU0pxpnPbZdCGVM0eLTd6NTKj2aZKjweGVHDDxE+iMRDKCjYeUDD5Nnfwm9ZSJb3oH6jMmjRqjbSypTGnh9+xPIvd2L1DgoxpEMjt5ZpwxQoxLFp/Y7G9QO4pl4GZrz1GTSkQgvLoK7IyoHD6H13Naz68AC++DUETU2ER5NRTQxizoTeKJ0guoB4bt+0e1SBGSgxgOhIiDqARnWJmm5beSRrQG4utfdRpO9E8AT+/e9/Y8KECfkynIoiM1g6mtAGsUv7vJxgofrEn376GZMmvch60yR8z5048VYTu8VRWJYCXU3Cy/MphrgGYV956CKRl+owLQ9bi2fbiED2fBmIDvXX//WpLs6YCCNVD8loboNo7WOiXBleSMEokhUJwYgJM1ARh4VS8IpJSLRyEA3vgCTlIYFIL8JRBL2lcMxTDYgkMfuKJVOsVoJiKvAbeTC03TCJts97BcKaL0YVJ0LR9sKLbYBRDcel0jA9EgKGhSv0w5j7/GCUSpAKAUTynB0L8dKN6/5fv3v3+FNnoEQAIg3Z4TJ0VADj2wLjWa4ddmynA4YBTyIWHondZIcXkc5JViK17pkxOVR6zaLgpPdCRBXxc0X6zxJRmcoISQmY/v4XmPjex4j4ysXIHUhtjeisYiw5sWNPKuXZdDQc08vntHeg0eECsu3ROAM+RhbhvHfqZyfpvez3nRHTNZnNh/5jtmnnjDFTtIAbbSu3FfSdC47JpsYXkANTDMMkwlFdQIJuIMG0oIse5EgJiJDErOaFJ5IHWc5lwljoPngEBRFRQ0jxQtJIl9uEIUVYEVDRFUjRKCSEYQg6NNkPMg0JNIlr0iNqkPQ9sKxyCEteGFYIPiOMKnIe3p0wEMk+cpmJa8hkYgdit+Fwh0iASO8Vj0bLBQd3BkoMIBbnq3J4HPOXdizRUuSxMUZtjkmSqxyv38y4YHEhMAFCniEjqgQwZf4XmL7gM4R95RAWSK2MGp+JKtXhmCsIMLHXMfnNGIIVYMeJ0/VggCqEOsx5qzBxd0okEN2PIEKSFbaYWQXvtLRJgfMWZ0wWARfppugwJAu6ZGsGK3oEXmIwFxXkeTxslUlRP7x0bTGEiGzCsBI54atYeTY1meGBQSzoUpSngViwZVOCRLWfIgGlbLMNIcoKh7aOShCilMjlUCLCULU8pHoieG9cb5RKADNmM9Mf70uASN+lk1Q5XzZ5kU+Su0MJn4FLDhALfh/FIZggi81xk/PlV0/BI8pgRlmVzCAdZikBL77xMWYv/QIRbzlEBeqJlqELeQDpghSxnS0sWFTIMP7zwpa51+dj6zAcDtt0aIUJShXyXlFjIstXNVUWPCerK6QQ8YUBhTgIjSh0mYhzyRoLwqMHIJseWJKJKHFOCgpEIQyveQLeKOkTehCJ8U2SlStaEmQSsrdIiJ41I2CIxD1JQvcqC9ZTT7lM3JiIQKbyGkNDOSWKd5/uh7JJChRRg6XrUInIl610FxCLeg7dz0+fgUsKEB3dFbpNRzSqOF96PEM4u+SnFaGYkC0TBtUgQoWgBvDR2m8wf9mnMBUSridxdgkiyyKc/YoFS1zidy+YEC7EPsw/OX1WMH9D93HkyFGoqoLExACi0Qhk9fQyoNOYigpx1OOdbPo3OeCmqMKrCUzCGpYtaKxjQmp6JC6lQZMjEI0QYPpgMbAJEEhXhcShxFwIYhCSTu4wkWaQOUu61hSrJTZnAwKTDXPXua3KJxBhKQGlh8l3TSEEiQHR4PgisWSPGngXknwkBUuM2QYn27jsxgFEcpmLm2kvzsPi7nNJz0CJBUQmfjjN8zv55OfHFYvx9TnZawcoTnGZY8fb9W2k5EHrTYKgeKBRbSSta9Z8sfUqSMz9bFtxav6KMWTeJf5KFANkCVDd4rihKJJcKNVmni61UBDvizMmg2QgRAs+aoM0LGgiEGaaNgkyya+SYJFkQDIU6CKgkRwA/XyYKlRdYUlSjdxhqLHsMoGfk4CydZadcZE1ypAmkEwCiWixThzojkgKle6VxcYgIWqEIVi2uBQJKBG2iiI5z7YlyzFEFxCL+0hd9vuVWED8M785J+HC7vUpJt7JFMqFGB/JMRhkuQoWZM1AgLquc4NQZAlhr4qjgsA1m2K+zMO5j4owhdT9mJE6ZlHaXNQOYb+toEwSojaPpK1tQuAmmrbFZyeBYkezEJMD6Y7GsDO+kwko+x3b4iPKdE4AnUxP8TXtr8BGPfvf+YHWc79h98jLcgZcQDyHr/2Pcj6ewyWKdQjpy1AKh0BRIQJX08D4ESORldUWDdpl4bjPy0kWyWXRL9Z8uju5M+AC4jk8AxcNIFKuh91JE6qhI8m08Mq4cWjaojnqXt8KQb/frrM8b5WP5zBZ7iHuDJSgGXAB8Ry+rIsFEJlSgqtsBMiGjkTTQuTYMSheDwzVgxOqDCLbdcuSz+FLdg+5LGfABcRz+NovHkC0uJBclDwQqdc7GoFAGVhRQAgiIh6F6yqLU3p0DtPgHlLMGXBaTznSWaDk6RT977N8dqZLxT+LZ3su48fgjONMypnx13LK0Jy/HKE9QylF/L0V3KewOSjs3ovzrBZ1n84YnWsWvPezfW0uIBbzob74dqM0A2VRZU5cQDPgFy28MGE8GjduhBZZbZGj6ZC47MZNs/6Z35/TNUXVDIqiMKBQKMPpujqTZO8fAYezARV95vTu078LVlUUNTcFwexMYFeUoUCdYnT/TvutU+7mnO9MwHVK9UdssLSvU1pX8EfGec167LpN/FKcueQ5LI7qXlET5n7+Z8yABdOiRSURNxkEgwh0BRw7vB+BxERYigeC6oVm0j5/xvjcazoz4LSTxoMRvcdto9RiSbWvsb9FzdqZrDrn+Pg21oLnigegws7jAKVDpedYknQcjZX+FjZOB3DymxrOAkAEYgV/EJzrFQS2eEsvHvALLZOLu9n48znidc4PUJHz6wJiUVN0sX5ONZA6REGGZUoQTbsw2dDCdh2irDLRBLnMNlGqu/1ZM+AsdIegxAEjWqQENM5fZ6E744wHpjONPd76cc5/rvfpAKZjfXGnE0kAx/gA4t3m+Gs4xzlgV5hFRueh9+mctB9pH5F0x9ksPecazj75xC4xxqrCLGtnLMRuRddyfmyI1cqROT7b/LgW4rk+PX/6cRZ0K8pFyKA+YOroMKnVjSxCC7LqRTRqgqqb6bW7XbgZOFOc0OH0DAaDDDKlS5dmWjraiKKOaOuK2gpzVx0gJXClRV8YkNL1HMBy9meau7jNAYx4F5ZcXNqvoHsbfxydj+7D4RctzNJzxkX75ubkonyF8nyMY3E6rnRhcxcPms58xb/nWLLxAEpjJpc5JycHPp+vqGnN/9wFxGJP1cW2I5Uk261tVIjMhAZE5CDYFGj8K82/pBQ/udjGfmmNhxapQzrsUb2QqJOJatSZMYliXRLT01H1E33Wr29f9O79ADLqZkKnfhtZRiQURi5VCIgy99ULkq1XrsgyW1LRiM336fVRm6h9bgIRxyqkfAwBaiAxgFA4xPvYwEhkGiZ7DUR551h9FFeWFCWfAYr2NXTqLhKgKh7oRK0nSdi7Zy+2frsVubkn+HlSVRm6EU+CbCG1ShU0btwYhmFbvGy5UbJPiFmDsTieQaAMEZkNMvHmW2+hbsO60LQoDM3Ed1u24rede2KEJICiePg8pM1OjzhpJ5EscKtWrRj0KR5J/fqRUASKKjPNHzcqaBr/uPh8CUhMTMQNN2RhypQpSK1yJesrFVWB5gLipbU23bu5wDPgxAcJvGihbtmyFUvnL4HiURmsaHGGQiEGoszMTHTu3Bn33Xcvhj78MOo1rI8ohTMEAVokits73gqVFjW5qVRsryj5SQE6PjEhEYuXLma+z3j3kfYjsOvzYD+kXZWGUaNGxSw2on8DPIqKrnfdhdGPjeYxkErl1TWuxoO9eyMSta1SAkRVFjFo4MMstdG/b39ouo433ngD01+ZjvYdOjLg6iRFK8U3jZqok1kXXe/syoC4+vPVWPXRKsgCgafK56X7FwQRrVq1RNYNWcisl4m357yDq+vU5PZMVVCxeNEiZH+5AYpERCAy1n+VjV07d6Pr3X9DzokcqF4FVapWscXlyBoVRNzf834cOnQIJjEgSdxDyz8USQlJWLJkMRsJ9eo3wNz35qFchRSI3gIcp4U8Ky4gXuAF5F7u0poBAj36nxY/Lfyff/4V2f/9Cn5/AjZv3oRNGzfh7/fcA1mSUC09nQGhS5fOGDr4ITRs0hhhIrWgsIYFJKg+KIKIKMUWVSI9JquHLDuDF/7NN9+CL9at5Qmkax47dowBk+R3ZVnBzTe1x7ebv8HS5R8gIyMj32MgcuQ2f2mD5ye+gLp16+Khhx5ClSpVMHLUSIQi4fwsrCRYuPNvXdH0uqYY9s/hfG4SaPts1Wd4+eUpdmb8FH5NHgn8iQkM0kS4vHnzZny9YQNIFG7ZsmU4cOAAunXrxnNDVmSjho1QLb0aln6wDGlXV4PXqyKUG0LAn8iWNFG9hcNR3H777XzsRx99hCsqVkAoYv+ohDQCVztLn+hPtK1gpvm0GMB/2/Mbet3fC6tWfQxJVJBRpy7mzp3LypqW6lqIl9bqc+/mopsBp6SGQMvR/BF0ga2pTZs2Yd68eZg0aRLHzcjdJc2fe+65Bw8PHIAGTRpDE0wIFKPTDehhDaogsqsa0TU75GEY7I7/8MMPePDB3lif/SVyc3OR4EtA/wEDsPf33/D+++9z2KRF81YYNGgQnnvuOaz6eBW7kpIssoV4XZOmmDL1FTRo2BAP9HoAaWlpGD16FLud1GNOwJLg86BTx9vQsEFDPPH4GHaN33v3PQwaMAiVK6cyCJFa5alup4kp06aiRfMWbI3S2Gi8Sb5EjB07Fj/99BNmzZqFw4cPIykpib+/a6+9lsdco1ZNdn1VSYEiyTyGbdu2oUuXrhj+yHAG75va3YyJL76Au+6+C7qlcys8xWDpB4j4XewQgAGTGOtNYPny5Zj9xttYtGgB981nZNTB0qXLUL58WRiku1OUdpCbZb7o1pg7oBI0A07mlcDCsRSJxpG2N998kxfo/HnzOa5H7hy5vXd2vROPjRiJjMy6iMBkurlgTi6yrr8BFVJSmMPSou6jWJLEqSGskloFs16flZ+M+GnbT6xBXq9ePXZJ22XdhBcmvoBnJzyDuvUyMWzYP3EimIvkQBID4vQZ01CnTh30erAX0qtXx4gRjzJw8z1QZQJMdOlyJ5o2uQ6PDH+EQfa1Wa8he302Jk6cZLu+UoyFPf87osYAor6jcpqTRdvJvgBboFu3bsXixYtx4oTt5hNpcY2aNdh6rHHNNRxj1cIRPDFmDIcbCNgeHTECrf7yF4677t6+B2PHPomdu3Yi/erqGPWvkbjiiis4nEDuNWWryTqUaPySzLIhu3fsQq9evXDtNbXRtFlznv+KlSq4gFiC1pU71BI6A045iZNh5WyuIcCjetC5S2e27NasWcPgRto/CQkJ6N6jO8qnlENy6VJomdUara6/Hgf370ef+x/E8iVL2VUORSN2coKYNiUpv5DbsGxxNM5Yqx5EtSgsg2KVXrRpk4Wnn34a6enp6NChA2bPfgtpaVWZH7NF0+Z4YdKLaN6sOV8/EEjkGFyEEikC0beJEEQLgwcPQYf27RkQKS75zjvvYMK4Z9hdJ2Am+KYEBm02YOtIvzod/fr1Y/5NSn7QuEsnJuPmW25mtzc7O5vBlDb6USA99U6dOiGlXDm079AejRs0ZEu0KiVnmjS2QwWyxO0Egi5CUiRs2/YjNm/djI6dOjIYTps2Ddt/3sEW8N69v0FWZBw8cBD79++H3+PjzPKcOe+hXbsbsWD+QiQlJ0LyE0fn2R80N4ZYQheiO+yLYwbiNXto0RNIkMt86OAhNGzUEA0aNGBJ3Icffji/ba979x6onlYVgdKl0OwvrdiaO3E8B0MGDsa7s9/muJ6HmM8tk7PSFD/ze/2sKR7W7JgfuZqUdSYgC4dCCASS2GV+7vnnOHFCcTMCxA8/XMkuZctmLfHyy5PZKh0wYAC/X6lSJXaZicKOs8ymhv37DmDkiJHo17cfAyLFLjes34BIREMgEAABcjAvGKdaqTKwU3zQ41HtzG8kglBOEH369EFycjIeeOABtG7dmi1bGjvFN++44w5UrnolOnbshGfGjcfRo0eRm5PD14hEdQY9riUk0TbBQjgahj/RD1mVMenFSdjz2x5s/2W7/UOjyHjiicfxxRfrGAgt3c6mUwVG7YwMLJi/AFemVoYu6S4gXhzLxh3FpToDToDfsZiiUQ0BbwB9+/ZFrVq1cMst7dGjRw8sWrSIEyTlypXH3X+/C8P+MRjX1K4FnfS+JRHB3BOoVzsTV5QtywyPZLlRokQn4EtIsHV9ZAVLly/hGJ3T5ULAQSU7xJDeuvUNePbZZ9ktJmuue7du6NGzO9q3vwWtmrfC5MkvcQyRLEQCiqFDhjDIcmJCFGFYGu647a9o3rwFRo0ciW++2WIDi0mEwzIDHVliXMJj2vWOZMQS/Ry5rgR0VCZDlutNWe0YEGtdWwt3/PUObN60mY+l2F9qaiqWLf8A12bWhiSK+H7r91AECbqmQ5ZkyLLKViIlogjBDFNHKBqCz+/jEAHFICkEQT8WFLfduWMHutzZBRuyN+D333/HsCH/tEuWFA9Wr/4c2V9tQKkySW6W+VJdhO59XXwzwIqNhgG/PxHPj38OX3zxX46dUf0guZ0zZ83EW2+SC5uGO7v+jctuGjRuyDFEAhgquzl+6Cg+XrESL0+ZgtnvvM0u9r79+9D5r52xfMVyTkpUTq3M7icBwfbt27kOr379etA0He3a3YRnnnmGgYlc+V27duH6li3x7Xdb0OWOLmwhkiV3X7duqH51dTw64lG26HgjcJOAO7vexTHEYUOHoU/fvuyC+lQfDMNu39u7by+OHT+GmjVr8mG6HrVjnrDw6quvIsHnx9MTnsaB3/Zh6tSpfP//ef0/WLVqFWbMmMEWXI0aNbBk2VLUqFuTgdSneCFDQigYwrIlHzCAHTpyBIZuIrlUAPUb1EPHWzuiTNkynFQh69iudQRntcky7de/L9Z98SVrtW/M/joW05TQv/+A/KQKPIXothV4lFyX+eJbW+6IStgMEBCSe1cmuQxGPjYKG7/aiCWLlyAvL8SZZYoEznptFqZNn4YVy1dyHeA/HnoI9RvWR1jX2GX1q17o4Sg++eQT1hT/fO0aRKJR7N+3Hy1atuDi6MRAIic16FrkQg8ZOhS7du3AnDlzeKXf2O5GjH1qHOplZsasNwGTJ09GzvHjWLt6LV6Y+Dxbj2S5XVU9HY88+ghfw5acoCJ+DV0JEJs2Y7eZu0FInIEKsQWRkxjPT3wOv/z6C1556RVE9AhbcZSNthM/IgYMHIA9u/dg3rvz2HL0ejxs9T0x5nFsyP4ac+a8g1q1a2HhooWoVT8DoXAeFEHG0cPH0P3ebriqajpuaJOFCuUpceLBnr278Pna1di8ZTOmT5/GJTsEvgTOsiijUcMmeHr8U6hduxZb36JIkrSOhalwHHPG9Bkok1IGUF1ALGFLyx1uSZuBk50iFlttW7ZswbXVr0VUj7I15MTNyM2l0pOyZcvi3nvvw8D+A9D8uqZsyb300ktcbkL/3rt3LzZ+vRm33taR2y7zQiEsXLAI9953T365yejRo1GubDkcPUaCYipbThRLzGprJ1XIVSd3ltxdGlOjRo2wZ8dOrP5sNWpcUxN9+/XDVdWqYdjwYQhrUb4OJ1Vg4r777uP9Bw8ezJaoqqj5cTevx4sJz0zgsc6cOZPrIOn6Ti0mXe/XX39lCzCqG3Y3Del3GyZbjmS9eRQPatSojveXLkZGvQwuDKf3BvQbiNQrq2DokKFI8ifjyNGj8Hr97C4rPhkfrlyJp8aNxZrVaxAMBRnAfR4/Mutm4oUXX0Czpk3zY7R079Syl5KSwm6+3+fnkh0qGeI6yrNsroVY0lagO96LagZo8ZHb6bTukTVk62XZzDAESA5BAsXWCDQIdAb0H8DuK22ffvopgyVttNApE02v6Vg6f3y3C52LEhS0yD1ej23FkTyrZaF79+4YPmw4l7U4/cfkXnIN4/298Pbst5BZrz4GDBqI9Orp6Ne/PzRDz0+qULPHwIEDOQs8aOAgvge6N6c3msY/8cWJ+P777zFt6jTknrBrDh1aL85Cs34PkYvYLXyUAaeOOYrpEaBSax1ZsG+/8zZqZda2kyWqH/PmzcfUKdPw2szXUL1adVgWtRJST76IfQd/x6jRo5CYmIDx48dx/NIyBfi8fjRu1ASPPDIcjRo1jHn+NuBxtjvW8kh905SQoYSQC4gX1fJxB3OpzYBTI+gwvPBf06bzIuspnmyBFikBCBVG9+7dmwGRiow5sxqJ8P7kopJ1SckSOpdjfREoEdgSGJDVabfr2VaYU/Jz5PARBJICDIZ2WNBuZaPPT1BhuNdrt9KFQ1C9Xru0heUiY1aTaXABOSU/OFsbR+PF15dlLjL/8ccfMWPaDAYzh4whnjCCTkmwyL3cBIiiyKBI+j7UiUKte3PnvYfq11Tna3GbtyVg5oyZHGogTKXwg+rx4OCRg0xzRyA6btw4BEO5PE+6Rq2NKvr27Y/tv/zMoQTa4skhnB7zMWPGoEmTJmwlFiTHKPg8uhbipbZC3fu54DMQT77qgBO9RyDngBBZWg7IkfVXunQKL2yH4YZKaMjSclhpmJnGstjScYhOCehokTvgRPuqVOoSDdtECDHmHO7iiG1cnuPzcfEzxSqd7DQlUfI5kEQbOAm8aH/ayEqljV7b2WSRgZaSLJQoqVipYj7BBN2bQ+tlZ3cVjh/yZtpXiYRCTLZAwLljxw5cVTWNSJoQiZAFKsHUTCQHkhnkDx86jAO/H+DjUiqUR0r5FKiKgmM5xxAIJPAcUZJH1w0kBZIgMXuJTWri6F5SvSSdi8ZNf+mHR1JtOrCzbS4gXvDl417wUpyBM1F+Oe871trJBWkXXcdbls685Ft25EKTiFhsYcdbbPHXM6n9L2YNxi/4+H3IZmRoigHhKePizyzuCS4IGPH75Y+PS2Hsspt4S9QZA98X1TbG4Cl/3GQ6UmwzRohL46bXZB2yegJ9bFHHjE0iS69J+pYI4e1xkP65c6/0HsVJKdvM1EKnPFbx3IzOPDvz5ALipbgC3Xu69GeguDSW54HejbtCztOMOsMu6nyk1c1XtZHaBmQrZuPFBM/pjy3fzcrgNmEFb/RmjHWHcbYYk1XUgFwJgfP0BLincWfgIp+BwuCiGPhw3u6qsOsTIJI9aJvK3JCSb1Wy1RizXKnPOh8QqW6Trcc4QIzteT4G67rM52MW3XO4MxA3A+R+FrUVRyu7OMIPxbmW7dcWGFFsiKe+fb4g8tT7z39V4PSsCOl8yOhnvyCoo8QU24R0TD4gcu4+DhCdE1L88PxsLiCen3l0z+LOQP4M2K7g2TdSSoynWS1s76LPYsf+TqJKUVc9/fNTgMT2Tc/DduqYzvTzQGXf+dePoyqMH4VBB+e/cTKGePJNshZdQDwPX5p7CncG3BlwZ+DUGRAOBg9YTtlAQVUwd7LcGXBnwJ2By2kGhMOhQ5ZDYeQoYBUsIbicJsS9V3cG3Bm4fGdAOK4dYwuR22xilelFFS9evtPl3rk7A+4MXMoz8P8Bb5dC3FY/nG8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UQAAAI6CAYAAABfKjHqAAAAAXNSR0IArs4c6QAAIABJREFUeF7svQeUVNW2NTwrV3UiBwFBJQdBMiKgoIKScwYFlSBJwIyiguQkiETJOWcByRlFDCgIkhRRUHLnyv+Ya59dXd00dN/7vP/37nh9HAywu+qcfdZee668lul64rVgIBCAyWQCL/23/E/WlUWBLApkUeD/EAVMWYD4f2i3s141iwJZFLgvBbIAMYtBsiiQRYEsChgUyALELFbIokAWBbIokAWIWTyQRYEsCmRRIDUFsjTELI7IokAWBbIokKUhZvFAFgWyKJBFgSwNMYsHsiiQRYEsCqRLgf8HJnOQ2Y7pLubev8navSwKZFHgv5cCPNm80j/3/5veK1OAGIB+oZSlm9K8XBABmJncHTQSvAMmef8gv6v/lvv4AZjlRuquZuh7BfW/+Pkg/099X5LF1W0ABIzvpiYyP8PvpL1M+lnG78xmM5iIzr/9fj8sFou6YyD8uyaoPPWUn/H9Um2p/J7PDABBs7y7PxCQ1+f78P8tfIbPBz/fxaI+EwgGYTZbZQ18htlsQsAffm8+U6hmPM+glX43oYOiRFD9KnSlfCvlZ2bS926ypP6eid9Uawhdxh6Qpvxjs1qBgKKxrNDgba6F/9Ss7vX5YLfb5f1IX9I5bbJ/iJYkAP8Yj5afG/RTL5j6AOl9C9/rAEg/r9zHagmnlSaOvMhdfMEHcW28uE69lHQ++C//KAA/TEFziB/1c/SNTEETgiaeg/BLr528Z+xv2j2RwgnAZ9DVbCJtAb9P0VlzzN3AQ6ZRfMVLdswgCZ9E8osyom8he2x8RraInzIjGCCvB2HiX/yGOXUhRwoPhZ9pdeb1k7mnKdiRsi98Rvi++nw+OZumMOYNamwx6BNChIAfQVMQZpNFrc94RgA8j3x3nse7+Sm9jf23AfGuTebG+H2wmKwI+hW0yQvq/+TFSHp98DQo6s+lMH/AHxRiEGx4D5/PC6vFqg4dd4PvlobJZUNJkPCLn9EbbxBRMb/JIDbv7ROA4v30O6XcWzGRomUawAitwRACZCLZVMVw8h0NvGQk0kKYi++tgEXAOOBLxZwK+cMAMRz1DDDk3YWaXFMGQtccCGfA9M8275Pe+/HTBCGr1Qqv1wveSwsQIWvYu+qz5DPe+b4oYgoiQEEix4zAoQ6WAbUpoJgGELk/3K/ww0NAVDTXB17bGXJa1fFPg4d6r/luKft+9/7+y0hofMEf8Ms2klaaV1MJBa7HrAFRg5MCUB56i4FMfhOVgbvBnHTgfqgzEhSVgn8rIWsJ8bEWVCFeMQSX2bglPy/rI99azAgENS+SpmpHtbhT6+chDwhfy34JnxoKi5wUgx+DXJFxvuXcEBB5FhXvU1jIvUVWpU93Lfx43rVCpBUpte4wMWw2BDqBkPSDUnoEBc18P/V7SzANPqSzwZkCRM384d/XxNQ/CwYU0BClrSZrKqmlDhy5PgCTBrKQFNQnOuVvbqrSmhSxqUWJdJJL/U2m0wdDb5Y/pOUZWir5Tj8nDEDJSB6PJ/R9DYghyWxop+p5BESSU0tZ/caGhkFpbzCjMBa3isLT+Le6g9r9oLyH0rg0yPC31CRTLgMQQxI8TOsRoZzy2SAZIRwQBf+NL4a+T9a8P2pqhklvf808dAbI2cxWASSt8RrkkbuHVmVSmreAndk45GksDNLZHyRoGFI9/MGpACD1ukk7pXFSoQ8KLa02hxyqgN8nhJftlnc3g1Ch9zAV73O/uMcGb8g6DX5K54z8yz8S68awWO5VCqs1xBRtTWlVZFMlJLi36k/aS8CCwtSgs1gaJvUdUQpCvK6EgdpfxZhyDDWcaCXB4G+eU/X7FECk5SRGEABLGB/ps0ctTP84tYaoFR7+XpsAhoAK7cvdyk14CbFgDNcsBAi3Q9T+6osaOZ9NTjfDgqBPCXGuTWuJxB0N0vfb0EwBYjoW811mkACUGfB5/bDwP0NSCTYbgGjiog2JQPDQcj31As2w25xISkoKHSqHww6v1xP6mGIRSndNUKUOp2itKSASDBpAbTbL7wmEJHS4WWezOQzpqoA3XZ1KLLvU0kwzfkhjIUMLAwWEB+RsGuaybLSFhxQIEFQCATjsDvgD3rB1axcDGTcMJLWZnI7ll/bAhIO6aLohk+c+bJDOfW12mwg17h9B0Gazwet2K82ah1HMKsMSCGPPIF0lGobSNVUVb5OW4eZ0SMBqbVFOZjoLM7RWvqed9PMqLcPv9wr/WUhjEYxUDRQNRZNOw8R8nn4m12Exhx/3fxkD0+CtAkTdI0CDVbhcCmnkIVeQGSbDJUFeFr7h8lMJSwqCgOyLxUrrgjRUWhDhVL0TRMNMARG1tIBBS9EO5Y8hEOiyIWCKcDW+ZVhW4vqhxBVcUsCkKak1Q3FB6XNhbL36urZjtGWoQE2ZvcZzlFdNLuEmumZsNhGo2p2VipeEn2ilWFPR22Qxwef3wu8PiIVKDZH09wZ8kPNv4XfMoAzO6MoUIAZ96TNm+M1NZhO8fi+cTif++vMvJMQl4JFHHlEvqiWdENWXCu21dyHlFFHlteLOnTv4+8Z1FCpUCA6HwwBgreJD/EZKe7TAYrbK4SIQp1zKvxfS3ozD6Xa7cfHCReR/ID+yZ88uAGm2WeVelCpWaiDaV2GYW9w0mi/hPjr+m4fQ6/eHzHdutt1qg8NmVwxKk1/0yyA8Pi989HVw0y1W/Pnnn0h0J6NgwQeECUIbb2ii4YAoPidDs9SfkzWm8SGGM4/2/ZmtZnBv7nul0Tz5WdLCZrEhISlBaPvbb7/BYjEJ3Sw2m7yLCALDqArpYgGT7JcwOd0C1PbTCJKQD8kEeAPekLYuR8bw/wjPmFMLIOU+8cnaeO/YO3G4ee0WHsifH1HRUcJ/BAVtqprpx9NgkAZclavELIL36tWryJ83H6KiojI6L5n7vXHwIiMiZT3J7mQ5+eHCKwUQU8QvAZH8TP4gQJNn/HSphF0ECvLs5cuXkT9/fkTGRMl9BRxhEdpbTQR3DYmkgUZBBT2aG2RtHjd85FOLGX7x7yvwU4qfGS6bHVaTWe4pgMY9C/rh9rhDloByo4RrigYghtwiihdSr8IMC/kuDeDHx8fjypUryJMnD3LmzKnMeEMIBijoDGERfs4F7M3qXHHPk5PduHTpEnLnzoUcuXPBZA7C4/XCav4HTGa+iN/jFybUG0xtkFJPax/cJJ+fWo8fkY5ItG3bFj/9+BOOHD0iAMmfc9NoGlotyiyQw2TRAQXlT+PGeL0+RNgjMX7CBEyYMAELFizAk0/WEaVY+S0MUDQYhab1wf0HQbeNaKckcNAszwxQJBjMUqtWLeTIngM7d+3Eiy90w5ixo9GlSxfli7HbxET/cts2xMbGyr/9Xp8Q2OfxwyzMojZcNlBcKX7UrFkThYoUhs1mUY75gEnWMGzYMHjcbmEk0RQQxHtD30dEZKRoj3abDU8/+wwuX/4D3/9wXABGsaphb9OMNqnAS8AbgI80iYiQZ9y5dQfZsmUTxk/2Jsv3qO3ykHCPCPj8/4SEBPl3rtw5hek1iIR8MzSBSHNqf1YbfB4FENq32a1bN/z99zXMnTsHuXLlQpUqVZAnby58+eWXorV4vB7Y7Hb4SD9qV4bG8duF37Fv3z64XC6hLS8NUCEmNpzyBOsnaj2BBwo9oHxhQTOs9OfSNLaaEbQorYH7wT3gFtDU5pp5/6HvD8X8WfOwZOkSPF6rpvxOeDAiEu4kN+xWu2hCnqCxh0YQTZuzpOeyZcvw7jvvYtbsGXjuueeMAIvSttIe1vTQMK0vW7SqgBm3b9/Gq6++ippPPIEBr/UXACG/C33NFvjhE21OB+DIO9y3H3/4EYcPHJa9y1cgH2o8/rgAH2nId+M+bt26FT1e6YGRo0ai64td4fEr68lmtmPa1KnYt2+/0FKCLtrpY/jjyX/UlkiDiKgITP1sKixOu6yLgEjhGfBR07Lg1vUb+PbYcfx64SIu/fYb3EnJiM4Wg4eLF0Px4sVRrmw5REZHiuDnujw+j+yTCBp3MlwOp1hDpoDZ8D0H4PV5hN/FBeUNSmyA6/QFfPLvdevXoV+/fhgzZgw6deokgCh86vHj998vwxXhMlwD2g9paIKmIArmLyjB0b2796Brl674YNiH6NmrJ5LcScJPqQOn6cu2DDVEEiraGYVp06bh0MFDSE5OVpqU1ar8eFDg06tPTzxRuxYcFgcaNWyEC2cv4Ouvv4bZZlbqfTCAX86eQdzNWCQnJQkI6XsQCkiQmJgYlH+0POxWJ8aOHYfRo0dh48ZNqFCpAiyGFqeUtyD8Po8Aa0JsPCpVrCTqsJhKfiAhIRFOpwsWm2EOBIJYsWo5nnryKWzbvg3tWrfH53Nno1XrVsIYie5EOOwu1KlVC5cuXhJJa7PSFwNZa2KiG84IJ6JjouARpz5gd9jw4bCP0KJVS1DwSFTVG4A32YMO7TvgxrXrwuxU48l4a9evRY5cOWVzuZWPP/44rl65inO/nhUtMy0g2kx2eR8eDKfdiVWrV2HB/AW4fes2aM7WrVsXgwYOFLryIBEwExMTkZyUjImTJmL/vv24eesWqlaritcHv46ixYuGNFGP2yOfFdOVB8QIRhEgKDQIkHWfrotz587h2+Pfyr6ULlUahR4qiP0H9iEuIQE2h90IePlEG7aItm7GutUb0LNHL2FuoZeboJjGwqAmRGFoCmDu/Lmo90w9eBk4M1lx4dwFWGGDx+uGxckoo9JnhL4+CjgIQFODePPNN7FoziKsXb8GNZ54HG6fWw6kaLM0nPy0JIJwB1QAwmpTQoZA/cADDyBnjpyYN38eBg8ahMXLFuPZ+s+Ggjb/CiBqUBQrxWRB0BvE77/9jsrVqqBFi+aY/fls4fUkb5Jh1gZgdzpEiNGi4D7bLXa88/Y7WDh3ASJcERLUuBMXi9z5cmH48OFo0aKF8AKtCQJixw6dMGv2TLRq2woBRqxNfLYVn0yYiO3bvkSUK0r2xevxwWK1iaYpa0hIgMvlFKEVky0bfjn/C3xBH2xOh4CUmOpBYP26dRg3eix+v3QZ2aOyISYmUpmhPj8Sk5Nw49oNVK1eFW+/8zZq1akl78K1SaDKzPPslXPEQByB9eTJkyj76KPIniuHgBOFgyfBg6NHjwr/8jzw/qtWrRKwnzV7Fjp06CDvTLpeuHABTz/9tLE/KWDI73BvS5crjS1bvhATf8f2nWjdqhU+m/4ZOnTqqPzV6UTs04PETAFiNmcM+r82QLS1GjVqhFJWtE+OhB74+muoVbs2IpwRaPR8I1w8dxHffPONvDjBLiIyQjSyzes2w2qlRkV/h1+kpDb9nnyqDlatWQWb2YYJ48ZhzPhxWLtuHapUrSKgyqiRBkQbAyPuZFgtNnz/3Q8i1aIjonHyx5N45ZVe6NixI3r37YVkb6JIoLJly8pBJyB2aNcR02dOE4LzIFITIWGT4pOQEJ8gB1P8EDChatVqSExIRLsO7fHR8GGgSu+McCAxKQnR2aIQER1paBVBBLxB2K0O0UoiXREhieT1++A2ANydnIic2XOgeo1quHz5T5y/dM7wx6XREAMqsktNsHfv3li+ZAWqVa8q9P/++++xf+9+FHm4CH468ZNIQH6OWl7ZsuVwJ+42nn32WdEslixZApczAtu/3IYiRYrIWqm9PPHEE/Iu4RFLAvqUqZPRuVNn0dxolpFhabqULF4KBQs/gAOH9iPJ7Za9CEWfDUCk62LT+s14ufvLeOvtt9CyBYWFWegefilLKghv0Iu8+fLCGekUjTPCGoHHKjyG3y5cEjPP4mDaUgBWChEGawxQHD9xnEj+wa8NxpJFi7Fm/Wo8VrkiYFUZC61btcGBfQdgorUVAFyRLiQlJotwZgYED+1Hwz/CW2++idmzP0f/fv2wcu1K1H22bggQtX84IxtZg6HWOuV5ZhemfDoFQ4YMQa48uXDs2DFxDWTLmU0JREbLw1wODAXMnjkL77z1LurVeQpTP50qrqJ9B/ajd98++Ouvv3D48GE8/PDDQvNNmzahU4dO+HzO52jboTV8Ji98PvrnzUiMS0DcnXgRonQ/2KxKsNJsFy3T6xF/W9169cTM/Onnk7A5bPD4VfSePsYdO3eiU9tOeKTYQ/j0kymoWrUqoqOilQAM+HE79o6s55WXesDhsmPXnl3InTt3KHODgs5sNcHr9sFpcWD61GkY8u5QzPx8Ojp07oDE5ESxBt2xySj6cDEUfLAgTpz4QfhkxcoVeOmllzF33hzFP2a1pz///DOqV6+BihUfQ9euL4hFKpqlz0enKWKyRaNL5y4iAL/ctgNt2rTB1GlT0bJlc9F6+Y5pA8H/NiBGO6IxaOBrWL5sJQ4dOoC8+fLJ4mmSMqpMaU4JI8BHQKSG+MsFHDx0EDanTQ6FxWbB64PfwMK5izBl8mQUK1ZMNC36fahhUrpERkaidOnSiHRGYtSoERg9dizWrlsrZofEecMAUQIX4qMzi5nK59JMoHRo07otOrTviJmzpyPRm2Dk0SmC7Nq9C+3atce0aZ8JaLq9PNxGfpfHD5fDBYfFjr+u/oXOHTuLhlTnyadw8OBBDBg0EIMHD4LVbjW+Rz+X0kzXrl+NoW9/oKLAYuYpX40wP81pPsNiRrVqVbF08SLUfKIm/vjzKn69dF6YLOT2N/LFzH6LMBgl4xM1nkDjJo0xdepU2G0qx2/ihIkYPWo03nzrDbz//vtwu5Mxbdp00arff38oevbsKfQ9cuQrtGnTFtWqVhUtkxfdAjR58uXLj06dOgrwisnk96Ndu3YiPGrXro1fL/6KH3/6Udwej1V6DPkK5MWBAwoQxUyiL9EwmUVDNFmwYfUG9OjREy+//DIa1G8gpiIPcfhlAbWiALzwoHbd2rDYlcuBgmj39t0I+kxISkxEkicJb7/9tqx14MCBoi1wndWqVcNDDz2E94YMwby5c7B+4zpUqFwRATNdL1YcOnwIN65eg81kwc3rtzD0gw+FZwmA4joAULlyZRQtWhRz585F/379sWqDAkTSIqMIcdqDpP21Aigw49R3p9CiRUsUKPgALv56EY/XehzLly9HQnKCmHxKY1EatdfjBbxAiWIlxA/63bHjiIqMgsNuF7Pz4OHDomU2b94Cn3/+uSgR27dvFw1x+ozpaNexLZL8iaJV2C0OvD5oMFavWK3uH6BprFwNKgMiIC4l+tZj42KRI3cO/Hz6Z8Cqfh/0+RHlikD3l7pj04bN2LN3D8qULi17Q+ChD89itQoYEWTmzZsn7oa3330bb771prhp6MpIcCfAZDXBZrIh6Alg4dz5GDLkfcxfMBcNmzWBO+CBx5MMd5wHZUqXEX7jO1FTpIb4UveXMW/+XDRv3twItFhx4fwFVKhQEZ27dMKsWbNCvmSuia+Y7HXD6/YgOjIa27fvQKvmLTHp00no2aMHkjzJYh0QpzK6MqUhRjmixDxbtXIVdu7ehQcffFDAUKQ4/WtMFJU8QROiXdFo1LAJzp09h4OHD8JikxAYoiOj0KtnLyxZvAwHDh0U4CNISsDC8PFw4whQ0fZIjBkzGqPGjsb6detRuWplSTOgJJAUC6at2FS4wudRzmRKfh6oPq/2w5o1a5E9JhsOHjkgJof4p2g++L3Ys3sP2rXrID4jAqP2O9FETohPwtU/ruDwocP4bOo0/HH5D/EHdurcGa8NGIilS5fh6Wfr4cVuL6BCxQoo9GAhkbJM9zl95hS+2PiFaLf0ESqtSPm/7A4HkpKTRMPJ90BedOzQETUer4Fr167hl19+ETqKv1Oi0Cp3UjGzCZM+mSQgR62gcqXKElmNj4tHYlwi6tSujUceKYp169YLwNR56kncunkD3353HA6XU0ygKFckunTtit279uDkyZ8E3Mi4pUqVkj/7D+xXzzcp94fk+QVMqFOnDn67+BtO/HBCTOYSJUugUJGCOHD4AOIS4kVjJ2CLD5aBLTHZzNi4dgu6d+8Gq5UCLgLJySq9KfziPhFQnZF2nPjpBBwRDiR7lAbjsDrBIB5peOvGDXGh1KpTGytXrISH4EE3RCAAlysCgwcOxIL587Fu/VqUr1xBBJWfQG2xqXQrfwB/XfkL1arUEAG8e+8uJfwYZDKs+LmzaTIPxqp1K1Gvfj3RVOW9fOlE/1OFiVOyCOi6ocPeYjbh0KEjeLXHq4hPSMSXO7Zhzdq1GDVyFJ5r2AAjR44QIKfioN0VpNOlS5dRpWJlvPLyKxg/djyCTCGCSsCOjY9DieIlRDs8cuSI8PLu3bvRunUbzJw5A207thUNMeALwmWPQP9+AzB/7nzMmz0HJUuWgs9I2haQp8Ls90uSvazBHESpMqXEhKWGaDNbxHrr16c/Nm3cgAXz5qNu3XoS6CHt+TcvArnNbhVz+dNPP8WYcWMERCW2QDwQbAiIG4u21vw58/Hu2+9g8bKlqN/gWST7aPpbcedmLIoXK45y5R7F/v37BD/WrF2Dbi92x/wF89CsWTMRuOTZ8+fPo3LlKmjTtg1mz54dElwERH/QB6vDBkkL8/iwd88+tGzZCtWrV0OxYkVhd9ox9KMPxIWjI//3sgAyBEQSINIeiYEDB2HFyuXYu28f8ufPB6uDkVmVPkHHZ5COU78F2SNzomGDRth34ABKlSsBv9mH5+o3wIiPPsZL3V/C4mVLsP/gfpQpU0aYlwt0OB2gWcngAQE2yhaBieMnYvTY0aJCV6xUEdEx0aIh8LkEYJvDgrj4WES4osUXwYjo0YNH0bpNW1SvUR3ff/c9GjZ+DjNnzRT/htNGx3EA27/cjrZtO2DG7OliBvO5DqtdpM7C+Qvx88mfxfQoXaYUPvnkEzxe83HcjrsNp9WFFctWYNSYUfjz6h9wupzih1q2YpkICGo5NA88iW4sWrwIGzZsEE2MpgSBZ9DAQciXLx9iE+MEIAmIF89flAinvJfNKqBgd9mVr8wL0SbeeucNbNm6BZs3bUb2HNkR5YpB/J04JCUk4/kGDcWc5e/oj3yiVi00eP5ZLFqyCPHJ8SKlI2wRwrRD3nkPW7ZuFu2K6ypZsqQIpb1798LtS0bQqrRt+iQcJoeY1H9evoJvvj6GXDlzo0y5MsibPw8OHjmIuMQ4WKxKw9GRP/HZwYStm7ehc6cueHfIEJHwPIikf2qb2QS7w47EpHiUK19WBBX9Ttp1Qt2ah/Pqb7+jRvXaqP1kLaxctUroJM+DGRERkXhj8GAsmLMQa9atQtVqVWCymST4RYFJ3qKyfeX3q3iqZh0Bop37dsBkN4k5R76zwY7li5aj1yuvYs3G1ahTt7bKX2NAxWaYY8bCQwUGQRUgCDJP1s9ggk0COH/++Yf4+jZv2oI8+fJgypQpaNywsWglDBCMHzsBeXLnQs+ePdC9WzdEZouEjykhMOPvqzdQsVIltGzeQvyNXq8bsbF3EBOTTczlUiVKo2LlxwQIeZB37dolWr9YOV06whv0iHmaIzIHerzcA0sWLUXjxo2RI0d2sT54ppSXIqVGRKUF+TBq7Cjxj9PMFR+iP4DTJ06hWZMWCAS96Ne3P7p2eRE5cuYSM8rr8eC3i7+KK2bh4oUoXKQwtu/YJjiQM3dOtddkIwMQabXNmT0H77z5rviLn3vuefFj0IVE875ixYp4pOgjooRQSKxevRo9evQQbZh+04BXVT6dOXMGVavWwAvdu4pLgYJLhAaDgg6b+I8ZP4iKiMKObTvQollLZMsRA4fDKXTYunOruCx0FoIu0EirMWYKEKOdMRg0aDCWLlmC3ft2ywPomFXRJWoKdGzaYDXZmZ+C1i3b49DhA2jcvBF8QS+eqPkEunXthoH9BmDegnl4443XUaBAQSQlJQohGaiIiY5Gi1atkCN7dtjNdowePRoTJk3A8hXLUa16NXkW1XEJgDgconkyN9Gd5EWEIwJnz5xFh7YdkOx24+SpUxg0eBCWLFmMpk2biMRMTkqU73+xdQva0Yc4axradehgpML4cen8JQwePBjlSpdD06ZNUalSJRUZI6PQPPepg0BptHvvbqzfsB6RkVEYPWaU+Geo5TCg1KpZC+zevQ8NGjyDwoULi79u8+bNyJEjh2h5hR8uIqYzI9TUXhYvXiwbni1HNjz8yMPiayJNpTxKTB0GFJTkpWsgJiIafo9PXANt27YHo8HTp0/Hvr370bDR8+jbvy8+Gv6hmJsEaWqaWzZvEZD6bNpU8ePevHlTAJFCad/efXD7FSCqh5mE/tyzK39cwZmfz8DpcKFMudLInTd3KkAUzU8nQfuY9mDDhrUb0atXbzF1aX5Tg0zru6EGx597vEmIzh4t91W5gkp7ozXAg/TD18dRv34DFCnyEE6e+gkJSUlG0ohJtIbXBw/G0vlLsHHTRlStXhlmmwWJ7iR5DZVWY8E3X32Dhk8/J/Q7fe5n5CuYDx6/WywKp82FebPmYfBrr2PT1o2oU7eOgHxiUiKzkFOtWzR3qaxQkXiCv8Nqw6ZNm/HRhx8Krai5N23WRIJtxYuVwM3bN4WviUaHjxzGG4MG4+dTvyBXnux4pMTD2LBho0TqEbSgbJlyuHHtGrZt247KVSrCKTmqAYwdNxYff/yx/HnllVfE8tixU/nIGOhs36k9vAEPEhOSRHGZMmkKdu3YJZo0TVurTWUSiP+dkWcDASTybwqK8IyKiRRFg3vCPeS7XTh3HsM/Go7tW78UAUSLQ7mCVOUI/c+9X+2NV/v0Rt4H8qq9s5hk/8jDDJpRQ9SAOOTtIXA4nRIQ1FaQSp2KxaMVykmQh8JoxYoVypJcugTNmjaTYB0DgKd/OSMxCvLU57M/FzzQQSxGx6kAMJBbIH8BHP/6OFq1aI1PpkxC586dVb6sTa1LpeqpSpa0lou8Q2ZmqkQ5s2HAgNewZuVK0YgeKlJEos1xcbGIvXMbV65ewZ9//YGEJDeGvvUhWjRthTNnT+Orb7+C30QNzCESv/crvbB06RJERTENLCN9AAAgAElEQVRUr0r9JMueKRVBEw5/dRiFqW2Z7SJVqSHmyp1bNigmZwx27twph1xexMQAhg3xsQnYuG4jRgwfKRrE1OnTRC0nA/Tr2xdrVqwW/9fQIe9JJGvvvj1o07Y9ps2chvbt20s6T3xcLG7duCVpGlwr341J0zQrJIHYZIbd7FCuASsPTIJEjuk7pF+oYMGCsDmsWLpoGfq/2g+9e/fCiBEjQsGnjRs3onv3l9GrV0+MGjca8QnxEvQ48e2PiIhyCdA2atJIImsen1ueSbOGgSc6lfleDhuTkINigpw7c05Sh67dvCbmQaGChbB//37RyMaOH4MevXtICgSjhya/CUcPH0X7Du3x+uuvC+jfunULJUuUROkypQUQk33JgFXXcylArPl4TZw9fRYVH6skoPfjyR9RqkzJuwCRGhuBm4xPTXv92g2yNmrQMTHRhnaYJg+S2CJpJD6Ur/CoaK4eb3KoWtzEXDyYMbjfIBEYlPK79+7EI8WLCUhwbyncCIhzps9BqVIlkT1XduTOlxvzFyyQKCh90jaTFZ999hmGvDlEDsW6jWvxZL0nBSjE5IcFi+YuQv++A1CqXElERkchMiICa9asgRcUTCm+Tw2IgpS86E8zKjreGPy6PI8aTY1q1cWfRS01wqlSj1TitxmeZLdo5Ju3bMFTzzyFli1aiJ+QgY9z586j8XONRbPq1r2bWGEMXGzZ/AWKPFRE9pcA4nK6DCunrQjC9h3bI8EdD3eSBwl3EsRlo+uFpcLLyL9kvjyT5lPKlYOiieqIb+78ueW77mQ3nDYG6Fgua5PA2qlTp3Hj5m15FwYL8+fLh5KlSiJP3tySBidA6lQJ1QREyWdkylQaQGzVujXKlCsLn49apAmJ8QkC6vTlHjxwUECOtO/xSk/Jd2X6FF1BGzdvlDNQo3oN0Sbp3+az6HIiMFOLTkhMQHxsPD4a9hEKPVBIfLjz5s1F85bNVZocU7KYVmTUTN/Ll5hpQHz11b5YuHAB8ufNq3KqAgEhHp2jdGS7IiNRtPQj2LppOzq07oSfz5zGkW8OCzJbTBDTbUCf/liwYKFobmXKllLaA11mTKA2BVG8WDEpC4t0RomGSPOUqTEEHOY79e3bVzQJSaEgyvsC2LxxC7p2fhFFihTGxMmf4NlnnxYnKoMdloAZo0eOwZy5c9CudWtMnDgBX3zxhWiG02dOR4eOHcRvN2LEcMydMxeWAJNibZKqwItmHbVQ8XEGLKLJSeVGkFnxavNpbtDPWaxEMZGoY0ePw4YN61G5SmU5tNxIprnQ7Ccgr1y1UvxT2kc3a+YsuScZgMAt6Qg+t8q3lER2i0RaBXAsdpw7cx6d2nfClatXMWLMx+jerbsAM80o+k2mfDoZXbt1VUEfZg55gxIYatqkqUR+mapy88ZN8QmGTGavW8xr8Q8FzXIw6j1dD98f/x6VK1YRYKBfslTZUncBokRZqXlQc/IHcOni75KryAAZaRSeKK2ZkPqV1PuagsifPy8aNWoorgs+hyYe/dHuuCSULV5GaB4bH4sOndrhk0+nyHsxuMa0kgGDBmDBjPkoVbqkaJrUsBndJV+pvEugaeNm+OmHn8QX1aRFY8yZM0eEBS9+Zt7seRjYfxDKPloG2fNkl+RsfoYHPFyDUIDItBRDINOZHwhKWlFUZKSkGfG5rOYxWVWNsaSpeL3yDrrygoJWgjDmoBxm0klcOk4XTv74E9568y2c+eUM4uMSkDNHDtSsVVNcHqK9GCkmpC+FOQGxbYe2CJj96NrpBXxz9BvxwTKH1u32CBBQQ5ToMKWW1LWr++gSSLpLcufJjcNfH4YnyYOkuARJHxMfuJSkmkR4yL6w+oymNiuYpEzSqG1nbqjfJ1aOdv3YXFYJLIabzLSqnnnmGUjzC5MZt27dFO2/bNkyOLD/gPCEmMyv9JSg4wMP5BfXBwOIDAJJ1Nmo26bbiUoCMz3y5M0j/Ew/a80aNSXDhRkk48ePR4dOHUTBkBRBg8fvl0GQKUCMcERi44bNkkZDSUdAyhGTDdmzRcsiaBraIx3ImSc3nJYING3YDKfPnsbRY0dhcrCeMih+wb59+mH+wgWiHpcpWxYul0MyyFVdq3LW0jxkgunHw4ZL2JxRZubc0c9E5qLWw0vSbpI9wgBz58xB+/YdkS1HDok4eeGTz/sMv8qVv64g0ulCZKRLKmC+P/GDSKqY7NnEfN2+YysOHzws5iU30OVQ2h8l1u49u/Dzz6cllYSHhdqhK8olQoGmOw8XI7oR0RE4deIUmjRqiuIlikmuGHMDmcbTr38/AWJGg1/t86owKsHx2l/Xcf78OUPhCKikY/pjQU1U5TAywMFAlTfZj727dqN5s1ZywJYvW4bnmz8vKUFOmxNbtmxB+3Yd8OnUKZKsK3QiIPqC+Pro13iuwfN4/Y3BeG/Ie7gTewdFixZDuXJlsWfPHhVIYFqTaD4QTblO7Tr49dff8OOJE8gWkx0lS5VA/oL5UwGiTuwmaDOPjhoiq4x0SZ+4rXQRF/16TCy2sMY0pWBLSjAREK3ZbFSgMH1nw9r16Nb5RcycPQubt2zCgYP7cOrMafGrMtGcJtzbb76JlYtWSGpW1RpV5R0YvCJ9EuMTsX//QXGjvP76IEl92bd/H/bs24PiJYsLGHKvmbryxqA38OXOL1G7Tm05POKrNKV061FVFkGxZDwelTPKaiRb0IKxE8ZJEj4DSwIy5BujU5AueQxvSCE0CQbhcDkkDaply5ahBHZqlNThuD9Mo6GGbbfbVP14WH245CF27IQpUyaLD9FkA77YvBVXLl0Rno+OisHuXbuxZctmDBw8UHzd3oBfSmJJMz6Xyc/J7iRY7QQ7H3r06olhQz/CnNlzJQGbIE9LSQNxkGlPkjwf6kklwKbfhxryunXrUKFCBbjpkrAFJJmabiTmz771+ltYtGQxmjVvjuTkRKnC8SS5UbRYUTz66KNiqZA/1q5di+7dX5JgGa0anolkr0ei8U67XQkXr0oRUt1wVJCN+Z/kY/L7jh07xLQeP2k8Xuj6QshU1oB4L+0w0yazOWiRdA9uCiWcBEKloF4V6FMLSKJj3hxENldONHq+CS5cOItj3x+THD+qgTy0fXv1xYKFC3H46FEUL1EcJitNCVXJQSlJRiFhCZ7jxo7FBx99iK3bvkD16tWNVAUqI7pwXkksKlJMSKVm1+WFF+VzjFCZrRbZUIKcEI7SymLC4cOHRJPs3KWLMOPt+DuIjHRKRM9hdoiJ6WcaT0Sk0I3mLyOF3xz7RjRV+hBVPo1Rmma1iM+JxKapyc3/YOiHEjVmCgBL36jKd+zUEaNGjZJIKDVPpn1c++sa/vjjD5VOYpQ4ii/NrCL4NNWTE92gD3fmtBn46IPhiIhwYfPmLSJVSXPSi4fxyOEjaPDsc3j77bfw/ofvIz4xXgIDVlixa+cutGndRiLW3bt3x99//43y5ctLoIGAKCad1SL3oiBg/poCxF8l55E5aCVKlsSDRQqlAkR1WMziY9y5fSfGjx2nfJ+hxglGVgBBIhAQvx+Zx+OV7hfSyYW1puSld955B08+VVcijYy6PlPvady6eRPnz57D4aOHRdI/VfcpLF+2XBg8Z/aceG3ga1g8b5FEmatUrwqTpDipige+R90n64nQoblNf97TTz+DcmXKCjASdLQ2+Fq/gRJUeeqpp5RMkIJg9XfoXYw2UgREKSVloUWyG+XKPoobN24YLbVUyZton0b1Ev2hFGyiYCr1TPkgbWY0a9ZU+EVprAFJm9GlqNJ8wkiU1iWjkjgTDIhQZ3kb+ZEWhS3CJuY/9/rqH1fhsDklKDFy5EhxR9AkZRSZWRTPPv205BUyhYsVVrny5lJRZp8Hh/cfFtNVGqmwWkjWrpLhqThIswwjWKVNcWrhbHHHdfXq1UtyXxkcpE+a2R/MKJj7+VzQh0hliOljyclJUmhx59ZtSblhBsChQ4dCPsRuL3QPFU54AirFh+shr7HyxcnSUF3zzj0SD4aqemFVHS2ys+fOovBDhRGdLVqVNlJDzqCCNdOAKHWzAYgkmzhxoqj5TBYW01V8XX4EzAFJ+MwWmQNNn2uGX86fxdfffy1933iwXVYnXuv7GuYvXCS+kVKlSoTqFySw4vGIb+vGjet4pPDDmDljppjMdJgzqKKLyXWQgykDUvsOq0T5aELVqPa4RO5++P4HxWTSk9Aq0WubUa60ceMGdOjQCTNmz5Asf9ZlBk1epRnBIcB98sdTOPb1MZw6dUqkze+//45GjRqJJKOmVLlaZYke00FM4OFB5yGlosuEWALJ1199hd8vX5Yyu6pVqqB8hQpy8KU6wW6XxOc/L/8pNZcSmTNqXSXaaqI2pRzcrFhhoOLV3n3Ev7p+/Xoxr/l+BGFqFGSAXy/8iscfr4mO7RlBnyHJr4ze86AwX4xpQzqV4cb1GyhWvJgw47Kly0SrYk0vA0DM92LAp+crPXHx4kX88MMPiI6ORokSTLspJKlUOspMBpKyPZMFe3ftxdTJU8UakNywsC5DLFEkTUqXLokcOVhbqlp+6R59/Hf/Af0EsCiM2rZth0NHDmPuvM9R/9n6cgD6D+iPRQsXo3PnThgzegyckRF49623JGC2fsM6qQqR9CEeEH9QXAlbt2zD8GHD8dqg18RiGDp0qJjUrFhiChmjk4sWLZI8xJWrV6J+g/qhxgKSXGz0zFTlmqpDDvFBzHF/AC6bQ7Ro6QZktMvi9nEdBMnnn38e9Z97XgJv7BMpZXSqlk6VH0Y4peqGXyVvMIDV4+Veklolbpuw+nnBUvoE2RrPptKdaHE0adYESb5EeJK9cFldaNigIc6fvSD7SXePWEEENCm39COZFUqA7Cm1z+++/1byEAnQtEZohjLz4fKl31GsaFHkypNb+W0lnYaum7s7SEkVkdGjUdwVdiuSvUmiqPBcaUD8bPo0NG7cBD6/R87+zRs3xFJicE/iAxaL+BC7d3tJ8hBbtmoJtzTtUCW+DAk1avQ8/vz9T1XyyIYthk9QpxeJpcmEbb8fw0cOQ7PmzWTvKTgyc2XKZDZJcwcT4uLiJe+tQsXy4rMioVjCpSJ6QTEjc0blxusDX8fZCxewcPkCqdmkv89htmFgn4GYO2cBGjdqLFpZQmIi7sTGSooB/QmMItL8WLx4CU6c+BHDPv4IGzZuEDWcuUSSKqA7l5gZJVKVBzQns8dkR83qNSVfqWKVykbHE8WBXCdLGfkOd+7cxo8nf8LkTz+R/Dy/OYjE5FgJ13sTfaLFMoLLg07QI8OSeei4jYuLw607t+BgXtOHQ8VPQWCSRggOJin7cevmLUkLYJItU21UYrZS8SX5mKaa2SRaL8uffj71s5KAOoVJ2uQQEH0i8T2JXlR+rJL4mMg0MTmywea0wu1JVrmfQVV7ymgdnc6Msu3YvUMODRmM5u+gQYMETL4+9hUKPFAAt+/cllQgT5IXMTliRMJTy6WJT5/jhIkTxI9GQKSGSAFYonhJPPhwakBU/fhUDbkEzixW2C0qAV47r/nvyZMn46233sGiRQvQvl17+ELdZZWGyIsHmAGyRo0aS8ZAq3atMGPGNCTQBLZZZV0Mln13/Ac0bPg81q1dJxUmi5dQQ1yHSlUrh6KfLP1iJU+LZq3kPeLdcSog4XJJDui2LdvwWMXHsHbDWvH/9undF+s2rRW/KXlZ1/Vq7VAF8VRPEqvVYZRTOuBzq3I1sZiM1nM0mbnn5BemlLRu2wYzZswUPpFTZAgK5oKyixOVCAIT6cTI7sDXBkujLZaSJrsTQ81udEUMaU4hSgHDtLBOXTohyZckxQx+tx/7du/DrZu3VY2wEVQRkHLYJSODrEYNl75kZnmcPf+LpHrxXHmTvbLXn0yahKHvfYAZDDx27KhSXKxMQ1K9AixhPee0JaPb8fHcKLcPSy0DkpxNP/mQd4YgW/bsRqI+yyhtkrt589ZNSc4+cPCA0IY+RAIiK1Va0J0Q9IkLQjVuMOGDjz5A7K3bIpAYgebl8wdgowXLXgYWi6SLsXpm4uQJEicg2IvPOhNXpgCRKdfUOG/dviVldMVLlMC27Tsk3USaN7BdT4AF93YkxiZLUITqdmxSrPgZHHYbHGY7Bg8YjHlzFghRyQiFHiwoSb/Zs+fAgw8WEq2lRImSUrP42WfTMX7ieGF2aiySqyZZHpItBa8/WQ6wJ9kv/oXc2XKjYvlKuHTpd/Fr6sYCLNOln5J5iCR4XGysFInP+HwG2rRrK8neScnxyB6dA91f7I4Vy1eid49eGDlipDiIeeDJQGRY+iwv//E7mrduiT8uX5ZyOEbbGFFN8rilD9vVP6/iidpPiJlCU5U5YCrXOiiSn0KDDv4b16/jzp1YlY9p9H1TLZpoMnOXmZzswCcTJ2PEsBHCKDyw1KZ5gOgMVyCr+gKykJ4la8wD/HL3dtkn+mMJViyHo++N2h5TGKiRMgrOd2Ikj3XB9DPly59PapZpIterW09qgrWGyDSdtBqiTrthP0maRtTEpf+eoftTYFGjoPP/3Xffw4IF8yQ/jsXfqgsUAVGZpdRM/vzjT8mT7NLlRXw8YphE7uk/Eq1L6n1taNioEVq3bo3ePXpLDTIPzroNa1GpShUBInYRos+5bp2nMHfOfGkWwsRlSaEKBiRg1L5tB5QrV07SkyZPmYx3331XaYj164dyJukaIThwmW7eg4naFgvc9GU52bSAbe5UPqP2s6mabqZH+SS1iRZFm/btMWPGdNV2ThqUKMGsqj8YgTZJkrPspc8Hh80l2pxEBcO7/RjdjsiPtFroAqG226lrJ8lDpL8uW2Q2rF25WuqPXU7l8iE/SU6mSWmVpDUtFDZOYWrWiRPfS8BS2n+x1M9swaRJEzF8+DCsWrkSdZ+uJwLAZNSBs4wyJZvReIIWgOqASlDJ7U2UMlaCLHsabNqwSQlKiUHQRaO0bK4pb968ePuttwVPmJqmK1VatGwBk90qFowKAqluUnaj47zWDiU/wkiSYDbsju07JIVvxOiP0at3T7j9nrvaid0LGzMFiCaf2vjYO3ek+wYBh7lQOoIomlswIJJBElvZVddwomu/oESU/apzi/LT+CUHi5KMpqe+yGgumwsjR4zA2PHjxRyqXqOG8rFR4hmASJ6RyB0lklcxQ9XK1QS0vv/2e/mZP0gmVhstJrHNib179qBp8yaYNoO1zO3Fv6ASwq3CwJcuX8bXx74WH6fKO6SvlKaCGgnAd5067TPxeQ0bPgwDBgyQQyuuA7cX165cFV9Yvnx5xTUgWkYY9cXXIVqiqs3l+0jpHjmdDQ+CfpGclPZOh1MON5NSmTKj21OppNqAHEr6ARs0aCC+3LNnz6JxoyYCbP379xPn+QcfDcN3P3wrkcrWbVoLzQSAjBZdwksmtidjhQZ9NEwnsaDuU3Vx+bfL+OrI16IlFy36CAo9UhD79u+VKLn4wsI0nhSeNABCVF7VnHbqp59h6PsfYNmSpZIaJE0O0nQg55pIl9M/nxbznFoJBVKqyzA16c8mz7zx+htYNH8hNm3cJBqfEUKVdAwKWgZppBZW4kXKymEgRbcY4x4sXrAYA/oPwKoNq1DvmboSUHDaXbIfLZo3x+lTZ7B52xY8UqyooenfoxVe2I/ph755/SZKly2Ddu3aYtbns0IBCnGJZHQZHwlKV23VHZprpi/fZrHjiy+2omO7jpg5cybadGgDr0kFHSIcLrRq3kbyEAsVKCTuIgKIJLOH5gMY3dHN9HNaRZOSjAA2iBAhbBdeeX/IUCxfuUxcRbqTkqpEYW6u0eE8rKWePucpOadG/q7RVo/nNIVH1F6IMWT4VHWiNAMz3V98CZ/PmS38yp6GaQqd7qIesYHn1BI0w26yYd/uPaJdTvxkIl58qZuUCkrONE34DK5MASIDE6yeSEpMwqPlHxVnLh22uiOISLegXzWCNVrx0/TgYX2oyEMh/58ysZRJoR3WXF+4r4bgwQqC0SNHYtzECWAOH7tqSGsqMQHUM0RXlHZINnGkxkTGoHKlKpK0vHrlGgE45raRBtJfhln6JpMA4tvvvINJkyehQ8f2qh8cQdjlklK+XTt34rVBA9GjZw8UKFBAusfwYikZrx9+PIE+ffrg1E+npINNrSdqIWAG3OwCBDMu/35ZNI1cuXOJf4o+xfBLxiLo/m4srYuJlrQHJqcz2VyAn52gYUFcbByqVK4qB5pmceiSG6h5LKzKWbhgoYAU67C3fbkN7w15X8xdau35HsiPnj16Si1wuOmu90DuaWFNuQJ1+n2433yv33/9XRpnZIvOJvueu0BOHDl6WPX3M/Yw1bsJ8qd0RxbgCZrEZB45fCQWzFsgB4yHT4JtaS4GwXTbsLtahpEvWDttRFzp4hgwcABWLVkp5V6PVaood9O5g+QR1atWjDcFiMZ6dEdq+otZRUHarGTp3rP1JP9OGiL4A2jRvIWUme7bvx+lSpc2Uk0yAWhe+sduSpcmBu4IXNSyZDWZAUSDLgHdnUIqTHRqkwk7d+xEx/adMHP6DLRu3xoBG60kj5jNDRs0xoF9B3Hk0CE8VqGitFNj+SQDiloykyL8T/oIBFUfAUlnk9b/Jqmy+eiDYXj73bckAKNThgS0jBQcfW65H4ULFcbDRR+W88V7cR/tdlXxo690k6CZBhTma+a/V65cKT5d1mkz+ZxrzCgYwnfQDWBZLbZj6za0btMO02Z8hjbt2yLA5i20uvwZ+xEzBYj0D5Gfrv51VWpLRRv0+sPnRanNlogyJGWEh/q9oe9h4GsDVRQ2LEyufTMaHPXhFH8b87bMDkyYMB4TJkzEunVrUaHSY9JDTaKSRkqDmAJSl6nyBgmIVR6rgrO/nJXSO1VfzSWyoF01HqUZokwGm1RtNG7WRKJdFEHUAgkqNao+jj/+uCx1jww6EBRZbE8QOPHTjzh79pyE9nv0fkWixjRZaXrwM/F3YvHX1avSV+/q1b/hYElRkuoJmBoVFQiRVm06tMa8hQskFUHluhl+EakdNYtJKwc4TYNaYUjDPJVWXoa2xkPBXL3zF86LOVKsaAnRwpX/yyoms+6NqNfEQ0oTUfLTuDA/8Fz95/D3lb+ljVjOHLlQvGQxFCiSX3pPMqiitK/UHWqVaymsXbyBHZMnTsboEcwH/VyqgMg/aQFRSukMwKNJp9s+hdNNB6T4M36GfrAVi5djybKl4pPVh0vy//RIC+noTKvEAESJXkF8z/SvsoNT//4DsHbdGqlllkRq0jLARqPJAoRHjn6F/AUfkERmVhFldFmDVjDVi52JGjZshNmzZ4VSedIDhnvdT9atfBBGWaUZLrtLzE82z+D5aNexHXyghugRM7l5k+bYt2s/HixcSAKEAu7GoLDwuTkEEWY7jJswDtVrVldt/UxWEUj0TQ77aFjKADBVLam2ln9rmUA9ww+07dQWc2fPVcE2mSOjlBXtR75X3p/krhpaJj9LPl22fBl69uwlfTiZ6C7FBRmoiNJkhvvMfgZBCw7u348uXbpi2MfD0blrZ2n6IT55Jq1ncGUaECUnKQhc+v2S8scYLdi1JFdqq3Jqirns90uElf31dB86nY+lD68mmBwjoyEnmZ79FxcsWiglOp9N+0z8dGpAk4rSKQKriCI1RJrJjDKzuwpNlf59+hsNTK3wBDwSPVNmEsT8ZK0xC+ObNG8qYGa2qkanOseJRfRbNm+W1loXL16QVIjomBgpMSPYsZvPg4UfFO2Si5LWW4wiUh74/ZIawjQWmjHpbaZok0xxQVB8jXWfqSdVO2Jl6pQVo85b0oHowzSieCpUqSKO0hiDxfs0demOYAUGzW0KCjsbHJDh2LRW1YNSeNAfE74mXaOr2/XrVAkGkETzjo4R8GjXvi0eKJxfei1Klxa/PzSGIQSs9wDEJQuX4OPhH2PGjBkSUItLiAslyYa+G1SjCugXZsJyuEmvP0PAZDBCgkV2u1Q5rFuzFpMnfyKBN0mzMgI9kiCcnCw+YPbFVBLb6E6tAdFux8YNG/HplE8xfNTHYomQzoyUU7OaOmWa5CeuWb9OpaawCa8x2e9+54qBhOs3rkvQjTXhfPdET4rQyuhQhmjCOio1FEUpSTQJLXYcP34cA/q/hvfeew9NmjZBgjvOmL4XlNI91p9HR8dIowMpxTMa+oZSZeQAKkuNJa7lHysvvm3xi5rN0k/0+vVrRvMWFTgj00nai8yjSSl7U8GqCEm34b91sxd9xjN8V2U9i2bKfaV/lGWK7w99X5K4df7l/e4jNoC4kAKIiYjB4YMH0advX3z44Ydo2rKZ6vpuMYT9PwGIBBTxp+mxnXrqVvikujBADK8T1OCoiJUiXbVkCD8QIZNasuPZhNYmKrOHlTFGXzRlMqewjMpNUpn1jDIRLAiOBAeqUExyplijOSAGAWsjkxLF/DZRleZEOR+rTtS4Tjq26XchI/FmBC9e1CRDQREpKLdLsEYkk4zptCFoRCgln8+Qymm1KL1yMoBUD1B/MbqbSHpBaApZSuqKFhjhQCZ+RCNqrVMeVJBFCSVhYaMNGQFd/1z7bMLpLilNRl4ltWuDUkrwiO/Uosor2fiTwS3e17h/KnDVgKhaf4c0CUly9wfEJypzWiS1KDVnan7QVkN6fKuFZjhtXXYm96s5OTLi1RDWqgEIewEqP63SalLa9Wsth1oU94iCUbRwSS2htmLB6tVr0KRJMxUAMiuelNbsGR0qGQVgDpV/SsKwfqDx3mkDE+ndUk2xM/xtBiCSPVi+x0Mgbix2g7YbnbiZj2u1Gb45NVtGj3CQfQ+pdirwJW3/mU9pjF5QI1yU1i8uKuN8h9NbfN1pNDaplQ7zJ+vvZkSncO1Q8yt5V/KGYQo1cMjoPiorg808VPCXAVS6zHiumIYnGiRdBmHzfu51z0xpiHrGyP1R+m4mz/BF7vUB8S0YSawyTEqDQ+oRnSk8Zu59R4kAACAASURBVJhuBq/qSR9iIjA9Rxy4ypkuwMAGtTSmSSgbtV2VU6HPKP1HMkhRmEP59HgghBn0xkuxvMFioS8qMzazl252qz6v/KJpJm/e91YZe0R04tv9P6newng3o9o1NNtEJuOpVvRsERYSZEZQJXyBKsfOCAIY1NR7J4LDZ+ylkWaUWTqleoYhaLR1ISWcRnKuJn1oC0L7knpN+n5y4I33VV2nFRmUJ00FriwWu/JjGbxwjzE2qV5FhkUxjZmgIq3dwpKCjdriVEPE7kGI0Jzq0AuJMa+CQwZ91WgLg/HFB2i4hwyBFCJBmpkyyj2T+sGZ4ad/gb3/5e3VvKUB9V6mdtobp8xMV5nJMmKFQUvJYFD+Y9XyLeM3zBQg/stv9j/+AqWTOnypNKywyKTS4sMkvlGHm/qAGhUfwiQqlUFJSiPSRrNb7pOGzY3IcCrtx9CK0jqB044BzZjkAqlhjhi94tSZ9JlhvEw9K2zK2b22RQNi+JhG5XNN/Q2lbRu5dPcAxPRmIAuJDaGWkT8oI9bR2ooGREkEN74U2htNYv3zdIgZbqEITxiNefVX6d/ixXI1hTLKLcHKqowuRul1Z5XQZxVSpfxvWp5L96Z6dCN/mcKjUj6u5xJJ5gU1NKOtvtbODUDUrj9jalRGS/9/+vvwvdULyRy/aA5QgKj5Tf1N8/6/HBBVvpYyb1WkilpKmr26z0HX2o2S+spklnQLhoNVZlZoEiAJZmUxqHFpU1D/v+YvVbmlFhE6TJk4HJnhMBYv3nVl4sBkRltJ586ZWVLKO4ZN5OP0shBdjHSJ8JuJn/cuEE09TlRoxxSSUBpIppZz3w+ldb+kZZb7rSlF4+UjjOYHRsCKfKM7mYt/XIZpZW694cnpShtL/cXMaIjpPUmdDVXDqwCEBz7t2QhX/hQkhobIp9owI1iTuVf6j38q7T5mDgzViVYXg4/GGdf5oUbup0oSy/jE/K/UEDUghoOPoHza05dOPD5czVaMqExmkfhiGSrzV/tQpP1YwPBtqnTFMHBUJqyo4EaXDTk2GhgzVhYyyUQ6d8/4uExVVGMf/yeXro8Ojy6mez8dxQz7ZVoNSt45vAIlXDDoZacBRBWwSUlcDvmMDKP03323cD8otda0mnxahAgHH72m8Hsoq0FdyiDVrg/V0ID8Ig0EDD9zRusO97mJUBeT+X8OiNoaUTyuyh8VK2YGpe8tGkP0SZMbmtF73vP3spyMwSctX6ZnIit3XUbn4G5ATOE1oyZcWopknCHwvxIQ/+2NyMQX0zNW7/c1IwiWiTtnfSSLAlkU+G+nwP85QPxv37Cs9WdRIIsC/zkKZAHif462WXfOokAWBf7LKJAFiP9lG5a13CwKZFHgP0eBLED8z9E2685ZFMiiwH8ZBbIA8b9sw7KWm0WBLAr85yiQBYj/Odpm3TmLAlkU+C+jQBYg/pdtWNZysyiQRYH/HAWyAPE/R9usO2dRIIsC/2UUyBQgsrTMaMuW6vXC88fT5sqnU00U+u79fscP6fKb/120vDulO/V7pHQ2DqdFRu96Txrqlk9hRAiVqUruvm7IoJ52L/rLSMwMCJmmzDZVXUBY9W1YHce9b6hbTKX9ROr3VJPSMrrCa6vv9VlWwtzvc7oxidQm3bPgQWqj5M/9rszUTKhd+XcLJu9+ekY1GuobGVeFZO4+GZ9z4bw0tYKaE/XqFT9l9ERVzshadH2lx8OCBRncK71GFRnx1r1+n2lAvBcH36/yQ5MkPea/3+/+NwKiOiypj0z4lqt6ZNaX3s0I93tXbkz6NDTmUxg7Fw6G6kfqCKtGTulfvO//BBBTAzvvlnHpU9rRAKkOifE/bDuVqfOSiYOeGUBUHbSMtwnbnpT3yzwgZgw9qinxP3Vl1D5fbX7Gq8oIntR6dZu0+wGzIRaMG6YWyynMzHLADJ9pUr0nFTff65kZl7BKG7MMH5a5HckUIGZGmmfucZn71D/0bpl7WCY/JXMk0iGEXqsGtX+OVpm5U+YoldGnMvMkOXYZopiaz3JP6ZsKEO//VNWgI+ODnpntu9f7Z/a9w5+RES3vdbgzs860n0nph3ifb2eSTv/Ou6b3VN2ATP8uHPpTP+OfoVSmeC6dVmb/Dr35ncwDYmbe799dRZrvZbajyD/0uAxvI1LQeP+0ZAhf691aXIa3vs8HMqNlZAIwMtGmMrPr/qf2RdqvhU+US6dRhGpUm7FG+j+h8P/27wogpqHTXWtmn89MCI5MyLLMkYMdyMM+mZZLM8tLmXuYUh3/f4SejAFRo34mulFl+h3v+0Hp9PLP3OqfuksIEMNsX82EaQHxn2E8mgD/ACAaXacyYih5v4ywNZP7En4bbU6lr/mk/uldLbxUn/MMt1D3LQz/oO7yo392155kxpzL8Mn3+0Bm9i7jB6TbsutuYmYSEDPaYAr9jNfNj6ipKff2TWcWFDM8K5nk34wpmflPZKgh8uU43Y2tVsPnqLB9PYdDS/t5o50953+QsdkCXEb+cV6RtOdXM2c5R0Qmd/E/YyYI2/C7nE4kGRPXOPUMbH0e3gY/bPYtX00PfOeucDSijAA1Zo5wSJBu4Z/Zfmrh7xXeNl1PDZM5HQY/yT05sZGzTGCC3eGA3+NVa+BI04A/NOpTWqEbTiA1BEe1qhJmMugkz2A7J6N1uwxKB0cicDRBQPUNNGZOcKYHZ6XIPaVJqII6fofvrIdxcy38LFvNe5PdoRk4ehYOvxM+5kG6gRv+UT0mletjQ1TVbVh1pbYGzTKIK3yynR5Ypdcg80hk4qFHmvsmcw4JW++Hadmcp8s5L/x9eKt6me8dNquFg6Y4IlPvKd+J6woNyQoCVqjpbnx/rk3mvfi8MqZAaOL3q3ZvRoNav99oNc9hYxY16kE+YzRU1mMY9Jr5t8wlNvoPpp0GGD6yQa/Db4xZ4Dvr78m8HuN88JmkF9fK3/OeMtyKncmNURnSGNngb/5czzHRYxT4fX5PN1DW6wi/bzgM+HVDWXaNN4YyaVoK//sD0hHdRj425hvpPZVZMpy9Tb5yu2W8QioBZDRy5r7ynIvLll3pDX6X2T6Gl1DNQVLnVVrr6ambRns1YkiIjhxNwMFRnOFMmsm4YIt8ib0p5axynlBADZzjxT3nfun9yywG6PfJEBDVBzlDWB1m6QsnMw9SBsMkJSXJhuWIyYHb8XcQ4XLJgHASh0O9ZVCS3Y6bt2/JVC9+l4dG5l2YFLhEREaoiXDyoikTu/S4Ur4gn8/BQbwnhw2RIHpspWYMPQaR3+Pn0l53NXkF5J4casSN52AsrkMfDJnxYLUg0c3RinYZU8lJeFx4YlyCzLHlBEI+yw+fCA5O6ONc4Fs3b8HhsCMhPhG5c+eSTeMwH1dEhExJIwWTk5Jk82QEZ4QLDodTDkVCQpzQkaNIOY+ZA9iLPFQECYmJ6qCTWYIpzOB0uYyRBmwayuidevOTP52Ez+ORqXQ8dHwvTUu+r0w6JPBaLfL+cvgCfhmbIIBlURMMhZ/5M5NJxpLGJ8bL/Xk/vjtpxucSyA8dOoT8DzwADrfn/BpOTCTgai2QQ8E0GAmQGQPUuS7yEvfC4XRI634toMLXHgIhPxDhiIDX7ZUO1TzUO3fvxDPPPhMaYiWCyBDm5LdoV7TMnda9BDlPh3NIVNtgdRj1s/g395x/qIlKMCiN+19ozcHzAb+arKfPh9HgWAOuppMMwgoDCIKOfsaqVatkKBXnYPPn/EOBQJqQTtIW35ijo8GKvGZzKBqSflp4pOV7h0PxR2xsrOwX15ozW05cu3lNnsF761GpDqcTd2LvyD4kJiQie/bsxsA0yLPIe+FWhwCz8UCeSzZptFjtMrY4e47sclYFBwjiZosIS75zMgVNEPI7zqtJSEyQMyBCjcJf9gUI+vzGwDAl5PieO3fuRKVKlZAjRw41XM2mZrHwHfkeWnD9RwDRk+yVucSaUXQ3ax4aiWQGA3LIOWRab6gAGSWNId04lJ5E4AQ3DkVXaJ8yD2PuvLl48YUX1YuksZT4PDm4xkxeLe1JMBKDBBLJSZ3Nouam6MOaHiCmZ57JxDdXhBrCbmhdmsH4N4fVcA0c2uNJdssM5OREN3Zs/xIFCxRErZq1EJsUC5PFLJtG4OKwqv379wkNnqpbVzRBvju1FIKsy+EU8Lhx/QZq1aqF7DlyyFQ8aoEBQ9LGx8Zh1+5dMhK1dJkyAqi8D7U/DkEqWaIEypYrFxrIw9GSCfEJoo2SPhM/mYT42HiMHTdW7s09CO/mrPd0z549qGuskXuQlJQs7/H999+jfIXyiHC6EBcXL0z+YrcXZapcrpy5cOPGDURGRWLRwkXInz8frFazTJt7vtHz6Nr5BSR7jRnOanCDAOv+Xfvw7dfH5XsEYR4S8oPWfHnoypUvJ2NBtdbIw8l18XDJPnDomceP+BvxqP9cfRw8dFBo27hxY3yx7Qs5IJy8J4fL64XX58P1v/9Gvz79xMT0JLllmqLD7oDfF4A34JH5OgSffv36onnzFvJsCtyjR49gxIiRIrzS8o7W8mrXro33hrynBIA1paN1uDXDn/NdhVdNZvgCvtD7RUdGo1q16jJLuHDhwiJQb9+6jdEjRwsQJyWovcsWkw23bt0KacREomYtm6Fuvbohwa6HPoXzvggBmOB2J8tEvpM//YQff/oRdeo8iXx584oQ54hVnS4TGxeLL3fsQOWKlfDIww8bFhyFfkqGQMiDFAzCYeAD340KwN69+/Hgg4VRvXo13ImNhcvllHflJMps2bNh9+7dSExIwHP1G6j98SuNmbzPscdaAeN5U2uzykzvMWPGoEzZMnj22Wcxe9ZsER6RMZG4decW+vbtixnTZwioaiD8jwCiDVb8evGiGrakh6wb5hyZjoPr+eB69erJgqmNaNWen6f2QETnoeNL16xZE/XrN0D2bNkE0G7fvo3y5R7DqdMnER0dhYA5AF+Ymay1NR6aM6fPCNPVeLyGmON8vpbk27ZtE2nG++uDnhYQQ510DQmuf681A66PxHfYHEJkHgitmiug9MNutmHFsuWYOX0mqletgSt/XMH169exYvUKRES6RED8dfUvGXb/YKEHhRanTv2MRYsXougjRQV0KXlfeOEFkc558ubB8W+Oo0vXLujTp4/8jprl/PkL8Pnns1GlShVcunQJDz9cFJ9MniSMxDW+/MrLePHFF1Gndh15Jhnu/PnzOPHDCZHuZKpNWzajQIGCsi+UzOEuBTFfLFbRPp94/An8fOqkHGYtaX858wtee20gdu/epcDU5kTnLp3xZJ0nBfQo2W/fuS2jIzl6dc2a1bDazOjUpRMaN2mMTp06IZ4ARpMnbITsnm178O3Rb+T7tCRkyLjhQuBe//DDCcQnx2H1htXKfLLasHTZUnlnDi8XE45adUIy/Il+0QiPfXMM125cQ/OWzbFj1w4RjCIUZbiQGhTGsZw/njghAEhfWHKSG+3btsfMmbNRoHABuP1uOO1OPFjkQeTJk0fWRBDasGEDFi1ahLfefAt+b+o527wvn71p42YcOLBftBwtPLW5TK1s5MiRsm7ReAx3hNPlRPPmzVG7Vm0BOArFGTNn4OGHH1bnzBPAimUr1KTIRPKEE6NHj5bZ1sWLFxe6cW5xpeqVULly5ZAw1wpLKt73mUShoADo2bOnCLQHH3wQJ0/+hKeerIuh778Pn09pbitWrMD48eNRu04dnDt7Fg899BAmfzJZeMDi5FB7JdiEvuqFxIzmf59OnYqtW7ehaNFiuH37Dq5evYKVK1YpkAJw8+YttGjeHCVLl4DL4cCxY8ewZs0aeWfy5m+//QZqyvpyuz14vEZNNGjQQGg1avQolChRAs2bNZeRuMWKFZPJg3/f/BuVKlTCmbNnQLr+4yZzeDvvKEck6j1VF9euXZO5udrnQnI89FARGfZNbejpp5/GiJEjUa1aVTkAVHspEbp374642ES80qO7SKnly1cg9s5tOUDUyiiNypWrgO9/+A45aVrSZDNyuXjQaUbT/9i5U2dcPP8bvH4PqlSuLAO1adJ5vR6RQs2aN8fy5csFYEiQVAOqDAqHa0eieZpMeH/Ie6hT60lUf7wGcufOjV69esqcXwKOxWTGhEmTUOThh9CsWTPR7k6dPIV2Ldviu2+PIzIyCg6bHZMnf4pjx49iwfwFMuO5br2n8dqAAWjdtrXkAi5ZvATr167HyhUrZOQnZzs//sQTGPLeEDnwt2/eRL269bBi5QrkzZsPFy6cR5cXuuLI0SMy99adlIz27ToIADZoUB8RUZF4qfuLePmll/BYxYoyfpOzkletXIlFCxbJPnHK3fmLF9G+czuZ4avNUe2GuHjhosypXrp4Kb46chTHvz2GbDly4MyZ0zh75heMGzMe0THR+HLHdiR53PD7gjJXeemSpciRPbvygQFihjVp0hRbt26Fy+VAt5e6oXHTJmjdrrX4VMlLemYVAcRpdiLC7hTJzwPKPeaaHDanaDkrVizHyjUrsXbDWiQkJ8BmsQvzZ4+JRucuXeReBNPkhCR44r1oUP85HPnqsMx7btKsiWg2/qBPBrHz3hYLx1Mq/1aEjQIrCJ/bJzQ58f0PuHMnFms2rkeBQgXkXSgUyFcyNgLA9m3bsXPHTkz97FN4ORKXwtR4IZrp+/bvw5gx47B3317cunMTFrvFSEtQqEHBvWXLZnG1JCe7BfzsdhveeP1N9O/fDy91f0n89LXrPImZs2eKgsG1u2wusXp43jjClbz9ztvvoECB/ALS5D266mE3y94q/3TqwWzaxLcEOCfcgymfTsFvv/6GGTOmw2qxIT4hXrRhntE2rVvh2t9/45lnnsXevXtFKNBd3bZtezR4rj7atW0L2Czwm5XrRACRs8g5WjYQwL69+zBu7ATs3PEl7A66q0yYPHmKaIPkS8YLOnfuhHbt2qJdu3YykmHtmjUC8ocOHRQeWLJkKZYuXYYmTRrJPrk9XpSv8BjqP/2MCIKJExQINmzYEDNnzRST2ea04cpfV1C+bAWcu3hWtGsF1spJmXoErJ6mqIRw+CXxkOuJ14LhDvZwH5v+t8PsAE2Czz77DOXLlw+JBj6QeWfcjAi7C3WfrItRo0eies0aSHQniO/r7TfeRuydOMyYNgNE+6DdBHPAhBHDhiPg9+Gjjz4SE6B0mUdx+uxp2Fx20EPJecjCODSVTBZMmzoVP/98GtOmfQavx4+6detg8Ouvi9SgxvVi926oWesJvNyzhxxCqv80cegkTu/SvimLyQRvog/NmjbD0qVLRJOoVbsOHnqoMHbt2oVJkybh+HffYd6iBbgde0f8Z++9P0RMt2lTPsPf1/+WYe7Xrl8Tzfi7b47h7z+v4dmnG+DcxV8QsAE+eBHpikHVilWxavkKPPBAfhQvUQLHjh9DTI7s8Ht9iIqIwqiPR+HOzVuYMvlT9O7bEznz58Ybb78BC4eN+004cvArvPnmG9h/cB8CliAG9emLDu07oFrNx0UTkvnQNjusZrsa5BQ0Y+y40fjzyh8YP2mcaIg8XNo3NWnCJDGvI52RmDB+PH6+cArOCCc+nTIVgWQ/bl6/jWPHv8a2XduR4EmEzWzH8a+/QccOnVC39pOoUb06vvrqK9H8qWXRjCFQdX2xCxo1bYxWbVohLjFevHNWq10OD2eB0LzSvtMIZwRu3rqJqMgo0YJoEn484mNc/fsvjBo7Rg5JpN2F8ePHImeOnOjaravMhqbWSW0t9losGj7fCN98e1w0xDZt24CWAl0XcmYtJiR7khEVHQX6LqOdUfLOnLccExOFlStXiobbr98AzJg5C08/XU805DuJt8WvxVnfX37xJXbv3oPp0z9Dsi8edptD3CX0R8YlJODw4cMYN348tn65FYlJCZy0LQDHUSo0yxlo4lJ4TqKc0SIIoiKcqFSpCuZ8PgcVH6sIlzMSlatUwczPZ+Khog9JrjUFWqQrUmaEDx8xHCuXLcfBgwcwfNgweUeCYtESxXE7LjbkA3dGUutO0WJDYOCFCO6HHnkEW75YhxIlixtWlAUL5izG/gMHsHr1arz77rtyXEaNGKUGvJvNOPb1MfTs1RPfffcdEjxJAvgU+uJfN1klKyQ6Igpt27RBpYqV0LdfHwRsiv/+uvIXKj5aCVeu/Inzv55Hq9atxVy/k3QHxBW71Y4KFSuIUlWuXDnZj59++gljRo8RIKOykOxzy70aNmyECWPHifuIysmosaMEHMnTly9fFnfdL7/8gjy584QNFVann/fyBH3iclKBJwPGwjLfZT5PZgAxxhmDihUrYtbsWbJoiepwAHQgICalAKLDhafq1MXUqVNQtnw5lTsThGgODZ6pjz69+8AnIyN5OGzYummzbOw333yDW7duo1SZsjj9y2k5kJSeE8aNx7x583D0yFEJuPTp0xfPPVsfrVu3RlxcHKZPny7O06HvDxVfSM/evbF+03pY7DYVfZMDQfFw71QCAUWGjPwW3Lh+HZ07dxHJSSaghrV+/Xq1OePGwmSzwOZwiK9r+/ZtKFSgoAgHbc57kz2oXLUSjn31FQ7vP4xZM+ZgzfpVSA64AWsQ0c5saNOqLZo2aYKWLVtg0uRJeOOtNxGk058RV5jx/nvvIyYiCh9+8AGebVAfL7/6Cho0bIAAtSqrC1d+v4oKFcrj/K/nYHXaMbhfP7z00kuoWLmyaIh87/UbNmDxoqXCqHaLHT+fPonn/j/2vgPMiirbelXduqkTOYmKZJCcJYhEyaBiACSqoJjAhIyiSDCSBBSJRoKjgBEQzFlREQXJOAQJkjvdXFX/t/apai4NI/3eML4Z/77z+cHQt6tOnTpnnR3WXrvL5Zj42EQBBt2rLA47YctmoyF+/Ohx1KheA9t2bUFKegp8hh8Mk2zZtB2DbxiMj7/4CHE7Dr83RcZ64Lf92LJ5Cw7s249y5crJAi1SpBh2/vorKlx4IUbcdSc6du6Ia/pcK+5VPMHkjQEvE2k2DRpmMhMSR+N/XEt0Zzl+JqluuPEGtG3fDj2u6CU/Z+PxZ2bOkAN24OAkQIyZiGZH0L5de6xb/yNOZJ1A125dBeCSAZF0EoIK40uvLqQLCtx686246sorMPzW4WL5bdm2A09Pm46fN/yMhk0aYvqM6RLPYrrgxx/W48EHH4TPbyASC8lhk3ksG2VLl4LJmHg8iibNmmHy1MmSbLLdHs9O6tqWpKJfYpe09Lm2jhw5hI4dLhfL3KMbSE/LQKMmChArVq4oSaVVK1fhrTfewtdffy3e1wP3j0axYkWFlbFy5UpMnPgogqlB1GvUEKNGjZKEIJNLyZ5RXnY3yhJHyHPdfsdw2R8qC29h/uzn8d1332PR4kVo16Ydbr/jdnTp2kVZt6aJnOwcNGjQEJs2/QJvik/eneuW003mh9b0rl27kZ6eLl6FN+hFPBLHtk3bMGTwENnnK1atEAuVMXGGJxBXWWGCW58+fSSE9OKLL0rI54knn5C4L9cOrU16iV07d8W8OXNRoUIFdO7cGXMXzEVxWog+r7jnNNoYU3RDFadYfxpkfbz08ssC2rmh7FPi6WJR6gW0ENMCaWhYvyHmL5gvmUPJ8nlVRocfSaPHTXTt1BUs3UpNTcFl7Vpj5MiRWPnOKsyc+QxmPTtL4gpEoJ07dmDkHXfipptuEjOYbkrtOnWxZesW+FMCEhvZvHkzft2xU0xjPuBDDz2M6tWqY9CAAbJxRowYgUqVKgkgtG3bTpIHDRs3lMmJOvQLlfH75yw8FxAN2ysxUm44vhzGi9b/uB6vL12GhQtfxv6DB3FhxQrIDuXKKcsEA60t17Jm5nnhwoX4ft1aLJg7H09Pno79vx3EpKlPIjceQhxxpHhTcc+IeyQec/PwYeICRRyLjXGbcE5YgsZL//4aSpcqjUtbt8LM2c/ioioXCdiEskKwYzbOv+B8bN6yCSXOK4Xbbhoqz9+kaVPJ7EVjMezavQvbtmxHelpRRCIx/H3JIpS/oJxaYGYc0YRy2SRrSloNAfHIcdSvVw/bdm2Fx+8RsPRpPmzfuhPDbxuOz776DDE7jofHjBUwPHb0GNJSgkjETMmkMzZG98rr92H0qPsx89lnBMjpMgsIGx45lcO5EYwfPwFmNA6vz5BYHi0pvjOOh5vT5/fizTfeQvNWzZGalobb7rgdVStVwtNTp0l8+DRAzAqjffsOuOe+e5GZnYmXX3kZn376qQTpebASkAmAAZ8P3369VjZu7YtrIyOtCCLREGrXqYNvvv0aRYsWF+t1155d2PHrTrRs2ULWNi1uWvC01ujGMn790YcfSljitVdfE74o48q0RGlhxNkY3WlQL5aJZSvmhKmy7AzBMIx0x4jb0L5dR/Tr00+Ailng5s2b49nZz6JSlUoCdB+s+QDfffudxE0rXqTiil7GW52MPa/96eef4eu13+LWW29VrApS3RwKmmsZ0TLxaj6xCNNSUgQMuMfoT/L5OnTohLvvuRvdunQTL2fSpEkyFqF5eb1iBFSuUhnrfliHYiWLQfcAh38/jOycbFx0UaUkCtfJuO0XX30ua3rWM7Nw7133okvnLnh6xtNY//N6PDfnOYn7kTLFvT324bGSjb7//vuxaNEi/Pzzz2IhMr/Aw5LvhckoGhTNmzVDmTJlxCB6edHLqFDhQmWFa1pe2IBrzY0huqBIT5YhJcbseV3GLzmG/H3fC2QhpvnT0LBBI8ybP1fMe75Yuqk0Pxnvo7lapWIVdGjXAY89+Rjq1KsDf8CrTkVbx6znnsOUSVNQrEgxeWEnjp3AzcNvllONMaOcnBzUvrgONm/dpGKUdgL+gE+IubQ+Gfg/duyYLHwGe8n7u/32Efj0k0+w5v01+OCDNVjy6t9lPARkWq18mQysSwvIM3ySXeZ5sxdIhnDVe6vEBCcwMXDLWBljV48//jief+kFdOzQUa7EheXSK2zTEpeC8cZvv/kaaRlpYPpXlQAAIABJREFUmPbU04hHEnhw7AOIJMIwdRMGfBj74FhZYAwMM0DtUi74J+OHPPUeefhheV4Gyee+OB/lLyyPQDAFuqkjkh3BhRUuxE8b16N8hfNx643D0KVrZ7Rq3RrHjh/F8cwTyM4N4ed1P6FVq9Zo2rgZHn/8UZw4cUwWucTjAop7JwAUV/SmrKNZqFXrYuzcvQOeAN0hE3pCw57d++S5vvj2c0TMKA4dOoLcrByk+oPweQwM6N8fc+fOQ43qNbF1+zYJfdACGj9hHAbeMAjX9r1OLXyHI+g3Alj34zqkp6Tmccd4f1o733z1DWbNmiUJNuH+xWPw+AwUL14cpYqVwDMzn0G6WIiDJDsrLnMsLhZiq5at0Kr1pcgJ52Djxl8kUE/w93rJDiDvTcfe3buReTwLNp8ZmhOvDGHQkCF4/vn5Aki0SAhsBBAejjy8mHAK+gLq8CA1JR7Fl599ieVLl4kHE47kynukFZobyUH5C86HPyXtJG/QVBQoHqSSMY8nxFqi6//j9z+C7Atar8wy850veGEBKlapiL379+LY4WPiObiUGIklBlS2nTE7AdJgUOhsBEN6b5qhYmR5oS+nJ7SWUIwOglswqJgGBOaxY8fLc8+cMUPG17RpU8yfNx8VK1UUN9yl89BD/PTjT5GWkYq09BSMHj0aK99bhZUr3pOYna1rjsVli1Xd88ru+Me2XShZoiRWrVgpsb6pT0/F/gP78fiTjyNmxqAlFIBybXJNThg/AS+8+IIk1Z588gmZVzIHSCljIH7QgIEg64LXYqiGMebKlSsJRtA2I2jyI8+fr2c6TbeYYz2Lq+8cxKfkFApqIab6UmWi3OweJykUCcsJQDJn/fr18eLzL6FH9x6YMXM66tWvJ5liyaqZEIoIKRKHjx6VTBbpGnSDufA5uAMHDqBhw0b44Yfvxexn5szrJerrEpDmw3LgB/cfkAwY//9NN9wk7hQtSMb6GDth/IGAetVVVyGRiEu2L39Vk+vi8k+XqPzlJ19KdpeuFjOr8+bPx969e7BmzRrZXMOH34pVq1ehbNmyeZlHWoV8rkcfe1RiOe+8+RaKlCwCXfNg6lNTEc6NYsLER4SK40v1wav5MeK2EShXthzuf+B+xfnTdRz+/RA6dekssdAHH3hQAvrkbDZr0gxznp8r8STGEM1oAl7bhzLlyuCHn75HpSqV8dRjj2P5sqXC8+O/FyleVKzmihdVRvNml6DihZXwxBOPiQU+afIkWB5LDiAnqCKxWVoZWccyxWrasXs7fCmM9WlgEH7rlh0Yfust+Pzrz5EdzYKmeSV5Fg2FgbglNJ3Vq1fLnL/zzgqJAdItnj5zOu4YeSf69OuDBP9HnpjHEGuUVmBAqC7K7eImXLJ4CdasXoOXX35ZNrYcgj4vwuTY0Xq0gElPPYXSpUujX79+EhahBUigyTmahc6dOmPjpl8ksH7FlVfImEjGluy1Dvlzzar38P7q98W650Fg6CS423KfvOwvQ44OCb/8+eXEhRs0cIhkpAkO3KBMkJEWQk6mMBl0ZfkZhoajx49gwhOPoV7DxuJBcP1KbtCyJRTAUM+Jo8fQo2dPLHtzmWSKORbLtJGelo6mjZvgubnPocbFNfDZF59h1YpVQojmHLm82nfefhtNmjbB+eefL3FsoZzBFleRa5jxPXddc345Ro9Xh6H7ESGnMKMIcnNyEM4NoU/fPqhcpSqmz5yBaCKG4mnFJJnIxA7XUR4p3vCiRs0a+Oyzz1C8eDEEgj5JlDBMcfOw4fLOOC8M7fB+9BDj8SgCRgCfffoZBvQbiA0bfgapdbt/242Zz8xEOBaGFbUkqfrAgw/IAfTwmIcx//n5wsh47LFH83iwOaFcyf536dQFz858BpUrVxZPbtLUSeI+08BgqCjg90sSTJH+T/UM+e+G3yvGF1kbi156BVkhrmnHquWf7OH+z2KIyUZVii9FMkgkCZPmQiuHXKIyZcsISDCW5/cFJJYzafJTApAkuW7avAlffPKFcBQZh6CL5PVo2L5jB3JDYfm3zKwTeG72cxJ/3PDzTwKU5INF4xFJiBD1mYxhppWnNLNbNPNp4dx2620oVryYLISrel+FJk0aywP+sO4HvP3W2zACrJY5dWLcTXgKw9/yyIL//LPPha/HTDGt3v79+8siyCiSIRNNC5RWL8GWLtQtt9wiJ9GTjz+OsmXKSryQG3/5a8vx4eqPMGvusxJgp8sc0IIYduMwtGnTDv0H95dn+fDDD/DwmDG4f/RodO3WLY9gymxkp/adcMddd6B1u9aSmWd29Pd9h1Hr4prYtnMbvKl+pPoC3Pcix0TXgvw9blppyE2aSTyBxx59VDb8o48/Ku4yrWbFH+W3FCBmH8tC7Vq1sH3XdgFvniNe28CWzdtxy/Cb8eU3Xwogehwg+PmH9fjtt704dPB3AXhuggCBxjLFOjhy7Aiat2qBilUrwrKdigQebnFWN/mFDxgJR+RdESiWLluKD9Z8iOdmzRIg4SYPpARRrEQxmXNmpKdNnSaWCEGK1si+AwewYf1PaFynoRyKP234WWhSpPvwYEsGRLIQAn6fhAK4SfnueZjv/HWH0IaYcCGXtHSZMpKQ4z0DKX6EQrkyS9yMdHXFO7BNqcKi683D2rQUIZpcQc0D5EZCsDQVw3ZJ2xQooDX2297fMGzoUFx55ZW4beQdQlfhOuIaDwZScEnTZpi3YK7EEA2fB17NKyAjNB2nGufqa3rjvvvuQ6NGjR3gI1iqig3xXDR1PWFqOBUkjOebcUuA3E5Y2LxpM+6+6y50794Tw28fLolR8jpS/SmSGL3nnrvRuUtnxQ6wbTno6tSpg3Xr1kkMM5ZgHDRVJejijtKMrokbzTlkTJUeHjP5XGP0HB9++GEcOnwIr772Kt559x0BIyZVOOZ77rkHTZo0wZAhQ4SC89P6nzBx4kRJEjLrEEvEEfAGJKny9JSpcpD06NED02ZMQ6VKFaXwgzH0gwcP4rzzzpP3dCb+YYTj8vmdiqZ81VrySwUERCI5Y17HTxyXxcSTgwvAJcjypGJQmHyhZ2bNFAsxYcUFRGfNfE5eFsmge3fvhVfXMXDgAJQpXw4VK1USl4jg0KBOfWz6ZaPETuJaQtLlEnAnVSKFVSwESC/oovIE3LJpK/42+gGhaMyfP1+Q/6GHHpTNzwA0F02nbl3EQsn/SaYUCXEWXnz//XcYff9ovLfqPaG68MTiIOgaLF68GKXLlFaui2NhDR8+XAi0E8aNF14gD4mYRlfaxq6tu3H1VVdj4+YNiNsk/AJBIxVtWrXBU09NRt2G9SQpceOQIVi8eCFq1KiBuGUqLiGtFt2D4TcOQ826tXDjsBvF0uBG3rJhK3pd0Qu/bNkIi/x108b2Hdsx+m9/w7sr30VWThZSGCOhy8sQvqZj+rSnxTJ5ZNwjMhekLMm7txmQOGkh1qlV+xRA9MGLLZu2SWiDgJgTy0Y0ZiE9NRXTJk/B5l82i8tGF5AfLkguXN2ysXbtD5jwxDj07t1bDgMeJhJ3ZqLHF8DdI0fi68+/loOPoMJFSjeVBQAEAgbIa9aqgdeXvi4ud2ogKOto3vx5Qt3gBgimpSIjNQ3PTnsG1/frhx9+XIejx4+i99W9xbJPBkShcLEcFB4cO3IMk56ahC8++0LWcVp6qmSGs7Nzha418q6RuPzyy5EbzRVaSMCbgnvvuwcfrHlf3FMlDEqYZAknKzJ04R6SWTF37hzkxiLCoeVaEUAxLUkY/fj9OpnL226+FSNGjkB2LFeSjrSo6VXQbW7ZvAVmz30OlatWFsvT0Lzo1KmzZJQ5f9wHpHHde++9qFe/vmOZGkKncctEGTYQ15GWrN8vwEDjgl4GzbjsY5m45srewjvs0KEDYiSH817kipo27rnrbkmw0cjgwcA9R2pWt27dJalCQ4fvSAoyhGBuyCGckZYh3OBpU58WjiE9Mx4czCK3b9se48ePR2p6qnBzydtkko4uMwscmGUmz/HS1peKl0CPoX2HDuJekyGxafMWjLp3FFa8uwITx40X65W5hxnPzpCkHvFl/4ED4lVt3bZVYr35SyxljXpVLFsBvSr5PeVTUEAkpvAkZ5KEN3r2mWeRHco+WSvKyTFtdGjfERMfm4DGzZogFlMldtwA3DTcgMyi+j0ejJswXlxuWgF80VknslC3Xh1s2bgJgaAf/tQAps6YiiWLX8XKd1dK3ISLgcuQpxUz2oyPTZ48VageV199FQYOHCgu+4nMYxKLomv44NiHVDbrD2KI/NHuX/dI9pplbuREXnzxxUJa/fzzz4UIzo3NmAWpBoyDLl2+FM8884y4DeEcRS+S+IyHLP1cAdiqFavi068+QaUqFRGOhXBgz0EM6NMfn3/xlbjylzk0psaNGqjaUVZJRCNi/fBZv/jgUzwyYRw++ewThKJhCYqPf2i8uNSPTByLbFIiEhZ27NyJh8c+hOVvLhe3h1QRqQcHs9e0HlRZIeeDFiJjQBI3cQCRIJx9NAv5AdGv+bCZgHjLMHz17VfIiWcjElWZ4ZzjmXIIEGcI3lJjzHp100TRtHTcc+896Ny9i3Amc6I5EkPkJxqOoWiRotBMnnbqpUj9LhxuGJMPsPHOO+9gyjTSWN4TtzA1GBRw4N9Jw6Kba3gUjefQvgNC2v38yy8kw0tAJB8yGRB11oU7mfX6detjxvQZ6NW9F2zhu6oKGh7K+w7sQ+1adfHRFx9KPE5K2SwLacE0VSapmeJ+K2EyZYUzy/ze++9hyrSpwn88kXkcBvmPTs0uv7Ns6VKMHjVaqpLOK1sOoXAYgSIpKhxE684EiqQVRaMmjfDiC8/j/ArnS4LGjJpo0rgpft31D4eY7ZcwBD2Tlq1aybjDoRDSUlS9Nz+G3xA3m3FWHoTCR2XciiPWDDRt0BiPPjIBvXpdIUYEs8FRMw6PT4cVtbF71y7ccccdUkiRmZkpNKgJEycKbebRRx9FetEMiVPyvvzwkGGIo3TxUuh7fV/UrVtPqGFZoWyJfx79/Sjq1KoriUB6lI2aNsKC5xegWo1q8MLrcJBrSxKV4bJffvlF/uOa5T40fAaKFC2GUsVKihc1ddJk1KxZU975zFkzceEFF8g8HPz9d9SpWQe79+6GL+ATbDrNENJV/F8SRcJ8cJgo7hcLCoiMJxEQ773vXrkY0Z7BZbd4nqcQ0fbY4eMoUjzDqY11SugsTWJGrDedNnWqkGnHTxgvlhDJvkTr3OwcNG7YCJt+3iDlXPACH3/2Mb74/EvcddfdKljrFMMH/akSL1gw73m8tuQ1mThahueffwGGD79FToDrr+8rJnX/gf0RzgeIbkredSf4DAtfWigJG/LceH/GoEjQrlypEtLS08VtZlE7g/fkHF5z3bXYv28fqlWtKvE+Zhl53WBGEA+NeVjoLtu2bMPQm4diwOD+cto/O+M5zJs1T+7zy9bNaN2qpcQNZYOxRjsWRdxKoOcVV6Dj5R2RagRw+8jbJeYy9MaheOfNd7F3129Ys2Y14jZtPRNeW8dPzMg99SReX/qa/L7Bckhbg1dnOaMK6DOA7Rb007JXgKgpeoKFPEDckewya15s/mULbhl+C7789kvhITL+R/L0gH79UOGCC3F++fKIReNSpSDyuDq5Z6w3D+OKq69AlWpV5N50fWSz6qr8U8Q3EsoqcTOitE7cOBnpTnPmzsaq91ciJyckZaNWXIkCyLXo8kYiYqWFTuRIDPGbtd8KIPbo2eMUl5nAKM9vmjh04BD6XHMdNv68Udymk3w9IUjKBiEHsux5ZTHkhsEqeUMrOqFcR1oetq5ifh5mSG2WwsXw8cefYMqUKfjk00+RFcoUMJYaaqdEj7W4XD8EJwIkzTfhpzIbKrFVDWnBVDRr2hTz5qq4se7RJIvfuEEjyXq75ahcJ6okUYkn8O8EbTc2zIomclNnz50ttb5837EEgV3H0cNH0ah+Q3Tv0k1cXv6ON2BInX7LS1vg5htuljEz27txwy8YOuwmsU5ZPcKyXDnA/B450Gk9q6y5Sm7xk52ZhYH9B6J4yeLo2bsXtv6yVSp4nnj8cVzW5jIVzvrxBynRHXTjIKSnpGPu7Hl4/vkFQusTUQ4Sy6EoQRLeYshFgFeXZOfkyVNQ++JakrWeNWcWytBz83hw+PAR1K5VG//Y9Q8J58m8Jn14XYZDJHNNGpRfxY5Pca0LCoi0EBn8pK9PN2Ps2LGnoS8tDVtS/uqGcnp4lIkqdaemhUlPPiXkWGZtaY67bgXrYclzYumYpMWFq6jih3wA18zlycxqGQbOX391GSqcX0FiTlmZWfJvw4YNk1Nv/tx5eG/1apQqW0JiKmf7qI3pAIWTbLFtFvmr4KyQiglaoYjEON948w0paaIlpqo1NJlcgumwocPkZTJhQdfgrXfekvm48oor0bRJE3npLJwnTScWZbzMI1k+3o9+CMmlLD0U8WLLwpIli8VKZax24MDB8KUGYPCAYAWGaQjJdcjgQRh8w0AcP3FMLETN9iiVHOGIWShVqgRuvuUWyWyLOogTYyG4iHBFTi4eHTdOyL8i6CD1vwkcP3oMy5Yvxx233y4LMzc7jGLFiqN7t24SB2MZYn6xA8nR2jZKlCmBi2syFKDCHw7j03kVjsKPIxEgFCCh4OgCMu+8/Q5mzX0OH37yoXgi3HyiUsO4t6MII1zYhIVwZi66dOqMtd9/J0wEulKffPyJPBc/YgHazDqqqpr77r1PrLJu3bri4ho18qzn/YcO4qtvvhbrZcU7KyREkj9TyZ2pDNuTUlq0Ir/4/AtMm/Y0Vq95D6FIRGKJqmRQtXpIrojI+00X0Jy1x4O9zaVt8PTT04TaJgwEr08sVnIg3eoirhOZAypMMcRiJ1CtZlVc2vJSMTpY7scS2qcmP4XWbVpLLTnHw6QmPZy5c+ciztgemclC5jdlHus3qIcunboppoZpYfny5Vj73VqpmiGAFS9RXFxw0qjyz0ueoAQTdFlZQp3Z89te2cu9evRCvbr1ZJ+6/OAf1/+I5csJsDa6d+kuVB/3PSXTYKTSxFYHBxOYzBNMmDBBXHqCI4smmA3nWs88nomqVarhvvvvPa0CRdaBBoQiuVKHX+miSnmaB/ljjQVKqvh0Vj8YuP2OO7B//z7hD9KcPgWBpSrAFv+emarkmmH3JJwwcYK8MJbq0DV1ywC5kOvXbYBNm38RwKF0k7sAXLOWgMMXwhfKuuFHxoxTQghOUfm+3/Zh9N9GC+WG5E66I26g+2yA6AaP+b3TJsjJQiWYKSRr3pEpc79rOSRVLvRY1ImnOUIUfAa3jMg9wQVgmUF33ES3BpnXY7xGTklWNlDkwrLknm4iSOhODnAKqJkUKYhh1ap3JcPJJJSMX7TKVI+QeDyCcuXKoGevnuIC+qjK40gv5b0jAClGQDJ/rhiCKPtQbSWoCue5uFm6x8/MmTPFckieN3eOXSpRh47tcf+oUQjFQipWY+tJvXJ4YCrivqsrSVAkGDJW/d7q9/D2O29jyvQpeYere3jK4naC/QJNti6hjjp168hmvPPOOzF79mwZDteComDw3kAsEhGrZOHihXJo/n7gsLiThMoy5cugVp3aQhz+/fffJbZ92kcA8VRdQc43XWFWeTBUk5WTDbroJwHR6bHiFAHkXZNubZIEGDf8dX2uw9/+9jdUvqiyOpg0Hc/Neg6//vqrPLP7PO7ak/VgxXFp21bo0bWn4jqatoSPyNPLoLdmJqRIwqBN68TMeG2uAY5dgNVR6GEFGD8EODdXwDGKJUmrXgorTlf8Sa4bZliDwMfqJ96b1S4ufYfjd5VoXOky3t8VbXFFWk7BlYSjuqTrUiTBw4IHxdBhQyW+z2w7P3wG0rdI/XI9j/zvjzxVGk6kU7nPn/87BQJEV4STVSPMHDNjdtrpKcJmEFeTBfO8uSreVyU+HOQPP/yAnMwcXHbZZXniDwQ6Wl7t2reTjSDSR/ZJrTixBByiqatIw4XCulVmnhUVyCM1osIV0zQlZ0TKgRMnOBsg5v958okum46CD15V90mgkBPRUPqDbucIcR/EEmacSRFF3RctJYheyh0pCTF3gcmGcCTV5PR1pM1cSo64JbRcpR5XWdvk3ylFHR+yM7NlkfJgsa2Eyujyf+RAuLaMxPZUvITVDzKmPJ6aU/sKTepaxZoXPUFllVN+jAkMCVlwA9lKcYjXcmM0+Q8QyYZ6vBLIj8QYJ1ayTwKIzphsJs2cWnXVe0OXxAo3M+eA7g7/Y0KG95LfT/rkP2x5+JGewzHx/pxrvhsBftEetGRT8sNr8TAvU6KkhAsY+mHgn0EIrmmCKmPCZ8pSnql/CS0fkaTSjLy4OhMteXQOuasq3UvmO1CfMC8L7B7EpJcJb1LJwQkZnIyKJK3M09Yy5fNI/E9JkaQUSfZcK9yHQl/z8xAPK9efqjR+fx4H1AU5XlNUh5x169LrKDJCoQT3QOaad/UH878PUbJytCU5x67LK6DtSJO5YJu8R1xwdmlN+efdq6t36l7D9TjdpInrVhN8hbIVCqs96HgIeeMkF5RkbOYuHGoXx/y/AkTNUqcIFy1flBAb84lEMt7idr/igHjiubI97kQIrykazxMy5b/z5fMFRMPUCQwquoKjX+eehO4LcWOVPIX4XdGws7hhvRLLYiyBoKh4WNTwYyzn7KrL7qQkA6Eba5QXRHAjvUJY+4yXaAIcjNExqcC5cYHTfWGupSTUBIc5757GEmNyaBwMMciWceqQJfQgvDU/cnNzFCgJZ8/RKeSccRxmAl4HgLlYCHYUJlUX44ZUloyihXgk9uby01wLSzYaDUqWn0WV9h7fL8fJ7/K6PNX5DFK1YCiRUNJ5hGKTJIDrziEzqrLQdIZPWHPsFNGL1cp3y9dCN1o1NBIL0fmTNA0XuMRSdkQd5Z4OEJ/pcOPmY2Df9SbcP9351jRDiNoMwTAjK+BLUVShpSjxWLWBlJYeN4wLEKdsfPWWTxkC15kan6qf55qArd6X+zkFDF1RCMeVFiuNh5ajN6oAXL2LeDQm1BwRISa4n0K4VgArR6CmYogpgVRJcrgSZFJN5ja8svgeeDkrDxhjMbIiGE9T9BfuI9c6dA8Tjs+1zvMOZbcQ2HlAF8S4pvneXG1Rd/+6WJFsHXLPJO+bMx5AjkCDa8G6JGr397jOGCIjaDNYLutabaZ8qpVqoKR9iW5pkqbk/woQefq5EluuqZnfiuJLJSi6E8gF5VpT7sZxLT13oUrQ2cn0uNqG7nfcyXTvkxyPpKYbM0nxhBKCdEEo+QXIBmIM7aza+AqMkl9I/v8vMSinAsCNGdIqEW0786TyB1+DEHudJIIbVHeVrCW7RZKyI+TpxuuSX7RYOLQiw4ryIIuBcSZHSFQsZtkYdBMSEqtUFiQXvLKQZUwC2KYAkhvTzb+wZXsLOZpF9O6mUKfmyZiVcpOFvxVXAqhcbQQQ9zvuM8s9eS2KN8SoYUdhYVfnkMCnLCfTjkl4Rd6XWIiOEIIjeCvWBZMhCUURIuDkZVGdRIx7T17PXZuuhcJxECBo6ckBTmV3mTNlzyd7HHSneb9ohMK0yspxLRz3vbjzIQeIE/tzLRt3/bprj3PExJZQauhFOEB+smCKSjkqpuVubBHmoCvq8AYlAUCpLs6DE592dSxPOxA0SEJOrD0hvqtNr0jjfLe01ij24UQ/mZAKK21FN0afB9zaSaUc92Bw1/IpYQoH+JIPHoVD6vfdd+UaMHmGgLOu3INZrVFVVeOC3mm4kvQzfsc1NFxAVYe6ihO7YzwT5YbjYwLILUdMtlqT57RALvPZe6w6Ejv/vGz4TAf7v/Rvqt/EWRImjjv2L93I6R1h0qohEFA4giBEVzZhKqHYcEQWglgV5Gg5cUcuzEOHDon7Iq6gYw1zM7hVOiqUpgDZ3Yx02xjromUgJxvdKCnXUgsuStoGXR+NB4qqk5UqASebSjzmzzWPK4+vLD43ZsTFToAQJWiJVdGtikrch9QcLjaW0JEGIZLypiXZTJa9iRQ+s3UOn4sxRpKbCZDcaKLeI64qF7otgCghE48iRov7a9hCYRG3OJZAwBcU91CUTUgPCjuKx17l5uSPJ7ttFdwsIX/O+eRcs6aaz8fYret+exzlZVqHtK7deSYgUI2H46O1fVp1Q3LPYJGrp/UVEaYBXWU5UBxrifPFuaH8GWsBBOTiarPTe6GAw8ntQW6gAjG5N+vv4w49TMxJdViQo0iPSkIxCQV0bisBd03zWaJO5t616ty4unsQEn0lqeTU+3Ju+LO9e/ZKpYeEfuQ5lD5msm4mLTBRMPf7xX2ny8kYa6WKlcQSdYHsX91j/8rvn8veMwUCxH9lsP+u3z2Xk3C2Mcry1FX9NuNNDD6nBlOkOJ1VELSemDGmi8fFzQ8XCxcRFU1EEq1ZM9molLoi+Tw5DueerNJDJJiKdh3aYcjAIejfr7/aOAG//C5VTgKGiufR+mNtZsxMYPV7a/Daa6/jpZdexrBhQ1GtSjX8bfRohGO5AgB0jQQgnbgmwZAu/8lYj2oGzioQZmHpgnTu2BkbN2+UZyHDgIDH56UXIOVkpF5oHvn/3BTLli7D4iVLsPztN4SoTHDhHqNUlxwicjgpN5zWfcKOC62EP2MFxd13343LO1wueot87iZNG+PGW27IA3LOERMuLEEkP61rl66SrQ+ySICqS96gkJVfX/aaZB7FAtAMLH9zGd5f/UEe+JBfSKWbE6EsCVs0aNhAiNzlzyt3xrp314Lh+6KK+J7de6WVAwFYLEuCb1qGUKhI8+rc+XL4qKeoa9i//6BUd7GKR3muSZDoWrZ+Hy6qeJGMlzE/t8Man1fWVyQuYhUE9+QkzElAVKB8wYUXoGGjhnJI8rt0ufn7qvcOFXliSuHG45X4PmW5unfvge++Wyvvg2vD/T25t4cUJ0uej/FJAiM5wKQ2XXUn2N2CAAAgAElEQVRFb3y3bq38LNlCPts++nf9/FxiwX8tIP67JvefXZdWmlhxlurj8dP69fjko09hMLaXsESV+tDRQ2KlcbNQcJP1qS1athASN7Nj3NAj7hqBJs0aieK0mzxJdhm4AVkpcfNNw0XlhEoxYca1fH5MeupJfPzBRzDEJQzjgbFjcEnzFliz5n3Mnzsfq95bLVVA1WtUw+jR9wv/kTw+nUkKurgJEzt27HBk4p3yPY8HpUuVQslSpdGgfkO8+NILYt2wHI5ZPVolFCNgNVDQp9TDXZdE1a2mYcqUyVJdwLKst1gxE8oSi4sowESPWKaWhkO/HxGKFMMPYvnGTHFrL7zgQpGIGnD9ABF7pRBw2/Zt0HfQdXkhGDch0KlTF6EZXXnVlcr9pjKPV21oSsuTQ8rEHHUWCeJr167Fxp9/VuVdmi7iGB0vv1yscgJMjVoXy/OlUunciQUnW1+ue03wowJSz+49hWPK+FxyuEfK8W6/Da1atRCrmGTpcRMmYN0P68WyF5qLAKIT22V81cmcknzPOm2yKxgPVERqQE94cGT/YSE7s4yUjsfpAKSLh8Kk5DV9r5GDmBYceYMicWtpKFG8JE5kH5dwDdcc1x7fHWvRf/rpJwFPvlMKWTBb7iYH6dkwa+u6pwMGDMCxE8fQ68orsPGXDXlJQ9dK/rP35L/jfn8qIKqky6kqtWd6KMaVzvZRjcz/2EfP347ybNf8w5+zB4b0/dCFKLzu2++x7PVlApDHjhzH22+/jYFDBsDno+XgE3IrteFatGiJGTOmS0E5F1a/gf3Qo2c3qX5RCSGVtXYXIUGTUvIUgrjm2uvEpUtNoRCGElWNhSNSV0uiemqxdNnoS19fjkULl+Ctt9/BwEEDUKtWDQHEKLO8/hThxinwSpW60girTJzM5t49v4ke4FVXXoWmzZpJywKOiZvl152/SjKCltHab78FKYXbtm0XnhnJ+dwIJCt3aN9eZN9f/furWLbiDbAY3+tTiS3JY0t5XhBjxozFB6veh+bTJMDN+ObObTuxdfNW4bgOGjBYgPiaq68RDt31N/TJo3vQe2WCiRUapNZ069pVfkaZNRe02rRpgy+++EIoMxT6IEmZdeE6LXepTkjIPOSGI2jRorloLpImxvvbHlUPnPzJc63F5TeEb3jnHXdKTa8br+I7pbgtCwFIYm/b9jKRNiMwFU0rpppZnZKIUcQdAV8PpCKGxH9/0C8HhVIMVQmUgB7Egd0HcEmzSwS0S5Qs6fBeT3bzU8In7IxINZeYiJyw1I4HJL0ZJDQRob1+YD+kpAYEPFl2ykOkRctLsYOS+1IxlsDRo8cxedJkmQf2cFm4aKEc7EKM9nhw++23iRfEA2Xrji15gsP/TkAsiPUnPbzPghkFxYI/HxALgEpnAzq5RF7z1/wAmwyS567LtcJxnuDqlFcbgjwOC9s3bRP349fdO5wEB9n7rMFORcsWLUWUs2qNqpKxHTxwsGxmiqfyxCag5MXCRLxCl3LEW2+9Dddd20dc8J3bt2HJkiXIzlLKyLwxQYCcwnLlz0OZUmXwzMxn8cEH74slUaNWTYy6/z4krJhowHGYTJ6ImyexPLqqdKgMIfGSt8dmVQTt2XPnyPc6duoo5HNLt8XtFdFYzYMXXngR48aNx0aWV6VQmSaEEkWLYcmSV0X1eNX77wk9ietT6FDkNvLeHh8oI6doQQyAQ2rbmzRrggO/HZAyvz59+gmx+ureV6N9x/a4+vqrEfT5BQQIoHTb6tdrgA7t2gqxnfy8a/pcJ8Kf4hbGYlJyRp7Z119+LcrlBMRiJTKcJJMlykr8bpnzyqFxo8ai4vITRUXSU5SaMlV0ZOwGrIQtqtikchBA2AaCSkUkynNMzOwTYBiT63R5J3H7W17aEvDRbWX4I03qmBn/cykeqnmhKssjfa1te2Wl0f0Ul5lWoFMeyI1+5MBhVKtWXUouVQtVldQ6+VGhj9eXvY42l7dBzFKHH9eRYfugxTUR8P34i0+k7jcSCou3wUqr5s1bYdtO1v5SJYacRqUgxOTD/n0HcGmr1vj+u+9RpFg6dIPJMAsH9h9A105dsG3HVnGxyWKQNr3qiFV5YdmCZzd8CgAFpxH/z2hAOQTus16vADmOPxUQzzrg/+AvMCkqi1mR54VZxk2ChIm136xF/779RIKKajKiBG2zJjlNZNOmT58uKswM4l9/fX9cfUVvdO/ZXeI9tMDEfaR4pVgzqkQpGo1LPXX9enVxfb++WLlipXyHoOr2sSZfsEy5slKS9fdX/453330XdGuq1awmUvARMyL2hpuwoYqNxIfYiIN6B3FLNgsbYdGKofz6J599LDXDPa/oKYXyTBLRkmMix4xY6NG9O2rVrYO69epJob6wCQyvyJ+9+NJLWLFyhSi+MLYoBf6OkLDcO6EI9wKQuiGW5lbp3TJJFJNvuOEmdGjfQZTLW7RqjmsHXCvaiaFQGOnBNOmu1/e6vvj4w4/Rr29fkdFinTiTVAQoxhYJiCLTRkqU7cXLL72MpW+8LrWrVGTq1r0rht92q7TAJOjxd77//gekZqQhbkYlThZMVYo4jHGK1FcCUt3Rs1cPqfy466675B3xQzBivS8t21tvu1UAzvRQcciteCbTgbX+KjHFzLkwMqIJWTcsRVu5coXEZPl+uSbcbDnLJHf/Y5ccqm++8aaoLpHm5X7c/U2e5QUVL4A3xRBOIpNTrAjz6n6keFNQvlx5fPX9NyhVsqTKcJsEtv24vFMnKXksVqI4csIhiSUyPs31cejAYTSoWx/r1q9HydLFYIsAriUCwVd0Vy4z44mUApNx/5sA8c+GhEJALOCMsyMCPy4gqhY2msQQF72ySHrHrN+wXtVRSh8NTbqkXXLJJaIWXqdBHVk4LIPq2bUXel9zlWpJapuiIsRC/MOHDqNO7Tq49tprUbt2HTRp0hTp6ano1bOn1MDu37cfb739lnO6N0fbjh1U86Elr2LhKwtFcp7y+xQHYHlldiQbXr9q8u0QAGVcAhaagScef0JaoI5/ZLwkXlgwv+CF+UhJS0Gbtm0EEAnwjMX9vv8A7hl5r9Tb3jFyBNp1aC81s6yKYPdE9vt4ZdEivPn2G6JII3xS3ZJElPAaNUMBMUUeHNIx67pfWfgK6tWuJ02HunXrIZufgNOhUwf0HdRXhGhPHM/EQ2PGiOVDBWbqYva+6hqxgrv17CoKP3SJK1auhE8++VgAkZJdE8ZOxNpv1+KBB0ejarUq2LJlKyZNmSS9S1gRQjCjMtOAgQMF9Ju3uAStWrVU5WnOmFkJVDStKB5/9An8smkjJj4+UWJwjKlWuLCCgBwPKQIi22By3myvJQkngj5VwnlwCq8zoUIjYs1GY5gxYwZ271H6gLQgCcaKOaDoKOQUEpgaNmwgoq2ilUnRgiTjy3baGRYvXUwO3dxojqwJll7yANqyYYso1bz25lK0aH6JWKVcs3v37EHry9pg9ZrV8AX8KFWujPAQeSB7bB3r1v2ILh07i9x/lepVkZ6RinAsgn1796N7127SNIshn1JlSjgCEv8eC7GA2/Ocfa0QEAs4le5p7K5FLkRaGIat+hD/tmcPbrplmPQilibylhLGvaR5c8ya9Qyq1awuLlb/fgOk6L1c+bI4ePiglMUJXUczZCPPmTNbXC/lQvaRDUQaTtaJTFx7zbWi+cha59mz54o6ypSpU/D2m2/j9ttuB2NojDVR447S/2KBkssnBcZ0m1WrSFGnSdjSb/mNZW+gWtXqkn1s3qI5Fi1aKNJXdNv37t0ryQOWS9LKHTrkJinHY2ab4goD+qsg+0svvIiff1yPESPvRoNG9SSGSCn/IsWLiIUoMT65s/o7Y7AvvvAiFi5cJBJx7DkyZMiNWL36fQGXzOMnMOXpKejcqwv27dmLwYOHoO1lbaTjGi0tWjl0VSlfVadBPTw3e5bMExVUWFJYpnQZFMsohrp16kosjYKrtG5YKPCPXbtweYdO2PPbbpkXxk0JZiT6N2veVEIITIyJi8vTLwaRpnr37XexctVKURznPcaPmyACFFReIT2JLjOlw+gyZ4ez8eUXXwqNiYcPaVFcD+xnI7QjHaKQTc0/SvO379Bekm68FkvxXB4s9RAZn37gwQeRfSIzjzSdHIYXWk8sgSbNGmP0g6PlndM6JyDTsqWQ8vbt29H8slaiJchkHPuKs4dQ/foNUOa8suIKz3j2GbRv00bq89lulmr2O7dvR7169THh0YmiXsW1T9X0i2vURN36daQR2IsvLRAtw0ILsYBA8lf9GsvjmO2lBNikJybj5VdeQpt2bUVktkh6hlgoDMQTZGbOnI469euK+/rb7n3SoIgafBdcdIEE02nduFlRutXUc7xp2E247pprFaUkkCIZTAbvH3/0UbEkaC1d0rKFbE7K7z8781lpy/jQQw+hQeMGUtfNjcmN7fIixbWJW3KiDxk0RFxy9qbJPJEpG4hK4xTHTclIEXBljxvGMHmPJo0ao1yZcvj5p5+w9I3lskl5IFAolj1g3lr+Bl565RXpPU2icOmypZ3ueEosgoDIe/Pzj52/yr1Id2F/DEr09+17vWjwUfh06E1D0eqyVug3+HrEI1Hs2bNX5MlkLvxUvGaJIYWDo6KcLfXvsKVBE6/LzDUTCuzlse+3/XjiycdQpWpVHPz9oPQOoQQ9rTNaxQTLr778SpqdU7mICQ3GTPmhddescTM0a9hMYrQ+tl/QVK/mjRs2yrWmTp2Kpo2bokvXrrhzxB1o0aqFKBSNHTNWrQHdwPtr3pfkCWN4rBcneK94dyXatL1MeomQ20dQYWKJPFCXhhU0gpIscMnOXE8qW33yo6pPpGZLkjRuCCYaiYrHQeubgrBdr+qOt5a/KeGW4kWLYR+71LW4FN+v/x4ZGUUArw6NpYIeA1u2bBE5PHYTvOyyNli+fJkc1lQq37dPWYjffvetuP5M1NDyLQTEvyrS/ZPncusvVf0TW0TaQiG5+ureGDV6tDTOfujhh8CsLRtN8WclSpRE06aNMWfOc6hes7qim5gaEhELueEcFClWRE50t9qCC57xn44dO+DGYTeISxqPk/wdQM8ePWXTke9GYVQmV66+7lqxJvft3ScB/xUrVojqMHtyUCElFA/lxQ/p3jMxwXanYx4ag6+/+UZ6XVDogJ3dqEhMuffVH64+JcssrSAdbTm6WqS1jB0/Dt98+61kUkX6y7Tw7ltv44WXXsbqNasEEIW8bav6anET2c3B1nHwwEHRr6RmHt1kVlgy3jpgwED5j7G5q3tfg/Yd2+G6gX3FvfMaPkkokdpCQBRlHIfIzuQQ43qs2WW4YtrT08RCZAMkuuhznpuDDz/+II9MfjktubtHOrFMXag6a38g7SbF0cZJYkJYGjZt2IR6teqJdBmVZShsyo9bIcV5JW/zyiuvws03D8NlrS+D5tWEF8lkCqlKTFbNmzdPVKc5JwRzciXZDoMhFdWHXJUNusImnPNnZ8zChp82qmoOZpKdqo3SJUtJiIVEeKkYcqhQ1ELkgUiLlRY0eaU9uvXA8Ftvxezn52DJosUidBuPRoWH2LxlK2zZtlmag7E+nq0ayGLge7i8cydpPUqRiPdWrMLSpa/L/X/bv184oOyQKU2aqOzDcSXFEN0o+38jRBS6zAV8awzVMEPHZkEErr279kpGl4Kk9943StxaqoKzXSr7VcyaOUuk6Zs1a4o5c2ah+sXVRYaJ9OZXXlyMLVs344lJT0gcUcqsWDPKnsU+P9q1a4sbhg7C9f0GqGJ/jw/jHhmHjRs24KUXX5b43MYNm9CvXx98+dWXWL1qtTTEosXFniNVqlcRcA7Hw+KmckMJ3SQ7V7QTd/66U1TAeU+Srt365BbNW0g7B7qttBB37tgpG1WI5ySgG17RGnxy8iS5F4VaaYmQ37jinXckhvjuindE8UWSSx5Hz47tDKKmZCxJ+Zgwbhyu63OtaAmygoMd0Pr17S+uMYnZtPKYnOgzqJ9YLCKjb1qicsSsLf8uAg5SEaMpuS2Phrbt2uGDj94XS0xAOGGL6nJKSlAOENJWCCJuLI/PX7VGdaxfvx5B1sOqHHgeNYyy+wRVSt0/Pe1paSB2w7Ab8lgBbmUIs8y9r+qNftf3Q5cuXcCqJqlmSlhScUQLkmGHmrVqqpplXRPyPKlBjRo3OiW2SJeZ4+J4P3r/Y8nqigvtrFNapyPvuAvDhw+TRmhMrJGrynfM32EcmOOijmhaWirmzZ2HzKwseVcPP/wQtm7aIg2lqM/YunUbbN3h0G5sCyeOnMA9d98jGoOTp0ySg43ljA+MfhDbt+/AszNmirAzQwzbd2xDKBISrqvE1gsBsYBI8hf4mtBWqCNIYAlHEI3EpPfE8Jtvxp0jRkqGLpCagmgoKuVW94+6X9q20lpr3LihNDivWbuGVCFotoGFLyzG1u1bpPtYVm6WWGRudQBjTswAZhRPFd6gpqm4Gy3SAf0HCrG6evWa0vxq4sTxYgUsfW0pFsx/Hu+9t0qyzJWrVcaYMWOQG8sV8jNdLhKsSfiuXKmKxClZMUO+nlgZuuLZXdKsOV588QWhnvC7O3fulHGRrEs3+9jhI3Lfjz/7FG3atpVkEKkwTCLdM/IuzJj5DFatXimbhskiIdxptqjLbNu0XVxhtnht0rjhKSISfo8f/fr1x5Ahg6XPx5VXEBAvQ9/B/UUEltxPxr3Y5Y59Oyh6IMpGUj+rCXWJrRpefvkVsP0lmxDR2mJc9Jabb0HtOrVw54g7Je5ZJL2IKCXxXbIC6LHHHhNXlbXgIvSQBIjMLDMOSG/0ztvuRPnzy2PUg6PyeKPJNfqM09H9p0y+pStA5BTw9xs3aoIF8+cLxYcHHN9H1cpVTwFElyfpthGVpA7bCzgtNhk3JCjyfTHWuOz1pUoA1lI9R3iIuXzW7t27iyzWggULZB5EOYcqUIEgJj81SfisNwwagubNW2LrTgWIDD306NJDumpOmTZFyPWMBbMpFw/EKU9OkcP12j7XokuXzti2fatYiNKHpNBC/Aug3P/gEQiIqq2lDzaVXuKmbBJpXOQsBl8wgEhORLwFLiDJNGsamjdvpgCxTg0BB9028NKChQKIzFiyLoEWmpTVxZWCMmtu41A9ZJQyMrlnmoDirl27sGfPb6IwXKZ0KSmTo6ApkxS03q6//nplIT70kLjMQgOmyGY8IZlNWihux0PeWwr8Y+xTG5Ss9gsvPC+gwKQKAZFu35gHxoi1mxIIoGSpUsgoVgT+YECI5wSB8mXOw0cffoBFSxYL7YYbibE28vmk1E9ahvIwiYulmZoaEGuGgEKwLFmsJPr26adcvO69xP0kIF5/w0CxSqkkw/aTTJKMuHMEypYuo5IrImQh9TDS2yStWJpYSG4vEcbvCMLs2UFSMak2Es+kAAEPGduSg4KgQc6kKMEkASLjnjxQyEW8cchNuKhiBdx9/9159btMkPA/6Yfs1KSLhWc4rRFsXWLDjRs2Fo3O6jWq52WRqXnIvs5NmzXNy8RzXGwVy/Fzzthn260/FwUX6dFio2bNGliyeLFyt2kl65pY6iz7JGDyPUv1jofWM0Vg6W57JPxAihQPF/IQW7ZsLXxCX9AvKoexnIQQ6imFRvebB6PUiesGAh6GACzs3bsbXbt2EQuRgMhWB4WA+D8Ak7/MVyVmpYjTQj+ltgQJw6w4kH9QwMONSpeOC5oLu2WLFnjm2RlipbD5kMf2YO6s+fjk049F5JKZTyEem2aeug03eLGSRdDskmbO9CnyI6kUmlhzitvGOmpmsklSfv21pVix8l1xO6tWryqVMgRxypW5TYdcq8oFBWKlWx/rN4IiVz+ftJtgUADxl02b5NEoZsBxss+xdOyj2okr98a+Iok4VqxYiVdeWShxzBPZJ1Tc0bm+qJtIdli5ggR8d4MTTKjFeO0112HQoIGixn1dn75o3fpSDBg8QDLSpPFEciOoXae2dFMk3YVVMEp7QZPnlCbykZCU7fHetOiZKBp28824qMJF6Nq5q9O+gBvd1Y1kza4X6RnpqFS1otNd5SSnRUruNI/EAWlp8jkGDhqYp2YkKj1Oj3IegkyQiRsL0mvYIE31Y2HbUFpr/BkPCv6sZvWLsXjhYjRu1ljGJTQbHn5O8yNXhkv5ynz/LvVZE0Akh9NtDcw1qNpsKOk7UVeiRSmK2E7JqVPZJbJnCVPoVqyi2rx1s9BueA0JRfi8TuDA6TZDoLeohkSOooX9v+2TNg0UcxbL01YeyMlZcygN/6UbvzCGeI5fnJshVNnhoLjWjz3xGBo3UaV7rFBY//16zJ4zW0AwWRLNHQoBsVK1SnhwzIOywMX9cxIbyfJIlO3iNVmxwXItxt5I12FGdvT9fxN3nL0jlGuplqw7vlMfW7V2JZhRhIKqMT26dsfPGzacUrPLTmUuJcSt+xVCeWqqcCGXL3sDS5e9rvT4HL6dy6lLvp80X2dHRafVBEGSCYa6deuiXp16YuU2b3mJxEg5h4z5MUnQqWNXxEk2d5II0obC0WgU0V6vV7LmpCu55WTTp8/AG0vfEH1JblWCoSvAypJIbmoSlIWywkqRpI9busfnI+1oxVsrkIic+h1SqUhjogVOGhOzzqZuyrzxsKEre3n7yzF52mRUq1pNQIrAR3Cn1XhJ00tEVdr1Es62HAlOF9eqhQUL5qN1q9aOzFq+/iFJKj3u9YSv6KjzcFykVPXu1RvfrP0m6R2fXl3iilu4v8tWn1f16o11639wRDzOXmZ7tmf6T/p5ISCew7fh1rfmEWudXrGUpHJlzWkliQviCwiYSflePuVens3kAroCra4SSX6dN3eRi2KzbsjmYOKBVhdjfkroVDWmTwZSl4Zz8tHJqVSkXIIMv8s6YNJyVCxLkYkJiGKvOPJm7nMS2AgKrHChIEDyoeDWaCdPM+eAoMDvuRvOrenm95igoltPvUdXFci9F8foat9RTTnGrK2mWjKIBqNXNa7inEjbCa9fLG+WwUnrXAoeUIuQRBVa8rohVlsOe7fkU1nm+HgdESENBCQUQgtf2WwKYESvkIIeHqUARFOJySy3OsilzLiiDELQdmrXRZzCAejk93O2Jcl3QxrMmRSf879r91p0mV2ZNNf6ZPMovmP38KBcW/6PewC61yWYsuUHQyXuv52+ns72BP+5Py8ExHP4bpIXtft3t2m4uBWOgKbrfopOnSjoqOym/F26S51UKRb9QUd1Oy+e5IASe+26i9vdZKo0Tilhq3sqMdk/+qhm6Kp+l78jysb6yWbrrhXr5hJPWh2OGKyj9eg+h7v53ec9bbObClRd0HA3Fq01WosybmqxMjbGsTgiwG7vjuQ5cQE3+Xr8fbf3jSse7Fq0nA/R/2N5pYQ8lNSVFGPmmygXhN2DjuNUoKpqdk95PplvUptUCMU9RFwr2B2fK3brqqhLOMERSS0IsMj7zdcTpSC/J21pnd4pHJP8juNWnwRldeAlf5Kf0T3ARBjZUbxNXpPncCv9n12qEBD/DVPvLjx3I7mbUhYPa0I11Y83+fQ9iVqK5+iB09QnWTbeUfbOvwFcEJQWjkkqxMkbR6wZZ8OfyRrhxnTbQ7jWmgTLnU2UDArJQEYLS+T5nY2d/EzuIfDPpti9jrvJ+T1phOVk3dlqgddzwcUdjzsWsZgdfl5ySIB/z7M4Zd+zPpiJF6XAQ1ByvUppz8BKbrEyT3f/TgErCt5C9aYWcJS+zLRGVXtUuQctTmo0OHPtjjn5vSS/C/f6Z5srdw5dgHWz0q51d7Zl7M7P2cZzJkA803iTLf+CAfLZRvif8fNCQPyT34NsTjJg/+jDMjv71LjQnzzM//Pb5YkZnWUkZ1eTUxqDZ5Wds1Szqz9+LZZzrT/4VuG7+z9fO//KAAoB8V+Zvf/F7ypdtrP3itadWNX/4hZ/iV85d4DICMTpruBpk+T0dvljQCx8d3+JxfUHD1EIiH/yGz5zP7DTB1EgTcg/eex/5u0KqqZXAIm7AmnqiVtYAMHhgszB2a5TkGsUfuf/ZgYKAfHPnveknS4bRyoQ3AoJp1mX2p0F+Jwr2DhX1ynAkJ0CubN9083hnu17Bfr5aeam+7zuJPNPh0/6xyai/NR9b6d8VV6lc90CvbsCjfwcfqkg7/g/cuDncA7Ofqn/ISA6unrOolDCuCruQupCQVzBAu70s4+8wIq8Ss7VVfM9eeE8Ia+8yJH7TfUd1Xgp7/cK4OYWYNAKAB1O2JksCXdTscj/7J+zu96nP/eZrnrqk//z+54bzller+A/eEA182e/X0FmSc13PiV1B9rcIRREqt49vP5ZF8r/2bs7+9s9t98oyFo5+3yf2zH9513tfwSIomkh6XYWm1MElcrQ5GV5YGomLN1plJ63/E6qCLo8+3/mmOQ/s5OnKnnRn1zWahOf/rNTlQvdzXcmi0OysgrOXclA57b8tuoj7P7JtplnDcwX9P0WaBcX9GKF3/vTZ+Bs76/Q0PrTX8m5umGBAFEXEFSZOsmSCmeLHDe6esyGJp/ArjV2piGe65Vy0so7s+XpWj7/fEyEQtUnhR9LnFe3kF5aZxIUWZKnM8N4rqa98DqFM1A4A/+JM1AwQKTar9hRlhSn839suuuCidhXJBMXwMU5Rf/8P2BGCIGmZqiRs1aZxFuSmVUrZuVoCSD+p438P2DyCodQOAN/sRkoECBqlqEsJakxJyjSfVQlTK7VpCQiCxKn4Hfym1r5fZA/+rnzs7MT0NSrOuXSp1+XTrMlpFzlNrOrmUO7Vc/sjNUq6P3+Yguk8HEKZ+D/pxk4IyDmr18kaOi6qhFlT+CTWTaWKrEHgxcWlYS1hFLKcJNt+fCH/55PAf3fPNeqPCz5o9RdlDQXByr1pNJvhMomKttruR322G6UYCnfZY/hwk/hDBTOwF95Bv4QEKXMh/FDI4EE6z9ZxWl7YCZs6WgJOvUAACAASURBVO9rmbb0rmBjGlWSpqYqPwgpgHRR8mwR6XM43U6/ieQrqnI25RJLKZ1uw4yzdpeCA/xXAroGi98TrUNlCXvEjf4Tx34Op6HwUoUzUDgDBZuB0wDRrY3Mqw1lA2s9RxW16wYMPQU5OdTGS0UgmCFySsw4s0ieiZY8hkuSY3yKGtGfaGad6VaENEIc/6TzzqY9diJMYUB42EeYT0ptOCaPPGyBwnpawEiScS/Y1BZ+q3AGCmfgv20GzgiIyYX8fCDTjkvHrbjpgc+bhsyYje9/3IzP167Dth2/4uCRoxJMpPUotqAUuiu1FWVxuRYine2Tjbb/pckqAC/wFMvUuZkrJMA/qXNXsnhRXHJJXbS+pCmqX1BCRDbBXiR6AprGKn1LNOxgMs5Y+CmcgcIZ+CvPgHY0dMSmWq4bahPVDVpI1KojokjzoxQK3SMUs7Fs5adYsnwVdu0/ijizsxTwpDqLiMwxjmhLO1vmpVXm1vVbaWnp0EVqyf2cCjF5XESHJaNYhkx2EGwVtUdifJr620kX9nRXViMoSzxQJXGkn7frzou1p2KIpsk+uGEEPBqa1qmJO27si8a1KwNmCEiEoNtsus57c9yFxNW/8mb43z+bu7gcti1DLs4/cT+4NK681S5fUzQulwmrdozzkRg216wK0+gWY9mOcLbj2Sh6GFexosMJO5jxfWpNOttB9qEYKqTUUrFcjeVUnvrJncTuh3lRISeJmLdvnKGpoJJLyWUxhroZ9Up4/1Mu4XqJznhO0ttONs3KP+en8IrP8HunIEfez//3by7/b2oncjLtBJtjy6ZPwAMVF4yxBweB0uuHaRrYfyKCBx+fg0+/34K04uVgRuOSkWX21SIwxjV4NBOJYAw5EpNLA6IWivg9SMRjsCwKaGrQvKpTmjRN130ig0UHlcDL7DW7iAXhQzgRgyeV4ByFHgU8EUNUnRM+DWEP7+WBnojBNqPweSlTxYSOWnIeSkbZCbB3sm2wAZGNOHtLeJgQUpaeN8GFw79ZiHsteOIWUmEgnnMYI27th369LwPMMIqn+AF2eivkIZ67VfdfeiV1PFNglmIRXLUavLofSBBISEVTRoRhawhrFmJenf1qEWAjLNWfXiXyJAQTR9TQEKWEGdejZcPH9WhR0cwDEwYS3gh8VgLBmIGowUIIii7ayPKbQglLjWkw7ARiRggJzYeIxwdfwkCRqAKtkI+X8yA1DoR9MfjiFnwWYOrOfiBgWdx3GhIeDwIJDzwOUYRAx70d10yYJJhwz1LPk4lG2UUWvKaJkI8YAKRHNSR0D+I0qDQbCU2N0Wvy9wjbXiQoTUetSDsBg0lKkVFTe1AdEWxVJKQ++HQvdEtDzLaQYDsGy4TP75UGY17G++UEUMqUpm7JGM/FR8vMOWGzEZACxLhkkXXLRpSJk5Q0ZEdNZEY0XNlvGPbn6jDSyyFhEkz4YtXgbZ0y9XFYiQhs3ZBuYWleL0qk+XHiyCFEEhaimg+aPxXxRAQau4mxm1zMhGbF4UUcWiIEQ09QZA5m3AN/RnFkJaLw+wxo4QhKpRaVJMiB7BwkUjMQzs5FmleDYUXgN5jwofCnqj3huLhQvLoOf0oqDmdmww6mIqZ5YXp8MpEei/+p88702ojnhpHu9cNADFlHduO63h0wZewIxCjDTyVkz8nT8FxMfOE1/vtmIA8QoQ5IErTsmIYAfDB0DXE9gZBBJW4bAX8AoVAm0mMmius+9i5Q3hJ7c3PzJhhTkv6p0qtbwQHbE1Dj0UdIAIyI8roSHsDQpbEZ9wf87GiouL9STaV5AcrFEVx5iRjRNwEElNgwonRwEspaNLmOiUp0s1RIS9xD2Qo0HzkmXpM3iznjI2gzwM79yTHwO4LcgN/BNN6DF5Fr8v4RIGEoZBZCL/+dXhavFQM8/IV84TM2U+NtDb+Mz9ZN5ITjSLA5VpF0ZEf5OywF8cglCeQEQvKGXav4X11V2oncIzYzyDLBPE80dvCKwwikImIZiJpAr4EjsO94HAgWR26cFSo6vGJtWTBtDyzdQELPheHVgBwvUhIJdGtTG4+OuQFrPvoOd42ZBL34+YgRjCwTccuGbnjhseMwErm4sJgff7vjJtSqVBoezcave3/H9AXL8dOW3fAYBs4vkY4lLzyJE5lxDL7jIRzMoYVpIffYfjz+0J3oeGk9Jc5JeXlX3l5Oagsmw4A+DybPWYrFb62BkVYSpsZGOjxx5ciGaceQ4tVhx2PQbBM+XUMs+whuHXw17rzxSvisXNhOg/J/dcILf/+/dwYUi4LlqgllPZG+ZRoIWB5Za1EtjogRR5BYFIsjmBND7o8/48DPvyBr317EThxnGYBqvmV6YdgeeEwVQmLpq+2lVqYG3TLgMX2AFocuTew1ZAd0sTLTY+pgtnRaZLTW+O/KelMVZLTMYoh6TeT6lU8ZjGqI6F54+D1LR0LARofBntsJVYiQ8FiwjDA8ph8eywtTj8Hk/6cnlQjKc4f9YRiWASMRgKnTGAHi7HemQcamLElauzGmYgErIGBmeqMCWIF4QJ4rYcQQ8efCw7i8zYOEwKa6A+oRCz7bA1+5EkipcRFKVa+GtNoXI5EWwAla5SmpSFgSRBNrk/jMufcWhAJdgKWnHQ8dsJlH4EnF982Dg5GLSMID25uG6XOWYP7yj2H6MsShZo9FtoWU/hOMwbFXA7uF6XShE0iN++DLPoCH7rwag/p2wrqfd2DIiInI8pRErm3I74lzy5acZi5qXlACc564HxcWT8WWTTsQCYVQu0F9WF4Lg4Y/jg0/bcEFZdOwYtkzOJoZQ6/rRyIHRRBjd7twJi5vXhd1KpWGFzEV94QXlmS7eXofR+eOrVChWi1MnP4KXlm2BnZqCXEvSKtRy4XASfM9hoQZg5enk+mFFosikDiBV2c/jIurlIKhUVm58PP/8wyo2LiySMRVE0hRlpsXFnxsUB8NwX8sE79/+DX2vrEaib2/AZEc+HQbPtNE0LQlPBMP+pAS0+GxdUQMIGoQ/BJI6DZiZHMkPGIIBmlJahYOp9oCQBkhW7wbWmMJHtweW4wDQ/IA9LgInxaiHg1hr4qy+00VLvIluC88iNEF1TX4TAupsQR020TcayLiicBjpsGT8AF6HKYnR7QKjEQGTE1HxJcj1yZgk31BF1tCm+IS24hxgJp6Tpa9xpGOKLHBmw2/mUBaNAAjnoKoN46wPwfehHp+zibHxMOAPWsMG4jAQrZuIjsjDcGqlVCtV1eUuKwFwhmpCAX8SBCvbA1eWpTauSur1Y6F9wkgamBXMvbjYFaZRm0QW3cfQY/rbkOwfA1kR22hqLDlpNdHyXS+AI/EGYXorPO0i8HOPogGlUpgyZwnkOq1YfiCmDT7dTz34lvwZZRByGILyzg0LQo/Qpg+8R50al4fr7++ChOfnI5IDBg64AoMHzEcm379HTcOvRsVyhTBm6/NwJHMBHr3vwfZRgpCUQ1WKAtD+3RD2yY14Ldjkg22pZUjIxyMh+SiatWyCKaXwOMzF2PBklUwMkojQZK5xJvpUnCBM+ETUp6HTSs2RU4p5PyOlnVL4vmZD8Kw2OP4bM2a/n+Gi7/+sxMQ6d2Sk8qNaJgeJDwGcnQTQc1CidwwYjt3Y+Ozc/D7e1+gQXoJ6NEwErqJOBLwWx6kOqGaHCOKlITytmjJ0d1OCYXFIMkJ+BATi8eDtIiJjEQcmYG4WEQpJtu7BiS+Rm85TkvVY8LW4rJ/GRP0yRo2oJFEJvH6OHQtpnRZdAlQSYUEAdGboDGQgOmxkYsYLGTAtgKSDzDsEAybPnG6AGLckwNLDynmBVvKJgwYJnuN64gT1PW4eNPiwsJAFBlIML9gZEG3ojA4disoFq7pIdWNfprBeg6V5GSc30ke+ZkjME2E/T6c8OjYGQ2jQs8uqDn8BpjlSyHL55UYZMA0kIAp9z8XH+1IZK9tmXR/A5KF0nUb4XgC3rRSeGrW65i3aCUSqaWdQCoDFEp9mOY5kyQBvxcmEzBZ2QjqUXS9vB5G33UzAp5U3D3yATwybhRKlSyOb7/biAfHPoF9x2wUKVEcth1FInM/Vr+5AOmBdHTq2Rex4HkImV6U1Y/h448WY0+miUEDbkOJ9CAWvTQJx04AvQfdh8OJEGB4Ec85hvGjbkG/rq3w4vPzsXv3Lni8AbBTpIA0T03GTXwZ+OanX7HnUAiWNx0xvkSvDhOMPToyU1ocJk8aBGBaQegxJlnCCJj7sGTuRNSsUBwe/txpFJXcB+RcvIjCa/znz4ALiASElKgmFl7Y0JDro+UXQdqew/jglnuRcXA/zjN1pEbYRxuwfazyAsy4jWO2hd91E0aAsUJ2EFQxNjMcQtFYHOW1IOAPwKpcHkWbN4B18DByVn+GFIN+Fa+Vgn2hCDQjgLiZkNBVQNMRM2KwPLyfATOqwRsCzg9mAPEITC0Kr7iYugAtw5BsrGXHqVAFIMWPrEQYAbAxvQHNSFVhv0QUMVtDZlyH5vGgSKqBAD2lnIhYcTSK/Ex0sjDDx7yAhnAsCjPVhywziogdhObxSlgszSDwAgmLHqaN1KAfIc1CZk4uiqVkwAjFkeHxIhIJwZ8RQCQShp/xQXZ8tHRENQP7YONI5fJoM+0xmBXKIhQgCjLeqsIF5+KjHYnssZlF1l1A9NAN1hH2pOO6mx7A7sMaTkRVnTKdXYmBSExYlcV5LBM1Kl2IhjUq4srOjVDr4ko4cPAwpsxYik8/3YD0DAPjHh6K9pfUwqGDR7Dy86345Kt1+HnjRuQe3Yd3/z4PVS8qizZdrscxrRgiSMEFRiZWr16AwzHgyp7DUCzVi2WvTcfxYxquGjgKx5ErcZjw8d8xdcIodG3XDL/v3Y2jmZmS0EmwwTg7g4m7wUXgxfcbduLp5xbDEygibj5NYb5Qw+tFPMEubI6Oj+2FaRmSkPGSepO7D6NHDMTQq9vAjOYIt9JtsFPQBj/n4kUVXuP/fgZcQKQRE4jbCBAovAZi8Rx4Dh7ER/eMwYU7D6JoPISgdN8j4OiS3yhiZOB4KIbsGheg3K19EU/LQMJL11SHN05MtOE/kYmD736Kf/ywASV7tcXFtw1CaN0mbLjxHlRP8SMKE6ESJRBs3gyW34eYh96ZF0bEhu0jqyIMze+DbRsI5iRw/LOvUDaWi3D0OHTbC3/Clmb0dmoAuZaNeDQBrz8dB7xAWu0qCB45DP23Q0g1DeTGbBwukor0prWQWuU8Ac9jG7Yjd+sOnB+3EAhFEfdbSOgWPB4d8VAMQdsPM+DHfgNIrVEFRatXgRZMQ2jnXhz+/GtUJGbF4ginpmMXz4Ga5VH+oguQYnuQtXMPsjbuQKVAGvScLOg+G2EjgbAdh9/WEYx5oPlT8KvHRrRpLTSe8DfkliuOwwEvvHxe7vVz8NEOR/fYVsILHSliUekeE7lmDNlWGjr0vg05dhnEpLF4QtLltBCpDiO2lWXCyjmB+24bihv7tEQoKwvfrP0Jz7+8FNt2Z8HyFoPXz9jwIQzs3RbXXtEdpcuWxmc/7MItd0+UBMojdw9Gv56XYe236zH+6XnIjmkYdcsAtO/SFG+v/hHjHnkG55cOYsXyp3HkeAK9B4zBMSsGMxyDmZOFdi0ao1mDmohFQ5I9E1FRPodkz6KSko/ZHuzccwjvrP4EwWKlofvSEI6Z0D1eZb6Lwo0KZhNp5d/MMAKGCSuUia5tmuHZccMQDx3LayheaCGeg9X3X3YJsdDobUqIiRQbDXoogmLRBLbPfh4HXn0dFUIxpDG+Rv0TA4jwyyZQBKmIJHQcrVYOZe6+AdlFikLzpojLbGg6EuEQApaFHa+txJ6dexBoXR+dRt6MrI++xs6RY3GBFRPXOlz5ItR4cDTg8wJBAwj4ATtFZaOjUdheL7SypYFjIfwwaizKbNsKX+woQuJS2rDMGHSvRyy/kOZDZlo6ynVsj2qDr4f11U/4/qkpyIhayM4ogbqjRsF/WR2Y1jF4oswMl8ChN9/E1mdmooZpwOONI2qFxToL6EFJouyGiZSubVHtxiHQinhhe8gS8WL/39/BwUWLUNQMY09qOirdcivO73aJuNvQDSCUi4OffI4fn56P+iEgGM5FIl2DZWiwIjGk2swsazim2dibnoJS1/ZC5duH4lBGQAwczve5+CQBYqpyMfUE4h4bm/Ycx1U3jkFIvwC61yuZK8YahGNEjpTlgc/jQXEjgRN7t+HKHm3w7ddfIvuEjWBGCRWPCAZx7Hg2iqVlwM4+jkT2AfTs0QFf/T/2zgPMivJ8+7+pp20H6c2OXRAFNRZsMUZNTDSxJzESMDZUsEXFir1hS9SgxqgxmkSNXQQLzQKIYgFEEZC2bN9Tpn/X8845sCDC/iPmQ8PkIsLuOXNm5rxzz1Pu575nLWK5X6liTrt1GU/eO5pdtuyMcLY9IYWbOovqGvjZL0YSeFV06xzyzONXUdvgcsxJV7Ms7zF40HYcedBehG4r+ZZ6JRqh6dI9Fg6iNEqEcC3HqhMaCbRkOZmOXblxzH18vrSeSJNw3kZ6eKHmYajumR0Tvg0fL2zBNkMix6X/dtvw9zvPIyw0rrTElIv/fbJf3BCL6bu+j7WTglc/K7kpzVCil4isqdE50LDfeI83hv+BbbM5yk0P19Upc+Qh69KaBFfoYb6O7pl8aWrMqdDpevzPqQhTvPbvF+nWf3s6bdOLOeMnsk3Xnuxz3nCoSEF5kubnx/PRGRexlRXhJKDOSmF02xxNs1UWk9cDcpFL0vOxQ5MFKYt9R19OOlPGlAuvoNu0mXQMHVpSHfi8BvRKm8z8WipyBsn+u9LpyvOJenRD0ysJn/4HU8Zci9NaT79ThlF9xHHk6msZf9eN1JSnGHT+KPRMktmXXUXFmzNJZuW+k3BJQ/Ayl6xgxXa96X/vrWAkmX7X7dTXNnHQ0HPE9Jvpl59Hw4fT6HrQoWx/7uWELS18NPZxwshnx9OPQ88EPH/p1Wwx6RO2cKU26qjoWpOyRCBcSxmnNWkxk3yWTnPIg2PJd62hUJneYFqlWn1+QeSFEill0JXJuUcymeCN9+Zw8rk3kU/0wVXkSuEoxsKIMr0sjZdE5NEpUeDwvXYlcpuxkkkKDhSEZJqy8SOPVDJFtqkF2zBxcq1YKQ29vDvvzatn1qdfErkSauc5cvAe/HD/gbi5Zqa/P4enn3+NQOtAIefRu3uCJx6/XlG5Djz8NFqCMo44aE+Gnnw4hlYgKrTQu08PgkBj+bIVqutWltCprqwkigzmL11BQU/RGtpcMOp65nyxBN1KqSe88LuEfGoFOgk/ZvoXhNtYbtPcVEe5btJvmz78448j8QuNKkIsmZ5vAsTvOgSuOn41CaobuFpEwrQIco6qiRVCj1RZhsj38VyHyNBJKJqZQT706FyfZe4tY3Ge+DdbaxFO0Kz4dilh10QBBStCNXc9sOw0dbbJ8k7l7P3H21X1+oEhw9n/iMPZ/Fc/5cXrbqZ88TK6Hrwnie12ovvOO9M64Q1mDT+fvkCrEJG1NFpk4UQScBhKgSohEyqBoxomn5oZ9vrzLSQq0rwy7GwGZR3c+laCXtvT+dqRwlFhxrkXk/pyMeVb9Mb+wb74A/rR9aC9yD/zIjOvG02m0MJOx58Eu+zJv/98H5vVfUlTfSPbXXgxvQ47nIYnn2XZ1beweTLECVoVKT0XwpdWmm7DhtD1V8ey9IUX+eDOe7F9nz677UaPrj2ofX8GE2fP5Kj7x2L02pm5N9zFsnHjcLWQPqcexxa/OYbGCS/y6YWj2NkxaBDxGNvC8nxCMyIntCRFCrf4XDPo+tsT6TH0VzQnDAJzw3RVtMb8gqgggKhLyhyR0AOCwGVxY8ghJ55Hk9GNAFsRqM3iXK8vhMgwIql59N+yMw/deoEK+wVcBGNUIdmPSEm4KxmDGHoLv0p4o8Jd0uBPj4zn1rseIp2uoDxhsXmncsjVkrFQF9ewy3FDA0vTsDWX/ffZg0XL63h63Lu0RuWkzRDTr6dP1wo0v5G7xtyKbae45NIr8d0CFRmLm6+/lsWLlnLeH65iRV6jNhuSJ0VOmi52Qin4KPEGQzpmQk+IZwYdTcPVAhJGRNhSzyEDd+GBm8/CzdUjBuEq+VhNseL7Awz/q2cSCZUskSAv9BmZLJEILwxxzXgmRSh9ApC5wFE1q0BSktCjpiVg6tARdP3oc2q8VtXckN6pobolEuUIvQxSoa2aCU5FGQsyJrs/9ggkI+4/9SyOO+YEMkcewBMXXkr68wUYO29Nom9/Bp9wHC3jX+LdM0+jb1mSJj2JmU9R4xqEpkuz6aElLQo5VwUjpmYz24s48Ml71bG9OGw426xooJOMG3TtQ6frzgXPYfqoa6lZsgy3kGe5labjycfS96whBK9OZcall9DVz5HTTJrsjmpqphyHZV6BLS8ZQc9DDmbFo0/SfOs9dDA81UGXTk2YTDDbtBhw/WjsvffgyREj0d/9gCrJwLI5eoYJ0gmDRcmIfsPOJGl1YPaf70GrX8piw6TnsN+x9S9/jjvhJT44fwQ7WxU0BEkFhMJrlhpr3pKJlBBbJufQqNuzH/vcfi2tZWm81UaC//NVrDXkF0VuIIAotQgBuQDXd2gNM/z45BHUhTU05zzVSpfGg6YLv0iAT6KpgLTmsXe/vtiGi+d5JKwMQb6V/jv15ne/OZa3pnzA2L/+E6uyGg+PwC+AkWDBkgYWLFquCO8H7LUHN10xBFuoDFFIwdJwggDLkrpBJJQoQl/ny9pWfjn0QhpCK57JzNXz0D1XsXPfnlSYmuoel2RqbUOi2hAjDBUX6uF/vMRVtzyAVdEZX0/g+CGacJ+K5E4ZkbKUyo1ECRIxG2h+lpRXzwlH7MfVI07CzTeu1lTZFCH+5wtvY3unKB3lfAc7lUTLe2SEAC01OaGYybM+iNAcHy0jlCyZxQiIQhd97mImDjmPfq0+lt9Cq+ZihDIAK2AYk5VNLyJR0EjoSWpNjc/TBvs9/nfoVskNx/+KU074DR1/dCCPDD+PrTbrwsBTfg1dtwTLoOXVF5g28gw6lEFT5+5gbEZZTqcsoVEXteCZkQg1oVnlGNmIbMdyDvrjaBrmzmf86Fvp09RI14ULCZNp6raoEIIKxoIGuhc0bM9nSVWS6Kgj2OH35+K/MZUZV42ia8tykpZNU1BOrrwL2YoUVbtsz9bDfwNhng/OP58ecxeCWyDwDWxXh4oMHyZ0fnDnzXjbbc1Lf36Q/bfrS5lpEC6pY9odYylbsZSKjkkWrmik3E+TrCrgJBLM69SdH99yG5pl89bw4fSc/RFVkUVeK8fXXZK+r8oUnlEkkLshhVQ5H3eu4YAHx+B274IjdcgNsGkN+S8jV9jyMl4UhdhSBCbCt6sZOvJ6Jkyfj6eni3ymGBCloeLJIHcYkbYMCq3N+EEL6VSSMKtTpuU4ZN+tuGn0JTzzzFQuueZegrIMWXKq8ys1SUO3SMjMdGuWATv35fifH06YbSaTsggNg9DwyOfqsfGoSVdzwL6DWLBC58hfn81yT4jdKUwvx/a9K0i49Rh+nkQigyssdssiV8iqKPLwQw/g58cfz/2PPsdNdz2KnumIi61GDKWlLyAuD3s9ctCFdiCfGCRIWCnFkyws/4h7b76Aw/bZmcDNq0seayoGqp64aft+XAGZrBDqqev7dLTSfPLmFP5y31jOHnkevfpuzT8eeIj33p6BadlceOXlqrN886hL2bHVY+sPl9BzWROZjEG9XqDci6kgBQFEQyY3DGzfoEVorzttRTigLz1+dSpUppjw6GMM3HMv0tv2Ztnrk7Fac0yeMJku/Qcy4OQTaRr/GlNPG0aHmgS7XXM59N0l3qkM81ZKthJCLgAvAXoF6FmiTgm0LLCsBRbMYcbws+lgJTEMTxG4Q2mIeJoaPqjdLAm//Dk7HH86jVMmMu2aa9i+kMMOPRYEsOOoKzH3GIhWVQm2xj8vHYE17hV2DnSSdhKtYJN0LfKZFJ93K2fQraOJdtyOyHXQ58+HmgoVGevzlzNt+Nl0b1yGbeoEZhkrdId51TX86E9jsTLVrHjqWb645w76uDl0eY9ZTh4JVHyVvQnxvGBEqs8Qaik+Ls+w94O3Ee20NTk1FvjNN60+vyTyhIeoSdQVYsqgtIjBJmt4asK7nH7+tZjVfeS5opoISg0nisnbks/rQl8R9r204P2A8rACWhZx1A+34rpRF/Cvp6dx0VV/JuxQRU64UgKuvkckrH3bInRdCFwVyqeFr+X7RJ6tFLgTpovuNNKzQznPPfUgS5tCjvrtOdQGBmGoEbQu5+oLhjBo+14kpUgjhGzhJ0qkp0SufTrXdCDdoQOP/OMVLr/xfuzyTjhq7jMWlhBCuRpc1/KEugCiRRRmVJqTDJronG7k6b/cQmUyVJyvTTzEb77oNsY9qFl4yYIMGbsLWTjzY2ZOfZsjj/8lVlmaFYuXUre0lnRZOb226I0ftLJs7idYM+ey5KaxbJcTWnSBOsujLBTWhggcqNabEjjQQoNsRRmFgX3pM3IIbNZdZkohFLKyT5A2MJauoG7K2zw75o/0/eG+7HHmEJqmzGDW8Evokiqj048PpaVHZwqGRsHz2fzgwaS33Yq5415lyZwv2H6fA+mww9Z8+uqLRHMXUuaCVb+Mpf/+J2WaSXnOp8rXVEMob4bq8V9XliL6+eHsfMoZuBNfZ8ZVt6hOuW55LHBa2Ob442jp3ZuO/QeQ6NOdptkfMv3SK9imsYWgqYlKytAdk2XJiMVbdGff224m6taJ2gmvMvmmuwirqznqjjGqGz732ivRX3qWspxDNtOZpX22ZdC1l2HU1PDlP1/ii/vH0j3XQIUVEXkelm4hPWyZahPKkEyUuUaAK1QmPcOHhsnAv9xCtOt25GSqYgNs2or80igIY/UZAUQ1hCOD6lqSrJfg2F+fxectNrnIVmmA8J6EiClC6IglVQAAIABJREFUHqVNxpc8w1dNjbKoDDu/jEP368Vtoy/h6X+/x/lX3o9bnsG1JdGIhx/VVIww69Xf44Wz8k8kpGqpH0aYbgO9qjWe/cftNGYjDj/+DOq9jFLM8VuXcf8tF3PAgG155u9PMmfOZ2h2WjHxhUpjmj5h4KsRxPfnfMn0TxZgJKtVl7zknCKfHIq8ku6gS6ruRZhaUj2RwtbFXHL2Mfz6mAPUFM6m0b0NsOI20l0omyDlJBmQkEZfGAsISEqa1yOltCT5r0yqqBG7KE9GeBIfzOOt311E3yZPMRsalKyNTG/EK8yQ+qEnNByLRk1jWfcqrL13JLIDlrQ6uF6KUEvgaJBw8pj5LHr9Cswdu7DNYQeTnLWIxTc/SI2RZoWms8TwcQyfOsfn4GuuodvBg3nm0kv5bMrrDD77LHb50U958/JrcN6cSCabVyIrGVsGCkzq3YhyX6fa8tUUlxT7lycrMH/xE7Y587eE415gxuX30CmnE6U0PCOHk8uyXNdZ3nEzfnDxCLoN2J36Z15i9rWj2TpjkWj11L26rNzi8+6dOejWO6FzF6YM+y2Vsz6l1kyw+YgL6HXEYXz5yP0su+cOOpsplmW6s+PoG7G37MKiF5/m0zF3s3OgYTkujhZzG2VIJA5u5KESYUnNX48o6NKoSjMnk2Hvv96Jv21vVfPcEJtWm18WibaDWfQYkSek1O8CLNXYePu9ORx3+uVE6Q4YqQpy2RxGIoUttT1RgYkV2/DNKBbiiDJo2eUcfsgOXDvqbJ599j2VMntlGVwKJNsYUUnZWcQYlPZbJHWXWLfQNUW/SJRnklhOK71qdJ567Gbq6nMc99sLaSxIapDDa/2Se2+5jAP22JnPPv6YgheimQl8GXSXeaAownFDjHQ18xbVc9WNd+GpI4jnU6QGKpvwmISblc22Ul6WwZBxpkITm6V9nn/iHjK2owrsmwBxQyy5jXMfwkGV6SbPLZD2AnJLltHY2EiPnfvipGxVn3Y9TxGxFTkrlOHWgMyiWsaddBY7rCiQcfIULF+tKwHTkqyVGYCdi0ilKlkeuSy0A5YbLtb+ezHo2F9R3nubmLSouLMGZF2csIF/P3AH+oSJ7Jm3SRkJFnk+2m5b0euQAXw6dyH2jv3Y4cBDmHTx5Syc8gp7XDiSLX54NPMuuwZnwst0EP6wb9KSDogqO7HlxSPA83nnmqvpsmI5KSyWpmowjzmcvmedROGV53jn8j9SaVZSV5kknY7osaKesLGZuupqGgYMYPCV15B77yPG/eIX7NW9Cq21haRtU5symJ0u4+Abb0fr2o2J551G1Zy51CfKKT/tTPqfcBK1TzzKvJtuwDds+p5/GR0P2J/mqW/w7qUj2SFhYjUXsDwLM1VGk+Oo8kW5bSsQVIbHAjCEuLpGnZlkYfcuDP7z7RR6dMZRajrffNOWF2ojaf0q9S+R9NIjxfURiS/XN8lkyrn74ae58e6HSHboRUFPki94alHEgBgrboR6gC+jRHqawG1lYP9tuOjcMxg/YTJ/+vPjipUvfKOk6BSqRkasjRaLRhZjRBFk0EJ8U0a7pQ6TQPc9upRbDB92Ip4TMuZPj1Gfk6F6Fy1o4tQTjmLgTn0JXA9J/SXnUaJkmqTlHolkihVNeVa0+Nx611iMhJBh4whVFq5caF/+a0r6opEQ7+n8CjqmPR5/6E6616SIgrxSbdq0fX+vgIaFI1w+Q6M8CHnn5XG8+fobjLz+Shp1me3X1BRUKBFkGI99igJSBydk8ukXUTZpJl2l9mZpJLxYk1MkwnKm3E+iGBNhFDQCK0Gt5uMfOpC+V16IFiZpfnkytVPfVSTlZZrNdnvsQ+Xg3QkSBZbcfRdLH3qEbqk0S+We+Nkh9D/jOD6fPB3X0dl24A/47Lqbmf36cwy68GKqDzySpaMuI/vmOKqtSsyCTTZdgC22oetNFynQnXT6CHovqcP2IhanKzCOPoydJEJ8cYJKme0+PdjpyotU93ji8D/Q08mzwtLx9xvMwJEXkJ0ylVnnjKADORKmTiqCvAFzIxh0+dWk9hrIE1dcTM3MGbi6zRbDL6LvwT9kwWMP88W9d1Gzw65sf/PttBTqeea0U9k6V09GyDR+gnQuwC7ksQwLJwdlppRMQ1wp12uhErxwA1hQmaF130Hsd/lFNJWnlZ7jhti05YUVkdTzVAYuUkOGhplIks05pJPlZFsd0uUV3PXgE9zywD/xU50VHUZoNvFTUNJTiyhyMSW/D+T9CXwnL04rRL6LZSdUZ1p4UhK4SVQoc5UxIMboL91ggTLp6Qj5NdANVYOR31kiBlEoKLXtQC6UbmDaNl6hhaTmogcevhdhWJJKy5PCQ9MLKuUu5F2MZDlOZKsJlUhTrilKwkmaKHL0Mp3jOQYpmWBpXMI2PdLcNvocdtiqM6EUh5E5TSUHsSGu+aZ9bIRXQJpsBc8jaWpUeD6fvT2dD2d9xFGnnkSLqVOQor4uFOSAlBs3FQu6R0ffp/bxf/PpDXezZWuWtEQzeoKUsBiikLwlBO5AaYCagY7rReTTSba64x7YbXsmPvwoC8f+md7Z5WRMiyarmuVGOdscfyQ7n3gyhffeZ+JpJ7JdJklTIYN71FHsesnZLH32VT5+6hk6VKbIffQhXnMdib57YG+7NYkpL2EsWoAddqDCS2FoK2iu6Qo/3oNUGNHw/CQq6luxTY2laRPtp4fT98yzCF+fxOQ/XIpXnWC/m69D33wXPnvyeWa98k/0jmUcfN4lJDp0YPGf7qXx0ScJgyxuFFET2iT9gMZMkvw+g+h35ZWsmLuAN/54DR06d2S/C26APEy7dAT5Dycz6NxzMY8+mfnvTOOzCU9R5eRIuSmsMEXLzLepqp1HVTYkHXRAC3K4lieqgipSzLgyNmzwSYdytr5kOB0POZgWS2hQG2ZRabX5ukjqbCJlqLxQhF4lcZ9m4nk+6WQZTs7FTFXw7BvTuP7uR1hSl8ULdUxbGOKWmlrR9YBQFGFMG8cPsO1kXBgVYqrvYRh2PC5nJovy6sVUWSSLVPotIo8CVEJxEHkuSWWLEuoCRALapoUb+nharLCjlLEFqISxrUvKbaqGjyxaTdQ/ZJ9Cso0MfFHkCDX1bxWUBgKaMqHuq7FEv+CSNgz27Lctl438NT03S2KKCJEsbCl+q7HF9QDiJrz8quX2hlmn3/pe1LerrMcDKiXFLcTmab7h02qKvJ1I38nDOyDhywPdomDoWPks1QuW8fq5F9F13hd09D31WpHckkiyoPm4tk5e0mjRA9V1GsOI7a66DeOAQUx//l98/MiDdG9eRiLrkLerWJwsZ88zT2HLg35E84SJvHbeaeyWKaM1n0Q/4udsfeG5NE5/j9cfuI+UIetWogydFq2CXMqiU34ZVY6D3hBQuaiBGq+B+sim3nIVybkj6Vg2K2mxNAnm4T9kqyFDCCdNZsZtY/ByWYz+uzJgxB/QOtWAU6v0H3W7htZJk3j7+hvomAvZ/IgDyWzZm9zEmfiTphHYJp9UJtj+96dTvc9BEC6BTIKoAVpfmcqs++9GjxrZXcB29x9AIFJ7TahQ0LEh67P0/juof+NlemQDMn6ZUszP2wG5hKb0E0QxqFlqqTtuwV7330a+spys4ohuGERsn1G9SOwozTNT8bSemzCdP459jPc/+pS8r2OmylVXWEBxXVtpFvSb4obSbYyl19S20v5UgWHxZ8WfK4mvNltsmRq7A4qobMJKkEzYDP7BAM449Vh22bIL+UKDEq+NK41mUep8/QqU8fH8j+fW7TH/aje8tWeRr/97aY8XjmRJvppr9ylHJ1hWj9OcpfM2W9AiUv9S3A8l0pOGhI4WiiS+0m4m1dRCy8vjmPyHUQy0UyRFQMGV9qGOZSVo9VzFZ3SDQHmY54OAJdtuz6DrLoNMhN/UhPXFCqgrwGYdoEsH2KIHUUMd740ejTntI2oacuTSGaJ992GbP1wAmaRSskF4vaETd6vNVKya7eagpZGmF1/m07v/xNZmQgUDsYCrcHNllkanqeDh1FQQbNWTxJY9CeZ9hj9vIWWBSa00U2pS9D36R3Tfoz9BXStzXn2bhrcn0rEly5KcTv8xo6nacwdaHn+Wupvvo0I3qE+a1GYSVO7Rn97776O6y/NeGU92wkT6BBGOpVNzyGA+K8tgmelikBGQDFyqHJeG92bBgkXUiHhGwUP8nvykiVAdpXfR4AfMtjX2u/lK9N22p1BdqXRaTam9boCtHYAoZGefQKIxK4njhViJMnxfp6G5hRUNrYjyt3Ro1wcGAhhK6ntNRFwTQ1YbKl3jLIu/U7JFbcBvbVCkSN1t9yUBoSrMxvQhudjpjE1ZRQVlqRSGpP1K6VcqRvGNpgjasT7v+iPElZ3yDfDNfGd30R6Aau/J/fcAUbIMmaF3IocqTGa88hpvvTmJs66+nGYvFk3wxefHBFO4rpH4hxiq/JMR8YH6Jpb/9W+8O/ZBdjWTmI6nVP/lqS1q2NIskWkYiXAszaYutGnp2YXyAwfRbeAAzM7dwLbVDRIsWcCn02ZQ++/xdFi8nCqvQIVtsEwmvrbrS2LAABoikavzSUhTUsJbESI0LKVU5Xg51bFOL1mMM/19OhetB5QqtiblqYiknIOvK1BvMDSatJByKyApKZYXYtoJmnyfnLo3Dcr1pFLeDmnFkmalkyJ92AHk+1RjfjgHb+JblEl2aOrkNaFFGrQKuT3SqbYN0m4LKRk31HRWuOIlk8IKZPIkHm2UWpl0BtLolIvkV8EhYZoYUYDv+wr03ESG970c2507lC7HHkmhqhItp2EnbfIy9LwBtvUColIak4NWNTeh52gEfqD01CRMleLnSl7iV8LW2LOkLXKtjn1r/H61E1rX71ZFhWu/BvF7BYDXdkspaTBJYTSDglNQ0uWWzEJK+qxmD2N7CZFpV0m7+pHUG9eXMq//obABvrNNu/gWroClGXhBQGgEGDmHJbNmM+/DT/jhMUeRT8l4gKY4q1IEl3q3rCtXOKyisO64VBRcrJzDh3+8j5a/PU0nTSMtfF43jylRgBIjljUWz8vndINWXadJykvlVQTSyBQZrcgj6bhUFXzSTqisLfJuI3a5ST6EbGDiRkl88R4KHWW8FIgUv3oOaUroVbdN/EKOGt2gk8w/t+QhqSu5MBlFlKKY6YZU2WmCnIjLxqOIhuHQ6mWJkjahaarsKZSxQCkRSEYm94MdYHgBSb+cz3SoTQTUENDJ0JSDpalZyk4gkodAaCm+cGQG+EYeN8yTFnEKIZE7OqYh5QVRCJfymK4sQHzXx1YRrczvavjSHDUsWjWTxbpBr5OPpc+vj2FJVYpEqppMi9gFB+RVDeCbb+0ARLnOOr6o60r9rUQ/ERcsEZkUgyplTiMd4nWni8pGZ8NEtqulzF93GSSKLKXTbV9TYj7GVqtCAI9UrVCa5npkqoUvwg+huKjFVmlo7UgF1/B3/ObfzndyDxsqqvvvnnzkxWR+w9YVF65MJFX9SAGUX5Ym63pKsSV2jXNV/Vrm4LGSuI5PmZkgamklEwTUP/8ir93/AF2zeTrlCkr4VXh0Iscvfj5Sfmo0HayEha4IyCHZQhYSCcJIp4K0UqNJyGtFzcYs0BxlVdQWugZWZCmlG3mAO6EoaRebkpGowcTjgjINJpgk3e2UrOlAvFRkLDZUtXmF0W5I2kwpsBNKkR146GlbufUJ99LJ5Si3Uuo6CEA6MiXiNFGDTiYoI28lKFiynxwy+dvi5Sgzklg5qbsLmAnIm3i6p/QNdRn6cEI018I0bHyjQCj3VTELMyMTLysgnwSJyIW3GeVpStv4nTuxxymnUH3gvjRZOi3ppKrxJoW7KBGpdGs3wLZeQIw/Q5AldtBqGwNpqqMbA0bREmzlIa0tC5bFpNrn33Ar1RDX57QlC0MZmhW3lX9VGg6xx7M6A62gUiCpCwn1IX6dcnUuuo/JzVL0xl3HsQudZ31lg2946t+Bt7cPEDe2SqsIoFqJBG5QoNKwyC9YRtOKFfTccXuyBhSCUIm9ijeJTPNLKqcKKYo/K1mSTHtpGIGH0dJMWRBR//zLzHryXzifLcDIFjB1m9CwlckaYUHVqTUlkOCqaTwZWdVDg4SXwPYskl48yy9DD67pK4GUQJ7QJZM8YXEo+yDh6Inkf5EJIVYHyiZDhiBMzFBAPlBgLuIIsd9zHBbIHSCDGLJ0LeUEqKmITV4rd4Im+xWrUgUD4uPiKLqdFYivihyvRqJ4jDlDmpyaEs6V5pGUFATUpGxlBGI9GiOFr8epvYj/l6yD1XqQ8Td5cNgWrb6LVpZC325L9vjFT6ncayDUVClxjJzwjRWHWdLtWMs0thT+5ls7ADG2G1XCq6ULqP4bWxOuPCHl6bBulC41Vb75YX/9Hto2VRQ8redCyZmJe5laIDKxEwmdSJaJEjlT/1V2CaqLve6Lrn6/nij52zz3jWPf7ViYRZOm9R9vO/a1vjKG+pB27Kco9iF1uTI03n3pNd55cyJnX3U5BVFnl3RaAFFMh8SjJAqUja04x6nUUJOOdOxlnEBqZh62ELkb6nHq6ii0tBBKFCqZlPiqkCuazBtKUkyyq0ioPSroEO6iECfEF0VIu1KLK9W029jhxiYp6rOV8ZVMWKhVGk+mSP2bSDxYJDoTC8/YQ0glO0Kxi+kk6vMVS0Mp9BShUn5ZvGzqmOSfKv2NCA1Ry4/TLzVz7MVq83IpBCbUjIfY9hb7BRKpCijKXSbnKe9XoUjJQEV1I0UVKFC2BaFlotsa6ZpKjJ59CBJJCiLFZhtKiUquSkIaF1qgolYJRCS63BBb+wBRhaMC78XYSaKl4oRK/PWVqC7rzuOLcooru8OlE1gTs0rd49JaXptwp9KYW886F07j+p4ckva4moTfpZkbWZTxolLjV2phaOppuCYgrol98e/bcfNtiG/uO72P9k79tC/aXP+lWH0/a1Nuk0aDKvAjNqIRX0x7nw/encFRvz0ZVwzSVSNODMxCAsNTD0mJnGzfUuo20lyRKE5c80Ivtvi01fhBbGova8XUTSXiKj9So6KqHmMTiAukgJrnY8qoqeGSS/jkZTZBPIl9EYiIo6BQ7ErjuA5N1SOlvCN5q4Bd/PO4lyPrUIBWmj9CWxE+rXB6pSkUq37Hz5LYCkReLtGcbKIsIz+T7MotWobIeyzhBwsdT+aGhW8pjVa1P8muiqbxqk4Z4pgiyCBE6kh9lpQC1FSa4h7H0XUkCKqMu9oct0Cr6vYHykArF1mxaX0QKrpdZFtKoyDpx2ZfEoxKo0Ypb2+ArR2AqITHV/uotd/ya2sff/UIV+v6foMTKFlCrnsXEvGtP6qLo101SFh8FMaxvYqK5VEdP3NX+6i16SGuL4L8Bqf7PXtr/MBZ9xaTnta/taeY/tU6zZrSbfJpMffVIxNpZAKDKO8SJU3qAw8SNmkxdnLyOKpJEKnoUKw4hXAta6dguwoQhZtr6KYSLgkFXEwjfnj7YdxlFjgwdUxBnEj0N3Ul2CD1+bREqvhKgEHpvauoT+wg4xte1bKLEUPsLS7NiLi2qSI0GTsIxJY0Biy1qhW5t/i4jnNs1SAR10zZnTwM5I/US2Xf8UitvEw0DdTcl/omJK6Vup2Aj7LuFZKSBEdimxoY2ELt0cQCVYbfpEEptUq5HnFGKV7QKhKUhqYCPjluqdXLcYvSvZxpzACRT3WiQA1iRHlHTcOEptRA5bw00l7saS12q1IyUIHLBtjaCYjyvFOYXgzailGURFJCVpVi7spn09cflRrZa88ab8eJKVewEkZ9zT5jq9F1f6Cck2ghqoqhWmyrjjGKYkN7AUVDzTbGI4dx7zp+ssb5R7yw46dfOw7+O/wSdXpr8D9Lp6O+Dy1WHVLXTf0gXqjx2pEHjfJ/U1GAuvWEZF8k06t59qLHrjQgxEpTNcbaXK9VdWO50aRDKi1NO/6olYX1+MaLQVfm5M2VEYS6AeXGlk5xJDQUibo8RdQXMQEZx0uKJFx9loZltXTffltWhB5GMkFUcEno4qMso2RCvdFJ+mJGJt99gGt6aoRVUmlJ4TSVIseeyCJJp0BGGnlhQN60sENRVJL3eLhmHEkJwEod0RN5OuHChqESPxXgkU18iCTSi89OAFGCNalDUoyW5LILuBR9hVSmIxFmvJZjIZZY9V7VCaW+KNGfSpfFhjQGwtJ9s6oEFZeDBKjk/0UeTL47AXLXkIeCqUYBBWgVdHpCZg9itXD1VokgBVDl/cVylC+NKXkICSgq1FTMD4l05ZrJcWiOixihilB0Xmy2UhbSAEt5Jlpo4hqWUqmK/Z6++dYuQCzdA+u919fDSmnXA1+BWDvQfk0Sdps8qPT0VyC+vpqeWlCijSODgzG2xUol8c3iRXLBLRbMX0xtUw5XZl7jAo9S/CkVDOKnavw0/L5vbeu0bc9VzR5pIimfIQwlDRTAkhG2YiNCam9+uaJwSQNByhCa7mDJTUmOKEzj6QVCVSi3VTNABvkdASpJ5QJdibPKmKlET74m0vIOvtdR1bcsU3yNI6JQHuDyXUiiK0AUKctQOZ5WUTQiSZkrN1qII8xTo5FdtunNZiJa4mZJBx4zX32Dd16dxBmjr6Q5peFKVCNy78KRKxaJSucugBNHQTHor9RvKqaka66JUi5VKtO0tdBUFbziw1VpCxQf6mt79selqnj76q236ierlmSx5LWWBRo/UNa/cuO9xgWzVZ8bv7F03qsdTIxzK7ev+4h1QYe6TgKSbd6sPqsoQRhPEG2Yrd2AuGE+7tvZSyl9VQrYRWBc+bN2AKKpahZShJaLLAUPZU2liuiBliCw0pxzzQOMf+djXD2JryUQhq7UMmReWzYB1LgZ0w4w/3Yuw7e+19Vqu2v7NInuzFaiIEUg0bXQO5D6Txq0PLrRiETdyqwsrMILKtCsLJbUpDwPwy9DMxqLGYdBqDuEmnwvMjWkoQfiFyyRjnRMPTVZIgbEetAZQyY1aIRIlFHl7yl8oa1oBq7RSLl4mmhZCgkXT0tjuVFxXFXoNV/wyI2XsPvmvdTsrIXDvOkz+eTt9zlmyKnUmbHyelI3BbbbBRzf+pex6QO+lSvwvQJEYbRL/UGiwtKf9ly10HdjxXDDwJDQPYhFH+K0wsaxMpw75nlenzGPrNgXJMqVQKdqzhUlxKQovop+1J5P/W6+pm3puvRULwUXSttS7BfEgN3IoyONgzSmX63UiTBb8LUCruGihR3RgjIie4kCvihIY3nV2OSwPFuljIVETtE7zKgFjYICUen2B0YrkV6IgU+lu5UYQYU0TNEieZ3klgk8Rfp14sZEIYOttRCaTXGdz7WJTBtbZo6Xf8y/xoxgxx5VRGIbkYgw/JCklibwPZpt6TgI/UQaBuYmQPxuLt12HfV3FhDbphClaFAc8dTfZe60WFAu0YW+/mpEavxT+GRCwxKB0LjSEiq1nZAEvp1h+G3/Zty7n1CIEkSJMlWQDlUkKV2/mEYQc7zadd2/ny9SyiDlyg5WM5rQolZMz8IS4JOIzgxwTKFVhOhBBQlfAG0xjhB0qUYPqjHJY8jMq3RrE8IYTmOJmKnoJWmbxVGhXoepNWMGGfzAwtMScQ1KKhmqQSCNAkmRpcmRRVjDprOZKg5HRryvILAIraQk1FTXLuThW09hxz4VGE4raVxyC5eRXdJIz3470VwmAiE+hpjPi3fH//J3/P1cuatS+hW52kjme0u1tvXW3P4LF0TAbGUdsJgCl8CudKxCf1B1iyIySmQ4d84cPv30U35y+JEEIssuLX8hh/oy3iPjR6KiHYOm/F3+iA/M5KkTJWNj0N57q5RZdaykwyWAqCcJ7DTDx7zIy29/jGdlKBTnRoX3JZGkgk9V9P4fT6ekgSD1VasMnRYsWkgov+CC9E1xzBo1AaEbFmnPUZ7cSTurGgoFLYPvVmIYFbh6pIRQxM5B86pjAnPkoOlJLD1L6H5OtZnDcBI4QTkFu5xW01bSdVrgkcHBcFZgK2MRn8AQzl13XL0XrpZACwLVwCjYwmjLU9VYxwM3/pZdt6wg6eTIhA4zX3mDaeMmccY1l7Mio5MPXNKSBcgM8H/hHtj0Ef9/rsBGGSEqQCw2RELxeTFMJk2eRD6f54DBB6grpYKRotWjEFfFHvTeP/6Jf/3rn7z26mvkCkJ8FevTGABVA1kXPToHS/xUVCE27g6OOO9cWlodHnjgIbKFllgsV41EiUJIEs9Oc8Yd4xg//TNlpSCufcprVdULpbtV7Dyv4rL+//k2/79/qtA7ZATSwqCJtF5HebScLbo7HPTDA7hz7Af4ZVvg1K2gOpjN4F2S9Nt5S6yacuZ8sYj3Zyxh/qJONJidyQnw6OWYUYUqS0TaCpLGcsxwLvvv1pl+W3dls7IOTJ81j5emLKQu2pxQq1bpdbk2n136hBzwgx3UXOxnS+bzwhuzWVrYhlZ9K4wohe7ncMUm1/RItNTzt2uHsVvvCvR8KxVWyJxJ7zDnnVn8bMgp1GV0pZAkrpBqyW3avrdXYKMEROkYlmqAEsXJDPVtt99GU1MTl/zhkiJPKlIk2bhTp2HbNn954EEeefivTJgwgdbWVsrKyjj22GN5//33VZTYsWNH5bKXy+XUv7feemueeuopRo48R405jb7uOvVFi7BsWATESE/i2GnOvGMcE6Z9SlZc+QwhApQAsdhEUcx91RJco+e3tnhiXXyhdfXk1tev+5b3W2pQrfYxbY5JaohOgYxdhh7NIxHMpEf5F4w8cxAdNuvFRZd9zoeLe9C5somjBkecfPT2zP7kC96fP4/d9tiOXjXduGTUFGbWbkWjtpnqKkeSfkusqM0nbUxiyHE7cvBeOzL1jcl4hQKDDxjABws8rrj+HdD6YvgLOfHo7hz/k12ZMH4CTS059jlwPxbULueqeybzedNO+PTA9HPK5tO3XGit5V9XnM4+vWqQ5+/WAAAgAElEQVQInWbV+S4Tfp9nkvNdvMo0keOREjEQVaj83uLB//yJbZSA2JZ1LtGdRH833XQTzU3NXH3N1RQcJx45Uk1hVfgjYVo88MAD/OOJJxn/yjgFePmCw7zPPqOhsQFRuHll3CvMnTuXoUOHKvJqWXkZ/fv3Y/jwM3D9iFvHjIlrj56DrskQvJA+k7h2mnNuf54J0+eqCNGVwXSZ0SxJhJVGGtvYIRQHRde+wL6eK7EuHkW8r//0vet6X3v3u77bJRJT8ZCEbmMZn3LR6XuxS4+ldK6YSWNLwPDzF7EiHERZaia3jz6cqROn8pfHZpMzM3Qoq2f0iANpaOzKyNtmURturaJ7ETewogTpcD79t/iEK0f8jLH3PsUb77bi6za7buUxbOQx3D12Cu9PzbFtL/jDRT/isUee46XXGvBTOr07ulxxyU949N8f8Ph4MXzfMVZ4J42he2jZRTxxzTAG9qhWXWbxGM8vrlU1xB47bkdTQldpdgKZaopniTdt388rsJECopBpV11wif5uv/12li1dxlVXX6Xkx8RCUYiigkFCyRBj7QcfeJArLr+Sn/70SOWbPOqyUSSTSWWPWpbJcPfdd/Pxxx9zxx134LiOikLLMmX8/qxhynnvrnv+iOtI91JUvP2VgCgp81m3v8BrMz4lqwBRGGyrIsQ4KJQxKuHbxdu6aF3tiePWx9f6T+POb7Lf9d8CIYaVh8DCimoZ1DdBReF99t+9mX4DduCcSz9mUbA5g/ewGHLcXpx/wZ9Y3Lg7BbuMdPAOJxyyjKN/chInnjeRpeFAsqFwz1zsKEOVN5ehP48YtHMnRl31AvXmQTSHJl2ZxtDzuuO4Ge65bgKHDd6Rnxy5C+df8jxL/X1oStTRsfVjRp+zFZFRwwU3z6MutbcSazD9CpKhi52fz0M3DWHXXlUYhRaqLZj2wqvMmPAWp11xCcsTEZol5ON4dnjT9v29AhslICrip+IExsiSTKS46YYbaW5q4YorrlCqwwKYYg4lNUZhrott4dg/j+W+sffzzDNP05xtpkvXLqRSKdyCRzKR4OqrrmHatGk8+eQTsbuf71CeLuP003+v7FWvv+lmfJlYUE0VH108niMD1y7jnDtfYML0eQoQHalBFm+MlQDTVrb7+7te1nNmMrUkIqAadiDd2mYqjCUctZ/Oz360DaddMomF/jZ066zRu3OaDz+qJ1/ojR65ZMLxjBzai22324PfjHyVBrM/WTV50oFUUE5l8Bbn/TZBr05pLrpsPPnKI2kyNKqyb/OHoSk279WbCy96kcMOGcghB2/L0AufolYfjKd5bObM4apzyunSuTdD/zCNJYk9yEc6qbA3VlDAyH/Iwzeezi49OpDyc5TjM+fNt5g1ZQa/HH4GtQkh6IfKYiIWGN60fV+vwMYJiDLdIICo5og0JVR526238eILL3HwgQeydOlyautrqa+vZ/GiJTQ3NXHdddeppsufH/wzr73+WqwvV8xupPmSMlMcfMDBzJ49mznz5qCZGrqpY1smF468gBkzZnHir36laDfH/uJoBYiiRhTqNp5dxvDVADEZCz2oqZZivCcqJqrL/D9edVezqxpmkCdBjrSxmKP31fjlYb057dLJLPJ2wLUyhH4LacPG9BPo0Wx26Tuf0ef9mrsffIunp7o0Rt3QqSQIa7CDJJXa2xy55xec9NM9uW70c3xetxVBJkPGn8KYa/dEsxOcfe6L7Lzj1pw+5EDOv/gRPmvcGi3Viaj1We65dgAV6T4Mu2QG89z+OHoGM+qAFbiYhXk8cf3p9OvWkchrxsIlLQ+4XIRv6uQySTUpkdZN8jIitill/r7iIRstIMoVl1qi4I1pWLw1ZSrPPfc8vuOy2WadKasso0uXLlRVVNGrZy969+7NQw89xGN/f4yXXn5JzSUXCgXVkJFGypyP5/D7oadTXl7GqCtHseeeeyrqtShlX3zRhUx4bSL77Lefklm65uor1LSKatmYSXUDn32H1BBLEeImQPy6O0I9KHQLw/exo2bSxnx+tp/H8T/uw+8veZuFTj+yWidsy8POzqdMX8agPRMcf/RuzJ/dwp/GzmNJ1BtHK8fy0xR0cSbRKI9ms2XFFG66+Od8OW8pf3l8Ek6kc9xRfdhld5co0YUzzpqAnargvLMPIcwWuP+h8TQULH58WGd+NKgcx6nm96PeZmFwAFm/UlpxmKGPXZjP3647nd16dMCM8uC24NbW07JgBV136EuhQoTtBeQjRfbeBIjfWzzceAFRmhuGSG6JlppotQWhSp3F/lT6KAJmruuSz+WV2nVVVZXqGD/z3DOqltiUayKRSODkJS0u54gjj+DQgw9l//33Z9jvh/H8C89jWqaqLZ555umYdoprb7hBqYDn882Kh6iZ8RyzY2YYvgkQ23UXxKpTQmsJsIMW0uan/Hz/PCf8uA+nX/wuiwp7kNM7kPC/pLM5k6MO68qBP9yDcRM+4onH5hNoA6jXOxJZCfTQU8oyQo1JBrVUOO9zcP8Mxxy1N+nKMjVJ9Mn0F/CCaezS70jOvWAWDUEVm/d1GXbi3nSrrMR1AuqWzOezD15g7wMOZ9iol1jsH4jj9yTSkpiag52fy1+u+z279a6hLHKxnSzTXnqVaa9O4syrrqChTJpoKNXr//kMoF2r4Lv7oo02QiwBYiiimeJeZpgsX17LhHGvsmxZrZpKMEQgQG4801ZNFGm+7LbHbvTbrZ96igu9RsDw6quvZsb0GTzxxBNI2+M3p/5GvffBBx8kl8syatSltGYdxtx1F7l8a1FRRLk3Kz9pP1HOOXe+uClCbM86l7E4XXwzIgWISWMOvzggz4mH9eL0i6axILuHsuMs16dx+kld+eGB23HDXc8zfkqAH+5A1u8AZR2UZ4g8lPyEQWgWsLxW0tkVJL3FJBJ1VHSzKXgO/rIvOP93/akq254/XL+IfHorWrVPsfR59K4opzoMWDZvDiPOPYRM9y5ceOt4GtiLXK4HodYJ02jFzs7ikeuGsmuvDthOK5WmzydvTuWTqe/zi7N+T20ytsAs0y08UXnZtH1vr8AGA0TlYicTALquKC+lf5f4hPJv2ZTwZPF1pX9LoVreI4AWu+HFi07NxiqFYTB0nenTZ3DS8ScyZMjvVH1QzKFUQCKCSFHEe++9R1NrE88+/yw5J0euNcdtN9+m+GiPP/44HTt1VJ/vOi7nnnsuK2rr+Pvf/8YFF47E9UNuHXMHrluIR/eUDpwoJFubUuZ2L/9YaVyEMkQ8NRHmSBqfccy+Licd0YvfXzCZxe5u6EE9Rx+a4aSfb8PNNz/KlNk1ZDNbkY8q8YMKJdKqKUGFDH5oo4UFkmEdfaoDdtmqO+++M5XWIMLKWFToH3P9OQOY9XGeW/66gs167MyOO5Qz6Z1XifyepFsLVGlzufDS/fm8Xufaez8iZ2xLSAf8qBeG3kCq5ROevPH37NKtEj3MYRkuSZHuavGVi5xfVU7geKQNi0Isab1p+55ega8FxDVVY9Z2/m3H6wTkhOKi6naWqI3E2m9tX9P2321/3rZzJ7xC0y6CZwkQpY6oG7w3YyZnnHY606ZPJ+/mFbewBJziAPjgQw/yl0f+oojZ8vuFixZy2cWXcePNN1JRVaHsCiWiVKN7XsjDDz/M0CG/Y+TI82JAvF3oOLGEVCxRuQkQ/2/rXnT4RJtPNAIj7MghoS/hZ3sF/PonkjJP4Eu3L13KZnDn5Yfz4r+e56VXa2lO9KfOSCvCu+cksZJVOKLErGcIg6SyvUyG89hp83ouOfc47h5zLx/PbhS3TPrvDCOGDObSW1/jg6U92LxTFdeedyh/enAM42fkyZg23So+5errTuG2sR/x6ludcM3N8KMCgdYJXWumrGkJf7/xNHbqUYHht5LAxVtWR+uyZnrutD1LQlexFMSwSXxNNgHi/21VfJde3S5AlPRyzU0AUEmPtyEMlkBRansCitLMKIGg7EOiP0V8jiJV/xNydEKEN4vAWZo3LuLcyghRzaJEMOuDDxk2ZCjvTpumaDVtAVH2/9hjj/Hwow/z0isv4YqCDZA0kyytW0pZeUZBnDRZ1DGEEelERpmJn322ELPhNokQfUcpI24CxP9sGcuYnUjxCzBaUYBNA7/cr4xfHNyFMy57nqX05peHLuWkgzbj72NfIaQndXTET9TgeJKSduCtmUtBZpqzTUo3MWlvhhHIbPQUrrj4x3SqTPGX+57ESiQ54eTDFD91xPXv4pTtSLm/iFG/3ZF+O6W4+/Fx1LY0cOqxR9PswNW3fcCy1t3xZHRPb1LCqxpZahqyjL1hGLv2Kadcc7ByLbz38gRmTXyXX10wAqdzNa0y8ikudsVM5z+7OpvetbFfgXWmzCWwE3D7OtGHEjB+8cUXPPLII/zud79TDY5SalwCTYkCVV1QBDaLICppcjqd5t5776Vr164ceWRMqC6azK5KmYsRoqTMJxx7HOeeOwJNBo6LqYshSW4U8c477zB/4XyVIte31JOwEwp4TVscwnw1xywTLkk7qVSJhdaTTqQ5Z/iZ8aTK7XfgepIyx6rAmyLE/2D5SonD9JUMl8jHJ4IcRwxI8ZPBHbjizjf5LJ/h1OP7MHhHn7SYBOUSaKkapRSUsLqwcGk5l9/2N6Igx/mnHEJUEXHnfVNoqO+OZS2nuuxTfv3L/dh9p62wbI/Xp8zh4ccnU+v9gJxeSVJbQgf/XU47elsGDdwHPwXvz1jAo09OZ86KruTsrTCMFHqQxzNbIczRod7hr9cPZac+Gawgq8b6Pp/+HtMnTOVX55xNfdJUD1/dE9/mTcTs/2BVfGfeslZAFPBSvgZFdZin//E0CxcuxHEcNR8sfD8BOgHKbbfdlkMPPZTnnn2OU08dwquvjWObbbZZqSazYMECvlz4pYoGhaY3YOAAqiqrGD78HCa++SZTp05lt90GsM/+P2DMmDF4gUSVbcivRcKzAGXd8loef/wJstmc2v9K3ZE248O79tuFI448Uv0+ECkvQzylhTsWif1r7I8i56WJwbfQbizuvvNudT5nnnUm+UJe6eopOxUl/mAq+a8zxzzHK299gmuV4+gJ9fNYsrfkOLFGKrXmSPN3Zkn85weq3OLkeuhCqJYesESKPuV6Iym9jmavgryeotxooMJYAX4Lph57EYsVQBQmCelIS2CRsVq57qLjiNJpRl3zN+obOimVckOvI/KWUVMhJFOHhmwFXlSNr/dWSua61kqF2QCtn9KhMoOnBeTySQp+BxyzA6KFEwUaprxdz6IHWZKtOf52/e/o170SnQI6LikRrJW8PZWgwdQxfE0JxDp6Ww+Xtc9Dim6iiIcoywC1hkQWvwikynJDrs2mbWO8AusExFKj45STTmHB5wvU1Mf7M99XzYxdd91FpcS77bYbN914Ey+8/AKnnnoqb7z5Bj169VBNEqG9XHn5lTzy8KMk7QSe7/Gvp//F9jtsz5BThjBjxgwV1fXr14/9D9pfCTgUPBmdW32T6E8AWv1R3gyr/tf2leLbIOCnokwlIV/07VjPlRffC9vUKRRy8ahfKJYC0rSJjXgCO8NZY17gxSkfEyQrKUTipyby97GFgLKQVAgq0e0asqlf4Wmv+YO2t8a6fqeqsm3OZM1b6tt67zr2W/KZXHlUmmpGxVvxfaKiLa8TWTWZ9BD1olCMGFaf+FCkdulXiI+G4hXU07MzZB2TFfUCstWE6rrLb6X376r9+lGmaIlbfIqpz5XvwUfTY9Ok2M5ALOxExVv8xcXBTmTJHIwoR1ho4dFrhzKwdxW6V0D381gtWQr1DVT16UGDqWEaSUwvLgesC82EwC0GTAoQla2E8rpTPjPxN+bFiuHK2GwTLG5soPi1gCgRk4CaRIHliXKVXkr6+dOf/lQpybz+2utqcduWrUBIyNAnnXQyk6ZMZPMtN1evlX3Yhq3eK/PEsuKF+yfp7rAhwxg/fryaHNlll11WAqI0Q9aWnpfqmCryky51bKO92vUs1S4VHUd8dCXpbUeK44tXRijpe5Lm5mbSZWVKSactIA6/7SVemPyRAkRfJMHknitaa8W3tqBjgKYiiLYKMHFUumorziOu/NnaALHtJPSaUcjafrcmWK7tM0uvKe3v/7rflbrYq5/Lal+BiCC0rTfHwhulmfOVjTqFBasDrcLMldG2XLFWtKAOO1mJFyTxfBvEukHJrgVx40tc3ZQVZwkMS1GYfCMChgI8Ab6ykhXXNxsxspKvRwDRjMRXxSF0WnnoxmH0654g6bhUaiHTX3qVWROnMuTKi6lL6nihRhpTqSCtf4vn3NUZFgU/1Jy78uqR9eHjSZaxaS56/Zfyv/yKdQKi6v6qxWOQslO0trSy5157qsjvlVdeUWB54YUXqlR63ufzmD1nNq+//jpdu3fFd30OPexQmhqaMUTC3ZJ6nqOir9HXXsO4l8YpQBSxhV133ZX9D9yfW267RUWIawJi2+60uq2Vd8nat9JNp2g+Igq7NhPeNd4qpykplChgp5NpWgtZNBXNrIoQR971PC9P/RCHFIGZVFqM8syX0b2SzaKIxa7EwmLK3Lbp1CaQWi2IWu1wNoQqzdqmB7+N/aoqQbFUEN/9q1LDNlFiHOHHv1cPWlHD/gogSiQpJHw5ULmuIaGXVyBmWmkC5eQnTbn4mitjdpV6usUHowBd/N64Bi1AHKfuah2Lwrny1o4dE/XIx8Inofl4+RYeun4Yu29ejekW0PKtLJzxAR+/9S6/OGMY9UkNxwtJyjGsx0dXLkMcFcYXPDaNig3opaYaO85Jt3rVa/7L9/ymj1vHFVgrIJYUpkVdWsAuIRLshsnLr7zMCSecqBatKMdIE+TSSy9VX/qXi79k/KsTmDJ1sgJEWY9PPf0UlmHx5N+f5M3X3+SGG29QqcTee+/NjdffxMsvv6QUrlWEWAREiRBLnMXScZdApa1PSpyQrBllxKm1bHETp2hruN4lIPGmSnDijrehEwg1pwiIkZ3m0rsfYeoHn+IZSUKpewURYk4ltpglCwE0U/Em225t47mvm3JeV7lxXTj2bWBc29hyXcdbejCtmcQr3+A1PeCUTa1QsOKoXlS1tUic8VZtqvmmlNuLlCsBMt9RCucq3gsCTMV2iL22FS5p4BnFEovyzy5FiGoFxO5wUjaR70QAcaVVrpQ3PJW2m5FHrrmRuy8/g51F7Ub4p75DRvyrHB/H0mm2DJKaheVHFOQLX0emK4flqXMo1g1VhBirsJccGmNVJAHyTUIR6701/8svWCsglojTK1McL6KhvoGfHfUzdt9jdyW0+uSTT/L000+rpoq87rnnnuOUU05h0qRJ9Ozdc2XNT77zSy+5lIcfelg1Zr5c8qUC2csuuUzVDz/55BN27dePwQfuz8233ozjO+28BO2Qp1Z3XHu6gqsAMb6VVDFLAaKMCYr2oZbIUIhkckWaKaLEHftUqxtzJSgqmFg94Fuf6187z/a78jIBoK/dSmVF1VhYT81TWTbH0afap2BYUUm95MktDyKn6Pu76uH5VUvOorlDSTwpFuWQb1Eyg3jXJP0CUb6JhCX0sBC/qQVnRRNl3TvjibiDE5EII/JiOLXOLRYuNs0kUWDgC5BbchKBEgvRJO2OTIyosAkQN8JF/RVAlPpbiSIjwCW0mJnvzuSEE06gY4fNmDR5olqYhxxyCJ999plSmTn88MNVCj1s6GlMfWtKHCEWU9u0nebInxzJ6xNe5+2331ad6FkffqAI0t27d2fWrFn0699/owZEaZrY4sESiaVAAt2UCDHAFP9gqSqobqJEMo6qWcVbHMKsGe2u+l3bWGzNmPLrftcWcNd2Y5ZA5v/6u2+y31Xnqo56tYdQKfYtPpSKKW3sX73Kw1re8xV8VPVEiRjjKE9XDbK4ox9H4XLRpYPb5oEnP5efrbycxdfjrez6xuFd/AoxpFKDJ1qEG0oECklhprou74x7nY8mv82wyy6iISF825BkGFuKrQ8QxTM6lFqqr5NKp/CDVkLiUlAodqliilV0cd4IMeF/+pC+toZYqh9ms1l23bEfBx18oFKtzmQySmm6fkU9l426jPnz56uxOKkHDv3dUKZMmULXbl3VuhNAXTB/AT858idUV1YrALzv/vvI5rNcOepKJk+erJoq/1mEuL6FWfpe1/dEV7fGypRZ/qUWqyKdx3UeoU0kjBRiTir9zfhmFOrOqttLWZYW+YttIeIr9dA1ltt3uMe8EvZLp6SgqVTH+8pttepMRSihLXklhv81v8+4Clf6+drLA3E/ulg5LIKqlDriDy/9XJOnVjGJjr+b4r6L2a+8Lq9erKF5EckIFs74iA+mTOO4s37FckOaKj5JzUBfqYe45rpadfxSUgr8iISAtVDYohZAauliyiKNnQSBvnrJ4H8ahTaik/8KIKqFJPL4mswUx8u2vrae6qpqPv/8c2qqa6iqrlLdW6nvSGdXZpBffvFlfvPrU1QNUVJmiSJljO+QAw+hT+/NGTliJIf+8Ifcc989/OKYX/Drk3/NW2+99R9HiBsSDr8KiMWoT0Ubumqi/P2VmXy+uIFCEN/MmnQ4iwAoUYrM78Zbe49sI1oFG+xQ4mpqfA3WiNxWQpRoTMojp03JQ0VpRUHgIpLJfuImVVwb1FRTpbj3Nmn5qr/G113B1ErqT2kEVL7P+PfyuQqzlXveqmgzMCMlDixWAbZukA50MqFOXeSRL7OI/FB5OEt9eeXntAnIV33rcQPJz3kkNZMkOX75s33pupmGIXPSmsxmi8DwJtLNBlt2G3BHa40QhV8oHeTSFIroEjY2NHDAAQfSr38/Hhg7VlFyJM0pF4pKEPDqq+M547QzePGVF+nRswdNzY0cd9zxfPDeLCZPncwWm2+uJkzu+9O9/On+P/LuW+/y72f+zdy5c4oR4uBiDdFdLZlYKURdfOzr6saJlEVoDN7xlMpKG9UST1r5MhdvIcUTLBXD43FD9fbijagXa1Vx4T+mf8jnBvJ/mqGI2eeMeYaXp3yg6BKYwoeLbQZUAia1Rs1UBu3tq1luwG9wo9pVqbNbahaUYrTSQcZgIk2RNUuNX6FaSTQlMblKg+M/QplRcCvcxmL0KN+XaBTKJ6kecokbGZnqq/B1H81LxlCoS8Ir3Wl5rfARY06i1Is13SeMHFXvc4ICFilloaqZNtlIyiM6tqgfBeLGKE2h+DM96RZrOkYYYBTXjS+UHj2FLY237GLG3nIeO2xZgRY0kdST6IFQcOJu86Zt47oC7VO78SLy2awCxP3225fRo0crwCzVG6VOJgta+IkdajrQksvS2FTPT446igf/8hC9e/URNhipZJqrRl3NwQcdxIMPPMDrE17j448+YuDAQew7eD9uG3O7SqfVqIiqGZUitUjNkBoCPK4Xe0FKcVsXrmSoqDL5vKOSJzXfXPSZtmwLxysosVhV59MiHM8lYSYUFUjANXQCJS0mhF1X5rMl8pOgROwJJPLTbVw7w4g7XmTcO3MoGEkKCNH3/7F3HeBVlFn7nXpLbhJ6L6LgSkcEV1AEEVCxrGXVta3r7koRlG7BigUERAEpKhbEtSsgICCKiA2kSO/gAgIKhIQkt8yd+j/nfHdCKJqsPyLljk8kyZ1M+eb73jnlPe+hLKKY1Mw6o8XKq/xUn+TFsrA8FKUJWRxhUTB4ESiSdcgwyuAoxGZErJCTK66DZJh7zEKOmwjIFKcjaywISVUQU/dDsUIiyqFaDIrc1dEJQPF0YXlKngBO2FCQgKMYcL2yLE4RNBRoioJCJwEppMExEnC1TCi2hZAuI0rZa9tBUFGgORaSNG8UD7YbgSbJKBPbhklDuqBpnQzASYBevlRBzVn14wsL0ldDs7U0jeoJNBIJA+3atsP5F5zPlBsfBIt4dp7HcvwUezRMkwGQpP+NlMgC1x5TnM0CdFXF3T16Yv7n89hlbtGiJS7q0B5PDxvK/DSHZNp9aKFOAlRqpyiUqAOo3I6az9NiUSXYFoEl0V2Ey6WoCsyU4g41q6c2AaZtQ9EFWZvFZimuk6KABFUNcFwYlgNFp8ygxUDnefYhgPgJPlu8AYYSgsFBcUG+9TPNgtKRFhA9WqtKuNTCDiyCVAbBYj+7EmRHghUyADuGCAJMl6KG9RpNIS690+B4hSABJdexmAXo6GEYUhCepwEu2YrknJuAE4Zma3C1XNiSzoBLgCh5eUBAgUFWZUCF4+pQvASCVh739SbKVkBWacbD0MrCdWKw3DBU7wAgNqsTAah/iyuL4EoaEI/WVDmqxykdIJouYtEYzm99PleanH766ewyF8/YCX6ZwxzDBx54gAFR0TSOI1KDeH9yy1AQ0gLo3q0bvv36a3z//fdo1ao1zm9zAZ55lmg3FmTKVhQDRPpeVzTEolFkBIJcBhhNxDjjR2BIXMd4PIFdu3Zx3+YpH3yIgmgBW7BULkad5/14qGUJ3UXXsvnzwvwC3NuvL8ZPeAWW6zHtgtIjjkPNkopbiGlAPKozr4SDFTcuD7jXlKAobnN6kJ04AuG9CFh7UKP8Gfhhj4OYKyNDKUAFKc4ZZEPOhS6Z0BwZilYWe5KZyJMrw5UzAYeaTVmwFKqlLgvNyoSj5cBWXMhGHGU0B9mRn5AwNRQY1ZCQM9mizNRzEYytR/UKKoKajcL8OH4qzEQs+CcGyaQXhupqKQuxGxgQXQOKo0CllzcJ6R7LAU2fq1QjUCpAhCvDtT28+OKLMBIGW2EihlgsdieRyKuFylWqoFuXbiiM50MPBjnpYlomwhlhxGJRZISyYBlJWEmTLbbs7Gx07twZbdq0wcOPPoKCWBR6kBrBH9joPAX781GjcjVMmTKZkzu33X4rQqEwkkkLmZmZLDixfNlKdOveBatWrOAAOW3xWALBYAiO6yIUDHFUkVSxuU9HZgSk0nP1lVdi2crViJsmmRHcYIorHNKAWKpJ9HvsVCxFkrIQ6egmFKIAACAASURBVDdCls1/XVK1SYa3F6qzBFe2qYS/XncP7nl8Bv6b6yBTW4PBfVvh7Ia1EHMT8Ijk7YVge1Xx+XdxjHxlKSy5NkgpSXejMNUkLIQguSE4SoxLMDPdn1BRWYORI27Gt0tyMXrcZqihqrDl/agQWI8Bd7ZG82Z14LgxBJUAXnnrc3wwtwAxhcRuy0ODjjLxH/H6U90PAkTNleApaUD8PebN//eYpQNEzmBQfE4ExdlNThGOD9AhRPyMLEWqHaWKBSqb8+OMggPhwaO3NIk0FAu3UU00WZFEaCWLjsr7uELBEWKurGFoObjssks5y920aTO89toreOTRx3DLzbeIc3jAou8WoVu3Lli6bCkURcKUyVPwxONPMWCSBVmQH0WVypXZjabPJ02aBFVVcM1VV2HeV1/DkxUEdBVGIgaFy8tk2JIGKxBB31HUhnQzYlIAyZTLzBy5FDk77TL/f6fiwX/vp0nEnPKrX3xAFHCpSfvRukEOzm+wH1e2jsBw6uLOR9ZiZ+I06NYCvDDofOzaugGffPEzDDcEj0Ro3QrYm18eO/dG4CnluRTPkwtSNc809yQgpECzc1DZXYj+N1fFRe3LYMYX+Rj9goFgxtkwne/xQM8GaHh6CENHvYv8qINmjWvgn7f+FU+P+RSfrCgDQ6kJHQFEoj/i9cHd0OQ0iilakGwZGvEuWU0pvR1vI1AqQOTaeL8P8S/EyH3hVw6PMDXhCGomKToGs8dSgOhSdo40EiUJFsl0yYJwQTFDaixFxw0HguhxVw8EA0EMGzoUhpnEjh934Jabb8a0adOxYeNGOI6L//7wX4wZMxqrVq9CPBlDQCOFbJfrjpcuXYYBfQdg4YKF3BeDYlTk4u/Py8Vll1yKJd8vQyxJFiK50nSFwkI8AIiprnvQkZRJpooC44InR/eSBsSjO7X95hA8n44AiDT2GvLQ/446qF92M6prixGq0ARdntyCHwvOhGoswEtPXISli9bh9Snb4IXrIOFmwVIqIG6EIUkReNQjRZEojMhlfK7pQdIjbPFlYBUuqvMDhna/AAl7JeYuT2LsGxRHbIQaNTZixKPn4p033sTcheWQ9GoioGzEfXdfgNwCBU++uh9xnAYFAWQlduL1wd3RuGYGVNmCzErixPpJJ1WO7ow5OkcrFSCS9cWcLZ+8yoz7w+sw2XCkfCArYx9KvRXVCX7WUJB4/ZsQFieBomDwUx+VVBk+8RljCdStU4+VdIjSE8nMZKXr6669Fh07dcLGTZuxYOFCvqZkMoHFSxcjSb1RqCbZcWBbLhZ/txQPD3yYywUpk227JBwrY19ODq658mrM//pbthDJZSZFE+6pkgbEozPLfsNRxNQQRXcHoMOvCRaiN5zYMNahqrkKV7fOw9W334x/PrYAOcaf4OV+hrdG/w1TPvoWMxbsgqnVQMKpABNV4MhZ3G/bIRiUKAMdAmwTiqNBdXSEgzkIK/MwakAHrPj4PbS5qAY25IQweEIOYnoDnFZzE4YNbI5JL7yF5etbYn+iIoL6Sgzsey725SsYMiEXsRQgRuI7MGkIAWK4CBCDLmW1KQmX3o63ESgdIKYe3S+pZoubIn6f+M4HxIO5ZkcAxNRosHXJh5DYbZaIxe8IQNRkFT9s2YLzz2vFpYJqQAfRaYKqjocffgT79uVi3LjxSFo2vv32a9zVoxtWrl6JgoL9CGeGEYsXwjI9fPX5Vxjy5FCsWrkKUSOKpJ1AIKwhmr8fHdt1wvIVa5GwLVZQcTgznrYQ/8jJ6s8HnhZFdX1+UsUTKmCeCw1x1LQ347Lmm/CX2zqgz9Dvse3HqqgdXovnB1+ENz/8BHUatkW9P7XAxk17MeXjxdi4EzD1akhKZeF4QfZ+iEKq2grKWEnIyW9xw40V0fbs+hg64Gk8MOg6bNhuY8x/8pGr1URYWYUnejVA9bCKwUO+wP6EjQaNJNw/4HY8M/pbfLaqHOJyTShSAOGUy9y0tm8h2giSHB6xHf7IAU6f+4gjUCpA9MnRvz6GBwBRtA0QPVeK+NApwdYDvLJUtjAVj2QPOqU0Y9siFkl0QMooL/1uMW644QasXbuWVYjJDI0EI3h+1Gh88+23+ODDKcjLy8XyFcs4hrhqzSoYSSOV6VagyTru7nkPPnxvCqZM+Qh/btVC9E5RZRQW7kejMxvh3PNaQ9Z0vPzKBGSEdFGIV8xC7DNqJr5YlmpUn3aZf/fldOQss6gQEtUoRIYHJFVCxdgaXH3uBlx3ewf0eXwxCnIbo054PYY90Qz7XQfffbMZeTl70bJZY9Q+rSEGPTcNS7fVQFw6neeoiihixKuVdVRJbMVp5Zfj/kevx4QJc7Bx2V48+FgH/HeribETdyMeqYKAuQXNqq7C472uhOeEEE3uQvnKSXzxzVq89raE3TgfBagGeEFE4jsx6emuaFQrxJluroQh+c00IP7uc+i3nKBUgPhbDvz/+RvWJ1RVOFQxo2rYsH4DOl/WGSu+X8a11JRZLle2PB555FHs+HkXXnjxJdiWgaULF6Fb1y5YsXIFEqn+KZQNT8Tj6NTpUvTu1Qsvv/IKZs+excRyskujhYVo164tRj4/BoFgGNSCgBIqbCFS2R7FmfQI+o5OxRA9HUklWKR3V+T4cN1zmof4/3nu/+vfCpaijarmclzdYiv+ettV6PXk18graIiK0h7cfnMDzFq4EivX5cBTVGRKO/HkgA7ILpeNO+7fihw0gi0XIqQ6MGwNIclFZWsRHh5QH9v352D8y+uRncjG4EfPx4btP+K5N3+EpZ+Oiu56PNizDmpVL4Mv5/2A/P25aHp2Bs5u+SeMHrsOs5aEUaCcCVcqj3BiN159/J9oXjsMXTZSoSBfPft/veP0/r/3CByXgEhWJJOxKavtAdGCKBo1asREburXQg3oszPL4aabb8IFF7XDhs2b8NOP25GMxrHthy1Yuux7WK6LhGmwWs8dd9yBOnXqYODAgdyuYNCgQbjuuus4vlhQkM/Z6/lffwPTcaFpVIJnsroKU25/DRCZTpZyfNKA+HvP1cOO73kqVMio7M5H53O34bpbrkPvp77B1l1noIqmIB5bA7NsOThSdSQMHVXU7ejUbBu6/vtC3DlwCzbm1YdNR3ADUIOAFF2HSxoZ6P/vhhjw6BDsKagOPS+BMSMuxertmzB44lbIGc3RsUUM/7jtbDw+bBbWbasAySuLgL0R9/y7AU4/vS76PrEGe716SDplEI7vxZtDuqJJjQACcoIVk4iaTZZuejv+RuC4BESqDSb3Wdc0JA0DGaEMptc0qN8Agx55lN2cPbv3otNll+KDKVNgWCacZBJrVizHE48+gdXrVsN0bc52kzzZl19+iffef4/L+ohHeWGbtnjsiUdx419vxM5dO3DllZfj64XfIUnVKgrRi4gXQQ3X04B4/E3ZYlfkSdAkCeXdJbik5S5cd9sV6D9kDnbuPg0Zlo2ymSZ2mDoSqAbPzEQlbztan7ESDzzQEV0eWIJNOQ3hqJkwHCLwx5DlrcGExzvizOwfsWX7TtiBTGQk81Gn2m4UQseanLMxavxXuL5DCM2a1kO3B75EjnYeLKc8Kgd+QtOay3Ff7xvQ+/EN2JRbEQk7goiRgzcHd0ezGiEEJIPZCVSckAbE43NmHZeAKLLapBqicp0o1RxTpQzJiDWu3wh1652Bt998B3d268pf5Nwa0RhWLVvGJYGLly6hBrrod29/rFi+Eu9/8B43yCL3m4Qr1qxZw60PunXvxh0D2114IRYuXsyNz1lh2bVEtUoaEI/PWesn46hSSTJQ1tqOy1v8hJv+fgEGDJ6GPbm1cW375mh1dmUMeXYy9hiVIclZyDDX4obLZNx0c2vc0ncefsxrAVvOYPEO8gqC7hZc2ToDNQI50AOZMOQoIu52dG4bwe48B/NXVcK0TzbjH50r4dzmldD/sdnYr7dF3K4IxVyPS9vk447b/4K7HlyHrQWVYNhBZCX34Y0nuqJ5zQh0KZlSYRdtENLb8TcCxyUgCnkmkn6HADESdKDm9oaJF8aN48zyFZddjnYdLkZuNJ8rZ1RJxtplK3Hnv+7EmrXCQpw15xNc3L49N8Eq3laVHsO+nH0MkvFEHNf85S9YsGgxDFI3odQ4AWLaZT7+ZushV8T1znIC5ZI5uLr5j7jttpboP3gmdhfUxWkVohj+QEfM+2QZ3vzoeyRlCVUrJPDwA3/Fii0/YOhLP8O0WnKs2NPKIE6iC2oSSOxAFgzYVgieHkM21uCZhy/Etq05ePblTbDUmmh9RhIP92+B9z6ag5mf7oPnVkV2mQL0GdAW+YkwHhqxFXnyaTBdHdnGHvznie5oXj0TmmxzCSmxu1ISjcf9GJ9qF3j8AiI9iRT/UYhC2NBVLaU6LBo8WcRaTOnTOaaJld8vR9d/dsWGjetguBYShuAi+n2mhWKxIHsTGZwSK7m5uejUoQO+W7qUXWZWZ2ZhAeEyU5MjUrvpO+oISZV0DPEPXS+cVFEdlDW24Zqz8/D3Wy9Gj0HTsTNxJrzEetxyiYpbr+mAgkQCm3dsQ4OGTfHfrfl46KkPUCg1g26HcVrlKKAEsHmPhJhUljhjCCgyTFOHLSUQslZj7GMXYc/WfAwZuwRSxTOg5/4Xt/0tGzfd0AY/bt2Ngp8SqHdGVRiKifuemI5N+2ojX60CT9GREd2Jd57qgXNqlIEKC0JwJA2If+jE+ZWTH9+AmAJFsg5VSU21HxWy/KRYwwI3KrU8cLg+es2K1dzedN26NShMJkSjcE9Yh8XBsEg7UZJY1uyiCy/C4u+XwWYpe4djiPR3aUA8XqetuC6yEFXZRNj9GfXLRNGg7pmYtXwXfrbLIBR2EDZW4rRqFlo0qoxgpAzWryvE2jUqonZtRF0LtTL2YvQT7SBrMnrcOxW74mfA0rMgS1QyqsCRbGR6uejQXEYyF/hmTRLx7Aiy6DN7JWqdJqN5k8qooASwd9seLF2xC/nJM1GolsV+JcI8w8zYDrzNgFgWpIfjUMJOdVgG7NTWzjw+59ZxB4hCA9Ev4Bd9M4QIK1mFFIwWcmCaIsFmt1aIcMm2i7ycXMz+eCa6du2GmJmEm6LP+I3ufakyouIQrYeA0kgk8NHkKbjxpls5y6yqJPsg5L/SgHh8Tlr/qigxoSIBqCbUuAnVlpAM6EiGNHZJA24SjpSPoGXAShoIBLJgu+VhKmVgq7mo7O3Fv/96Gjw9hFffXoV9djX+jCTAVAI9zYDqkFL2D8yKTahVYYcjUAoTUOTdsFUDlpePMEl9JWUO79hSWVL+RKFMFTAuso3teOupHmheLTtlIRIg2pBPeTHh43NunRCA6JfAKNyqUqgtSyn5JNKdIA1FzVVY5j0rHGFpMIkmZwrYaOgPbk96QKXHcxxkZkQQjScha+SSE8Ja3KPZof665DJrGeg7OiXuQDxEv8k469j6HXjTPMRjPcXpfRfwJMRJa1Oi7x3YRowFf3VPY6+iwLOhU4N6Nw7Py0cgEkG+KUEKBxDKdRGR/ouoqsP2KsDWIqJixZQQ9AxYWi6SRlmEAjos0juktnluEtluGehOIRKqhETAgWPJLFSrqdRaVGcBB0MJALKNrPg2vP3UXTinGrU4JZc5CVm1ILnc1ftYD1n6fCWMwHEHiMIVKp6BEy0DaBO6Egf+71fQCMuPphd1URNUaY9EIpjrlfpbrp458D2fJwVmzDk8pDkSASNlu7mSNpCJnqM+w/xlW1BoA7YWhEMtA4Swt6jfpj7ObN2WLnvoa2QU18rw/7J0Rzg15vYvjZOoiifMkVjGn6wx6n1MbZO5+7OYBLBJC9OhclB6OqRxSR+oXOki2xoUKQabG9grgEoF0tTf3kOYxGTdBEwlItTRU0pPNOq6pUGBA0emc1O8mVoRsPSsOC8l53QddiIfFZR8vPp4V7SomYWgG4WnuLA9EgRh3exT4yGeQHd5XALiMR8/vylRCmFFNSElY1LQpEdw9/DJ+HTBSsihCPdnFrWo1EaAwJAWoohpcmgovR2zEaB+PyVtInTy65tI0hGBy0XIBTI9mZXZ93s2Eiw3IkGhOHYJhxLqR6SmRPvbUOO78Z9n78c5tbPZqnQVBRZIcftInQZLusr057/3CKQBkY1Oaq7MjjWPty98WyToowTw/txlWLf1JzjUdErW+F/OdVNsk9/4os9wyUuvdF1GSnOc33ty/NHHL827xUn1Vi66VmolSj15+EGKsSaQK2mTHdEFkOrbQw6wf+uP2LtnL5q0aY298SgzHOhFafrH/oUDEn+Vkic2xb4lD7oTxe1XX4w65XUoThK2osFWAlAc6uGSfsolPZdj/XkaEHnEacEcbGkc4M0K0QolTJJjKoyUE04OUqpDM4tQ0NcBB/2XH2NpFnlqLR/ruXBcne9ojlNpYIefH73YAIQALJu3CAu+XYC7BvZCkmXpxFaSB8AATAwI6s3MEUXq7bKfEzzEjLAUovNQgyuKN5bmyo6rx3LSX0waEH/hERc1z+K6agqYe0IJXFZF9pkAUVZZHJbjVhSv5KDiwdOcF7Y/749gQRZ9/mufsRV7sPVZ6uP+lr8tzfX+luP6Y3EU75XqiQ6KOAspnAMGYwrFjhSrPQh0FQkJJ8nJugh19ys0WILODJC0Upi7O2rUftRXij8Ey4orQnEfF8thsRDToF7MNlTSB/Uk9i5sieKHokFZeju+RiANiPw8fOtQ2AEHwNB/WASEQvCWkywpWTOquWYwpC5+qeOU7JwdPAGOtFCPrynyx1/NodZicRihpvdH2kSaLfVVCr1+SrZYsKGpCgKWB+RGUVBQgHJ1aqCQuKwSycjJ3Jvn1zY6r6NoRXOK29p6NodVeP6Q5id1kE4B6x8/uukrKD4CaUA8CBDZnDgcECnGmDLJeFoTHYezmASIovE5u0pCUrzEGVa0x5EMhFLGIUs8yUmww0FW8KH3kxon6rn9a5s4BqVEStgc6uNDbStsZCk6lnwyD99++RXuGfQQcq04W3u0mSXEI8nppjghJ9uE9jsL2XLirehvvVQMuuSEUEmXnf786I5AGhCPAIgHhphRT7ir7BPJTBov/jlTP1LZFBKULY0TVOLiTLe75yEu1TiVaqeSFw0Jt1IyhgAxaNrYuGgFPpkxA70HPQRDJ9oNucsyrBKSKuRBECWLXOIDHQLZ7Uh1DXQERYuTcmlALPnJHNs90oB4GCCmQFCwGYtWpeRSe3FhKRJPUnR+Edah75ylAfHoTt7SYV1pQKXkQAZFIl1FPNNgwkYwQeWgBuysEIyAAkXXobhUJlryPTLlhmqoiqhYZBuK/jB0fGqfmmJRlnyw9B7HdATSgFhkixxq2/nAmAI85iYKcjeHEMkNosYehIip8kLKKpa80T6U02RfroiGLroPikXjN+sq+VjpPUppR5Y4UJQwA5G4XQthy4VcYMCIxZFVvRIKZQ8Ot85NaRmWeDQqEBDNsTimyPNEeA8UU2TxkLR1WOIo/hE7pAGR8e6Q1/4hVStCRoCyyAL8VEUITQiO24GNAPNQSDy0MReTuanMsMjapB7Wos01SUNRKSG3N0jr5R3b9WCTlJgMRZegGxZWz/sGC7/8Cnc/9ADiARVRy4LCakulCYoc20tPn+3ojUAaEEsFiJRlTi2EVI9qn7x94FH4C+VQF+7gBSSAjhpYpRIwnpyqs2apHe5HbcQTUALMYEtvx2gEyPrjjo+Kh5DtYf1X32He7Dno8+Rj2GcnoYbCcIuVgh6jy0qf5hiPQBoQDwXEw6xD4TLbrgVFpmC5AqqOkEnlsyjwn3J9qfVBkY2YIn6k6qyLnqtkwaMvDkbSMahlAXUGAWDbLD/GorilqK44xnPlpD6dDBmW58D1LEQcCXJBAnY0jnD1yiiUXJiSBE3RWQUpvZ28I5AGxOKAeFhdbKqUD4CRlBEzTHabCMSoppWbpRavSS3GuvF5cAdA0ydWU1yJFhW5zcLFVsldtpIolxWC5FKnQVqcpYjen7zz8pjfGQGi6TpwPJPrmJX8ODc3y6pcHlYkjLhDdHwJJSSZj/l1p094dEfghABEP55WXMKLgeYQciv9TLE92s9vGVDa4SIFbSq5Mk0Tagr06HeknagHMtCt9yB8Ovdr2MQmI16bRP+ylrdoGCQRlYK6BPoJE3Hmw2KBpPWYAlP6hmi6lhmHZEcxe/r7OKteDShSKj7pUnxRCOL693W4q37wHdL+1DeGrp02uifa6OfiY0O/4zgoxT1TySJfN9I/36HjW9qxPBH3kzwJhmNBDchQYgbWzPsGKxd/jy4DesMIB9lCpFYWmiLEhtPbyTkCJwQg+kPvL24fGH/pkfgL/0ig+Ut/Q8BHW5DKrUyTJ70PiFoggn/3ehqffL4AtkuECg0e6cCzrUjCDvS3FBcsmVvmFbdCibxL7rNDgJiH2VPfQP16NaDJFiHZQWBK10KA5YPWkcC2OFjS/fitEnxQLp6s8ceSxorEcg1DtGz1xXN9sDw5p/3hdyUsRBuKCkRcCWu++BaLv1mAro8MZHXtmG0jEAjCscTcSG8n5wicEID4SxnXX5qYtMATiQRnaw/djvQ3BIACLMhqcousqwOAmIV/9RmOT+YugOVpDIiskcfxRjvFLfNgsz91MDn7sHpV37pMxRplsjndOCRrH2ZNeQ3161aDRiDpCoD2r8FvgUD35n9/pHshIPP/jkCPAM4fB39/+p1vRfv70xjTfjQWgUCgyHo8Oaf94XdFFiIJN0iSgwyiEObFkEwkEalYBjFNQTLlkXCUOA2IJ+20OGEA0XftfMvoSK4j7RONRhlEMjMzGRR919F/gkcCVwKIZDIJXQ8iGAwWgYEAIwdkId7Z7xl88vl3sEhankCRBGIppuRRbEl82aSKckiQ6bDFk2qcJZIvoh2lZMeBZA4+mfIaGtatzoBIqhGkvkL3EA6FoZNqs2XBdVyYlsn3daR788MGBIa6pnNHQh8Y6R4J7PzwgO82Z0YyEY1FeT/63G/EdSotfMWTOcvsSjZnmbVoEmZ+IfQKZWBnhIUmoiyEPk6lcTlpke8XbuyEAUQCsqJ4GCsYF48hChdG1wK4sE0bPPHUkzin+TnQA6JvCm3i/xQUL0aKprhfSmu7wZ/q46MZ01GlahUGReFuqsLCIkDsOwSzGRA12J4CVxYdABnQCBA9Fw4pbx/iTR0OwD7hm+KNqtBSdAzIyVzMnjoRDetWgy5b3C+GDhXQdWzf/iMWLfoO5cqVx7nntmSAJKAW6s8HNv8lQVZfOBjEzz/twTcLvkZWVjZandcKBHzxeBySSjFWoSRtJy3M+XQOOl3SiYFSTsXISopVnmwLRZc1GBYpatsop+hYOG02li1agp4P3gcjqCNBVSd802kL8WR79sXv5/gHROLLSiJJ0r59ewx9eijObnY2PE2CS9aZpDBtxbNc6GoAF7a9AMOeGY6WLVsyhcIwYpj76TxmUCuQkRGOIBaPMQmaLILz21yAqlWro1nTJpj+8XRUrFSeWdJcS0CAaJGFmImufYZg9heLkaDyLaJfuFS1IITAUgVZRaV9vzZhBCGbsiokO6+wOIRCgGjuwydTyWWuAk1Kwky67MLec/fdmDHjY5QrWxaWZcOyTB6D6667FgnHFC0L2CpNfbkedEXFkCcGY+yYMahaozqMZBJG1MCY58fh0s6dYLk2JE1CSA1g2JDheObZZ7B56wboui5eOtTVkCtyBLr71YknMyeZ5gaV79meyZUqa+d9i6ULv0O3+wcgEdSQcF1WUFeof0t6O2lH4IQAREVSEAwF0bRJM7z04os466yzoIYDDAYsROOIjirBQBgXd7gIw4YPR+MmjeB6NvYX5OLe/vdClTS4loOPPpqBzp0vZRdUUmR07doFrc67AA0b1ce0GdMYECVKYBwGiE9j9heLkGDrUAAipVcIOj2oIsNcCu6gAESqeqH4pgLFJUBMFAPEytAkE5oSwrvvvYsePXpizKhRuOnmmxGPxXHPPffgi3nz8dncOShftRIkRYJMGWVqX+ACru1g/tx5uPOOf+GhBx/Ev7t3geN4eGrQUxgzaixWrVuFSlUrYuiIYdi8biNmTpuFcCSMDT+sZQAmQKT7963xUwUQKYZIFr6seIhQGDYvzgT5jPJlGBBjDiVVAnBTybeTFhFO8Rs7IQCR2HqhUAhNGzXDSxNexJ/+9CeoQZ0BkYWdyKiBwlnS8847D3369UbNmjVRrkI51KpTgy1HyZWQjCdx+hl18c1XX6F2ndqQZBnxRAwBLYTmzZvh41kfo2KlCgwuDrmyB1mIxxYQdS2MO/7xT6xZuxpffvkl4tE4W4k7d+7E+eefj/EvvoCLOrbnkkJhwdEoyVBkGYMeeRRzPp6DpUsWodCIs0pL3p48NGnUFG+8PQmdLu2Inn16IpoXxd6f92H1mlXYtHU9Z5t9QCzu6p8KFqIPiNTYNmy7CERNeEkTyMpAMiOAOCXbSPEmzQ89qSHzxAHEYIhd5XHjxjEgBjPDHBfUFI1jfa7jQZUVtDq/NSpVqYhIZgQXtG2Dv//jViRiBnRqNWnYaNiwET6eNQNnnnmm6O+sqVBlHU2bNmaXuXyFslBU6qhHlldxl/kYA2IgA0sXL+FQAVnEpmkhkpGBtavXoF279pg24yM0b3kOPGrHyl6ccJkDmo5nhz+D119+HZs2rmdA9FwPO7fvQvNmLfDRx1NxQZvW1PUDmqTho8nT0aNHd2zevpGTMFxPfUgW9VQARAq92HBhuUlkujJWfPoFvl+4CHc/+pCoVJFl5iHq6sE805MaHU7Bm/vDAdGPVR3KsSt6Fiy0KbOF2KxpMwx6bBDOOecc7Mvdh6SZRE7OPvyw6Qds374dA+9/AJdfdTmeHzsGjZo0guVYsD2axAGYhoV9P+egefNz8Nbbb6JDxw5sWcWNOEJqCC1aNMc7776DsuWzEc7IQCAYYgeYYoh6MAtdacpkxQAAIABJREFU+/yegGhAMvbik2kT0aBeFchugqr4EAqGOKMc1APYtm07Nm/ejPsH3I/TT6+DiZMmQtHJVReSZEQSp3JCcpl/+nEnbrr+RjRr2hQ9+/aCa7sY9PAgGIkkPpoxDaBWmLARUHR2mbt174Yt2zZB0zXOsPs1MqdSDJFeqNSTmUaGeIgbvvoO33+3CHf264UCVYbBSTYFUmn0v05BIDlZbvkPB8RDs6RkEfngyG4b9SyRFI7f/OXKq7F+7Xouss/MjnBbyEgkgrp16+KMOqejZ8+eDIiUJGjQqBFPbooVcrsTx8O0qdPw2MODcO55LfHyyy/DJq6f5yEcjLCFSPE4iu/d06sXbrntNli2A8d2Ecwogy69KKny+8QQVWpAFN+NOdNfR8N6VQE7ynFJSnIwEVuS0aljR6xcvhqWY2L2x7PQouU5HPNiQJQlEfCXFSSNJMJ6EK9NeAX9+9+LSJkMIU/mSBx7PO2MWiDZfYI91VMwc/pM9OjZA5sJELUDgFicWnIqWIjkMlMtM5WoZzgelEIDif0FyKhUAVGdVLCFQGzaZT5ZoO/I9/GHA6JPMvYrMMiN9UGRHUHWGhSZPVqwQT0oyMN6QGRAPY8JtNT/Ijs7G/Ub1cfLr7yM1m1awzATnCklUKP+vZd2uhQTJ07CVZdfiVdeexlnNayP7OwsyFBx9tlN8dXXXyEQ1DgeZ5HrSKIOlgM1EEG3PkOPKSAqapDvj7iH9DL4YcsPyN+fj/vuuw+LFizGx5/MwHmtz2NQJ6oMq+95QCgQxCsvTcDAAffj9tv/jj739kEslsCAXgPw5RdfY95Xn6NJ88ZIUmbbUTB7xmzc1YMAceMpDYgqFG4i5kk2lLiBzISLRH4BIrWqIyp7iHN4hV5Qgvie3k7OETguANG3CH2A82tr6WeyDgkQ/YoKx3L4ewJF+owD3QR6lqCzbNiyAQ0aNWD3T/TbcBHSQ3jw/oewc/sOvP76G5g8+QOMHTcO06ZPJ91OBAJhtG59Ht557x3Uql0DFvmrEhF1SY5Lg6SG0LX37+cyH8lClJVAkS4iEarpPinGRxZg+4vbo3GTxpgwYQIKE4WcHBJJFQmRYARt27ZBViiC6dOmIeEkYJkOjMIEWrdqg2uuvxrDnhmKuBWD4iiYNX02ulMM8RS3EBWqVCHSvOohQHqIXy7AioWL8K++9yCqKTRJkEgmodL36e2kHYE/HBA5q5kSGKBYIVdWUMUA876oVSPlTmUGwKxIFoYOHYq33noLlStWEorVnhAwILEFmqw/7fkJL738Epo0bQzHtWElTUx8/XVMfm8K3n/nPSYpkzL1U0OewpLFS/H82Odx2mmno1Hjhpg5eyYysyIIhILcXU2lJIPtQtHCh8QQA2yNERlb0G6oi5pQuy6pVb3QUKYvakREKswuNC8JN7Ybnxa5zDFIio7/vPEGGjdujKZNm3L8img35cuVx/XXX4/c3Fx8OvdTFMYL+TNKhFAVSzgQQsOzGqB7l67o1eseJB2TyeUhNYzOl12OSJkI3v/wXcSTce4zPWv6LHS/6y5s2X5qu8yqK0r3HFjIljQs/2w+lny7EN0evA8xuHBUFUl6CacB8aQFQ/ZIc+J7PR+U+BeSxLErctX8wn9qD0GLisDKtEXdr2/N0T60PwtKu6KahJxNzZ841N4xVWpGbq5hmEUDKqsC7hKxBLu02ZnZ2LBhAxw4qF27NgJh2t/govp4PIGscCb69xuAcCCIIUOfPkSdmhh+Hjp27IjHH3+cEy/kTr7w0kt45ZVXMOvjmahUqSK72KKsLYDhI4Zh2rTpmD/vC5zT4hxMnvwhqteolqoVFrQbi5IqgUzc2f8pzJwnYoieEkhhn1ClEZKHVNssxB6O0EG56J4lAkGXejsTd1CAqObF4cb3YO70iTizdiWEVKG606FjR5QrVw7Tp0/nEj4KJZD73K5dO5x+xumY8PIE5lpSjJA0GulCsjKy0LhRY5zb8ly+7/zCfD4N0ZIaN2qI9h074sUXX0A0WsgVObNmzUa3bt2wesNqBEm8gHpQp2KJp1KJGgnEUphECciQ4gbXM1MLgYzKFZDL3ogKjeZDWg/x1AJEWnS+VBTdOblrBFZZWVnYv38/8vLyULtmba7PSFpJpiLQIiUoIGHTLT9s4URHjWrVGTxNOwlZkpjjRhQZsorIAiS6iAIFsUQMnS+9HI0aNsSY58bgisuvBFQPs2bPQm40lxctgQM1hQ9pQdx/7wNMs3n4kYcOiucQ0NG+BBZEzWnUsBFiRozf+pqsQVZFTUksFuN7KSwoRGZWJgN/SA+wFfbxx9O5BjoUDqWSFFS650DTM/Hv/sMxc95iJDwVnqwXASKV7rEIGLmt3G7y1+cLd2PzbLhcC00sSg+qa8JJ7Mbn0yfhzFqVEdJcqLqOwYMH49nhz+LV11/FZZddxuPw7LPPYsSIEfhw8odo264tTMtAJJQJy7FhJk12q4cPH4Gxo8Zg9POjcO111/IYjx49Gk89MZgpR23atOH7pjGb+fFM9O7bG2s3ri0SjfDLHU8lQHQVBabnQHJMZDsSQjELCcOAVzaCZFAHfQ5LNJdP16qcvJh4RAuRQNAXOaDYVUF+AXrf0xvLl61AdpksGAkDd/zzDnTv1l0Urskyvl/6PfoPuBd5ublwbAfntGyOl156SVQ/eA6mT5uONWvWcMaXkgAEii1atkDnSzujxTkt0PaCtlxJ0bFjJ2SXz8S7H7zL7iAdn7J7tAW1EAbe/yBbeA8MvFc8FTbRRCc8slIJAAg0mjRpgiTVpqaujxa/rxRTXOKKLNDy2WXR7OxmePe9t1HvjHpIJCkZQyRnHxCz8O9+IzBr3mIYrgo3ZSFSxlFoIYqGk1TTLIr+fmWTSD6KpALo5UBEXw+qZ8KN78NcAsTalRFUycqW+GXUr38/zJg+A1WrVkPSMPge6Hc333wzklaCxSzee+89NKjfEBe1bc9AF4vFMXTIULw+aRKqVK7M9CMjmcDAgQNxy623CP6lKqpSpk6dil69e2H9pvVFwg5+UutUAkSTZpCmQLFNZBkeNnyzCMuWLMGtfXogSqV7lO33+F2dBsSTFw8Pd5mLi4Oya6nouKLzlSjML8DYcWNRvXp1vPvuuxgyeAjGvzAenTp1gm06LA5QvUYNjBw5Ejt+/BFdutyJ5uc0Z3oLudI9e/bAO2+/y8RpX9LquuuvRZcuXXB207PRoW1HjB0zFp0uuQThzCDeef9tti4J0CjJIdx0GaNGjMSb/3kLZcplH+SaEuCRpbp391688toraNqkKQMBleeRWy/0BAHHtrn/LgEeWVzEbyRXqFmzZpgy9UNUq1pVdHxiXl8KEMll7jcMs8ll5lpm4TJLpHySQmXqrMZisSUCIiVsiAJM8UMfEA148RzMnfYm6pHLrHlIkmWqaQyza9auwZYtW/haiaRdp3YdBm2iiGzatAnt23XA5VdchldfmShCFg51BFSxadNG/PDfzRzqqH9WfVSrWo3DCAR0vkQaAerq1avRpl2bohBJ8RDKSTz3D7o1oi1xkynZhR43seqrBVi8cCF6PvogCpmwLUrQU31nT5VhOeXu8zAL0RcVpUVBILJzx060bHouJn/4IZeMkQWSnZWN9hdfjHA4hCkfTuUYV5euXbDwuwWoVKkSLziyWu6//36sWb0GZcuWxcMPPYQXX3wRP+/eDVmXOUPMwgQAGjdsjMs6dcZzI0aiY4eOCGXq+GDqB0gk4wyIJIPFpFiK0zkey3RJqU55xTPSflyTLEByjSNZEY69EReRwI+sXl9NmvYhAKWfbdtlYnft2jWLytcIPIXajQNVj6Br/8GYOW8hDE+Dx701RKtJsg1J9JX1ERkQS9i47wrtm9LfoR4qXgIuA+Ik1KtTCUGVhcX4QAEtAMM0iqhIfrJJqNWYKIxG8e6776FevTNx6SWX8X2HgqSGI+hLmi6OQ8BHIOgLzdJLgsaDLGRVUxGNRxmAaR/6onE5lSxE3VNg2RYkFdBJGzJpw4wnoJbPRgFxOzURRrFIF7jEh1zSJEh/fryOwC9mmRloXA+79+zG0MFD8dADD7F8FLXgJL4fxf0o3kbAd3fPe7Bw0beYO3+eUJqGhKVLl+KKzpdjzpzPcO6556JP7z6Y+PpE/HfbD1B0QV0gUMnIyOAEwMVtO+DZEc/ycfWQjMlTJ6MgUcBlaQSIjmeDEhIEihqp2xyhprQ4p5GvXzQ8KXGj4gMCA9s2D1Z54fNJkJQQ7rqXLMTvOIZIbQSoXaivBcOlbqSEzaBYwgmpxQALO9BGAGpCgwHX2IMZH76KZo1qsxyYIBv9+uaSwrNCdJwAbMdhcNNUEc+l2Cltoj/wr28UbvBfTiUO1km6g+bJsF2HfWLdtCFFDdj0Ei1fFgUk7KAFuRIoSUmVkgb0JB2jU+G2jgiIvtKJT4cJakFOnhCtg4L2M2fMRI8ePTDo0cfRrWs33PS3m7E/moepM6bCTCbZOtm98yec1+o8vPbKRFxz9TUsY/Xa669h+67tbJHQAqTzhAKiJK9G1Zr46zXXY8zY51G3Xh1MmToF+fECeDKJdgpLkl25FCgeieJSXJCguKBsSQ/SI6uN5fkP9BgRgE39TBTIcgh39x8mssyuAlkTUvtkewnaDSVsKKlygET+S+c8OAdNjrMNyY1yC4GZUyfhjNMqIqzTy6jk7m4U0zpAW6K4bCrbLaCwWEgh3bCqpDlAdGtiR6hwETEcrJ2/AIsWLsSdD/RDgaYINXRRFJTGw5IG8wT+/DBAJDfLTzr4ysk+CZpqYr9b9B1uu/nvuPqqv2DCiy/zrd9+++1MEH5vyvtwLAvJpIm8fbm48PwLMXzYcNx6yy1cVjfxjdcFIJJ4AsjqIyHTMJo3a468vftRq0YtbNm0GRe2u4ABsSBeCFemIjOXrUQGucM64x0Y/YPKzVKN3kvj9hHw0UaJ4uIvA+HWUmP6ELp2fwAzP/0athLiZUMxSLLQUpwbeEQg5xrBEmYDaZXJtJ9vZrjICCqIF+7G7OnvommjujAShdACJROAicNI187WMEEzGcRsGQtw9i+mxLjmCTyBj9alO7IEmxgJjo0s08XqLxZgycKF+PfA/tgvA5ZC9UyCSZA2EI/WqB9/xzmihehbV36zJoo/lS9bHg8/8jBGP/M8+gzojYcHPsySVBXLV8JVV10F0zXx0YyPEKcMreth754cnNuyJcaPHY8br78RPXv0wKQ3X8cPO7cekL6XiK+o48/nnIeO7Ttg5IiRuPKKq6DrKqaQy0xZZplYiULiiq+L+xkfeUoWJ3mLoS6ZKM02HludtLcANEq68O/JsKLMoqIj5+cc/LQ3H7YShCPrfA8E6/5GcUFZEv1V/DP7V+kLq9Jl0znoPwJbid1nGclEFHANnN3oLKiSCcezRG/SklaeQwkSAdriToWLLwCx2IuipETP8Tcvj/kVUcyWQwekAkTc01hSdCksE0GB43BPZqJnkShvejt5R+AwQKRbJaI1xaNYIl+SoSsB9LirB2bPnoUx48ag06WdYBpJaKqOjGAEPbr1wNr1a/DxJx8XLcTNGzfhwgvb4KOp03BRu3bo0bMnJk2ahF27d3G8jug8lAWmlp8tmrdgiftxY8Yx346ku6ZMmYyCWAE8hQQMfGAT2V8RryshXMf7Ubb11x8e75YCD0HxKQalEglNiBrhiArYRFBXApwhFqITonUAJVUEGBHH8BAT8QjnL1KT4b7OviXnwXNsyBIdj8IEh+OhL7LADjH/UPxcBISpX/E5RTKF45RCI6NoO/SSDjVqi3/+a58dfgUHj/XxctxfeH8edLEkHqxScy3XRNh0ONNMc9wrE4YVCsImd5nel6lh/f+Pof98fuXZEBuBkniuDleNQZKTkJEJzwlSlT0gUeKLvBRAcUjzk7pBWjBlAy61sqX+0o7GbSo8zYLD81SHS5QvenHSDdHfMzdWTBLSDac5KbsU5yZqGO1HrRXES5wLCVwTFEknr8SUQnDIY/JITo5MF26okXpFn3jA+YtJFb++mOKHI0eMxksvvIixL4zBBW1b88IzrSSCahjhQASDnxyMt99+C19/Mx+6LpoYzZ8/H9dffwMWLvyWtQd79+6DN974D265+SbmMebm5bHY6YMPPohBgx5Hq1atmFBNPMSsrEx8OGUyCgkQSWmfLRxaXmRVicUuSuB+fSstiZbccd5SmWvxPVOoxQOmzLZKTZ2CiDGaESA6UCRPTDaaUky7Kdmo40OXdOHpz4/aCPizpKTZQhlkmtf0xMt4wKo5X2LpkiX414P9ka9IMGkO0AuyFPOuVBdfCpSWpCRAIOcF4CqF8BTyJMpCckOAR50TCczIgyJFNx0yUcIkB45iw+H+3zJUV2HupKcQ05LizOTXEMODprio9RdxcJqX4o1KsCcoYanWt5KI49MndEYVFgIuWcoK4nIApisjg+hKTlToacrqCTvHj2ghkmXo01LycvPQtOHZeGb4M7j+husga+IRkIVHD4A09jas24wrr+qMIU8PwQ033MAW4N1334158+bhu+++Y/7cxIkT2cIMBgKoUqkK6tWrx5zGP//5PHTufDlatW6FF154kXmNZCFSGV1+vDBVEXcIIPJr2ieG/fL0E4ugZPgp2iMFiPwyoHdcChQdScP2fRb2FlgwiTKjMkqn2o8Ka05QaUqxlS7xXYoDpXcp7QiUAnt4OrG+keQiw3awffkqrF29Flf/8+/YYyYhK5qIIR7DxjISjBR5P8Bg6EkGPLsMPLIGieAvxyFR0pF6hFM7jZSxAJdCMQpkjyy3Ay96TjryHBddIskborlPpaSep8IS1aepAgPqy0HwR14SWYuissokDi88BEmyDgqSVAXmOQgm89DqrKrwzKgQGjlBW7UeManCrS/DYc68zpkzB7ff8k9cduklnHRQA/QWcpnv1vaCdujRrSeTgLvf1Q0zZ87AjTfeiK1bt2Lu3Ll444032AXm8j/ixGmaUK52bY7PEMcvkhHBWfXPwsUXX4yxY8ZzI6nsMtkMiBRDFCXCB97vXAvMRSkpH+ZXVoX4qwOuyS/tKhI1qV4nqWy2qD5JVaDoGeg/4n18umAlEIrAdIXtKSpThGVRakAs5So+huuulFd0cu+myiqSNpUzOggpMsJkdnmAGVC5wRRhCe1DgiFHYztSO9xDj2vLAL2MZYkAKcGalnDKAx4B5H5Ay+O+PoobhK0khXSZq0I1dSgEiqkuP6aswNYo1MOCdhzmkckiTiWIyBrkenhOoZNiOoEhfU4hM2E1Mi/WU+FIOtmX0N0EQ6dFP7sG6oRiePe5gcjSk1CIIkdluifg9qu0G8oGL1y4EB9NnsaF/9ST1s+Qkltcv8FZuPXmv3OpGJOx338XX331FXe2u/LKK7h6hdpesp1G8UgSf/UnFAFbqm66UaPGXINMpX4dOnRkl3nyZMoyF7Boqw+I/huw9IBID7MUlhvzVfzIXsp94MlP8UsJ0CPo/dwszFu+GQZ0WDI1qxfTjTLLvsssApAlW6QHzZMjBfdYSecEnE0n8CX7Fo3tWgwYAU3lElTqtU3AQPxOYhUcGiL+7bdc8gMmw4Ok3VSyTT2TOojBdWRmNDDPlNdGgC1GV6UEpA3ZUaE7MjRPAJtJ1VZSEB6DqgVZMiB5ZoqfSi6xxqwJCo4qThCQ4oAcL9YZUmhEShS7ciOwiLkuJaG5SQ4TEUAG5CRqyzmYOqo/spUYArRrqczy3z56v9dfHtFCPKgHsqJA0wIcJj1UycV2bDg2tW6k5IUEXaX+JiLuQBagr2F44OLJZD94IlAvi2+/XYCKFSuyIMMNN9yIjEgGXn3tVRYlEF3qhAmuyho8qsCgYK6bBKnlFG+XSW4+8ST5+lOUFDLzyTIl6hABvK/g45fz8b8UG2LOipAi47/3606oObmWgV6jPsEXS7cgjgCSSiAFiKInM3EqOfJSWkAsYS38j5D6e82NU+q4gr8gWtsy6Z/U04sSDTIk0t2kp01GwdF6QIfNA7LKSBsgVbggF0CVbUh2ALpLSZMkPLkArmzBkbNh2WUANwuqHICFvZA1D7AIDGkNRuFpLkxKjsgZULwoYBPQ2QhpOlzThe14kDUVlkwEfw+elQ1KoquKC42SqbRuSPWKCetU+y5SKYpsQvdsWFBhSgHoMFBb3YuPnuuLclocOsUcj9ogHdtpeEQL0Tfni/5NZS853lDs+rgyJPWzSHqKB8qOqiwoIAdvgsJ8YBMZXPobymwnDWqkFEHCSCBhJll7LhDQ2cqkOCT1RYmEMpC3bz/KVSiDeEKUo9HnVIZH5yMBid27d+Oiiy7ia1NVvQgEfaD35a3oOsidX7RoMbsFrVr9+SDVaH6okgpXD6HPqFn4fOnmFCAG4aRK9ciaYFsxJUBR0nv/aK2lYztNTuyzlWbMfe1NlV1HymWQi+hBcTxuc+vK5C34iYf//3gcqCA6OE1DhgXrhTAPzICuFULycmDF9kMnoFQcyHoGLK8aXKU64GbALtiDjIxceHYhXCsTil4eBkw4OhkmZP1lIeyaiAQsmIndgF3AxzJNF7KuQQpIiNtxOFpZLkIIKS7iBTugSDE4DqAFq8NTshGzHchyGDpZzAyIOpJyAEHPRC01B1NG9kM5zYDO2eYTcytRIFY0LvffnylXjoNmHiRVACK7jEWkZD9je6SqDU5VHDRSlN0jLiJxHak0kGpoEwmDpbnIArUdIS9GwEkiEiE1iNy9+xDKCkHXNd6fqDu0UQvO0c8/jw0b1nPGOkE1qKGwEJLl6xQZDaq4od/Re4wUbbr16A7Swxs7fgyiMVHTS2rZAhAVuHoYfUbNwOffb0YMQSTlUAoQSQGFSTjsWgu7suStNAu0JGAt+SzpPfwRKM14c72RJ0F3RWTYSoXAVIsdStgKuCvf0YLEI8WIfeUomp+Eh+U8G6qxCk3PNnBJ+7NQNjsTP+7cjY8/WYONP2RCDTaCK+nQ1V2Qkkvxl8taIxisj/9MXo+YWhGmTmEfCbotI9uLomKZXFzSvgoCyjbociGIiS4hAssOIOno+GDuHsSTBcgMbMclF52Oc5vXg+Mo+GbRdsz96mfYOBM5Znk4coCzzDaRb+h7z0AtJQ9TRvVHGc1kQCztWjjeZmmJgOgDCVMSKMjKXq8AGErxs2uZeroMgSmrsLgre+CmuZ4i9aOYpmxQUsBaFeAmSOHUKN1mICZ1a9smsVoPsbwo+vbpizUr18B0LHTs1BFPPPE4q7kIUQINEya8hHXr1mH06OfhOg536VuzlrT+BL+SeqSQC0CTrvZptTFq9Cj06tsHjmOzbJgfJyrSrUkBYq/RBIg/IIogTJmqVcitES5zEVGcx6F0oFjSRDhBQzAl3dYf9nkROb7YFRzEt5QBxZMRtEn20IOZAkTN9KCTVqJGETh61kfnFo6cNDtAfqF3cUV7Fa5tH8JNN5yDVYsXIW/3PpzVtC4qVDsTw56fh1XrSdRWRSiwCRc0L8S/b+yERYs9jJy4G/mBZjA04ita0CwDsrcPlcsXYEDPDtCdzQi4udAd5kwgkhlCdoXKuP2eT5H0fsYDfdvizCplsXjeaqi6hvotGmBLjoohQxchL9ACMYSgOZQbkLlIIegaqKXuw+SR96KsakNL0YGOzkgd26P8osvsAxoBFJXY0caETUYxkRAR2tgH/GhhJKbILn5VyUH3kwKQ4o63H6pJ4QgnXshlIaIslfilMnxEAL/u2mtRvXoNBjvKeP/tpptQp04dPPHkE4hFY6xOM3bsGOzY8SNGjRqNWDyKfTk5TA3Kys7GC+PHY+PGzXjssUc4WE2GI3Xs69O3L4uBjhs7jtuSUrJN4DSJJChwAhnoNXom5i7bgpgXhMWAmCKHU/1zEXodHiP9rY+z+CHF4B/hSP7i/CUT6Nc+/62fiTek2H7rNR3t6/Wv6deup6QHkeLtBaiVgOfBTOXiVJv66sj8M8UXDwoa/dZx4BLLAxVNRYuIFZRsqLzITJxR9iuMGHgxvvpiOT6avAGOmw0tsB6PPXwrCgsr4slRc1H7rMYY2Kc9Mp2vkSltwzdLNDw6JheFgTaIyxFIsgnFtGArUahKDE5iEzLVBEKWgZCVA9nbhIcG3YEdP8cx5j8/4bwWWbjnXxdj2OOvYcemDE6g1K0fx4BHuuLRIcvx5eaKMNVKYF86FXPPsJOooebhw1H9UVY1EZDJ3j4xm3GVykIsaS79b5+Lt+AvbdwIQKSRoZJEGMVzZQ27d/3EJYKffPYpy3rpmoKNGzfhhuv/hmVLl6FRkyYcS3QdG/+443bcf/+9rKoTDIaQJHCFiomvvo5Vq1Zj9POjsb9wHyijmF0mkyttgqEInh72DBOuiVdF/1IJXNJT4FCWecwszPueAJHiJpS1EyQujgWl3grCJT86JsTROcr/9mROxr1L4y4fhPGpgWfi8iHgf7SeCR+3CBD9UlTKJJOVmoSGBOAV4oJGP2Fg9yvRu/8E/Jg4HW6gKoLup7ipVRJXd/wXuj88HflaBHWrG8iIr8E9/2iItXsq4ImXc+ForRGlVhW6DNnMgCTHAFmHI2/nipKg4aKitgfXXB5Bi9an4/4HZ2GvWwv9bm+KhrWroteDb8AK1EHALUCt8HK8NPIGDJv4MyZ/TeGEmrC9MEBZbVBlj4nqgSg+GNUX5RUKKomY64m4/QGA+OvDxICYqjUjzUR60VALgPfeeRez5szBpNdfx/7C/dBUGcFAiEndQ4Y8jZo1arNF+dKEF9hCHDNmNDdSskgiiwK/ShCPD3oSK1aswHsfvMs9m0lSLBIOo3+/fjCSDkaNHgvXs2AlE0xxAOkhShocPQO9ni8GiEpQCMlzGMFfQakqhqMEiCfiZEpfc+lHwK8OEZ6AkI+juLbsWNCI/i8nUb3cbtSqkonl6woQlcJMQYskv8X9t5+JalUa4b7h81HBfXs8AAAgAElEQVSg1oXuGsg2VuGxuxtiV6IinnpxO9xAM8RdB1bAgmpGABhwlACX4QWQQJb1M8qrazBy5K14edKnmL9QQkyqhSqBQjimgahSARQlDFrr0Lp+Dh7v+zd0f2gB1u6ri5hUERZVy8hE8DaRYZqolgbE0j/8/2VPHxA5HklKLq4MKh8cOmwoCgsLuYEUN61SZe7R8pe/XI27evREmzYXcjJk/PixWLduLcaOfR6GZcCjJu6OhKAaxKWdOmP9unXYuHkDxz8DIZ1Vp+/rdy/WrtuEv91yK2TJw3XX/AVSykIkzqGtRdCnuIWYBsT/5ZGm9z3CCAh2LZH6fRoPZftUFkBWJRcq1clL+1lsQpGzuc2EnFiFPzfYiQf7/BVvvL8F735pYL9UA7qioXxyBYb1qY9dBRkYPH4zJL0xA6IdsCFbGZCkAlhUYQXKOOcj21iEbrdUQcvWNdC11xcwgi0QtypBi8Wghywk5L1odU4I9WvswBVtymDNd+vwwjsK9sh/RqFcVgAiZbw9Kw2Iv+8MFxYiq7hwClsA4uhRo5CzNwePPvYoSC3aou5/ioarr7kG/fr1x5/PbcUv2gkTXsTGjRvw3Mhn+TiULaaEzIqly9Gzx93Mkxw6/Gm0bdsWOXn7UKVSJXavZ8/8DO06dmBXeciTT3CyxCEKBlXWqBkHu8xpQPx9p8ApcHThSFDZnSnCLDTfHWpeJkNxhaivpHuwEnkor1nQctej07ky7r67OVZsyMGjozYhL9gEcT3Mdc2V7BUYfFcd7M4PYcSE/8JTmyDOlTYeZDMLqlSAJCWKpCxkmbk4M3MJxg5rg0nvf4wP59RDvl4HRtRC+VAm4ga1wf0ZIx/riHrlNiAr/COvj4nTPOxV2iEqnQbLzSgGiDaqBQrxwag+KK9EESRsL22s4jh71sedy0yThAHRl/miAnVFw5TJk/H+u+/jrbfeZFUYYvHT79u1a49Jk97A2jXrmPozZ85stiBffnkCy+KbjsvK3tdedQ0u6dSJO85Rg6wv5n8J0zFRLrssevXqyeD33Kjn4ViiIoAmGWWauSqFYohpl/k4m7on9uUoqfJTcmE5Zs6lcTokV4VMhGkSUIaDiLoXmcnF6HLVmbiiQzN8PO97vPDBVkT1s2Gq2UhwmZyLSsmlGNHvTOzYp2DEy1vgaI0QhwwjYENJlodkJWGHiULnoUx0B/7aKoq77jwD3e99H5tzr0WeGoIuOwi7Fkw7A57kory8CuWlDTinQQjdu16MyZ/nYPzUfYiqDWE6GXwsBRZChoWa4Tjeea4XKqpRBImyVpLM1HH6+I5LQExVpHPJFE0UblSfNHFh6zaYPPkDVChXDqFICEuWLEW/fgMw/4v5GDz4abYQly5ZjDPqno5hw4eyJDzVgT7+5ONYv3Yd3n7zLc6Od+3eDbKqYPSo0cxFfOiB+znxMur5sbBMKm0SSjbMR4MKJ5AGxON0/p6wl+WLLriSlcreUByRAJFacIhePQFybeXl6HJzVbQ/7yy89s4CTPvGRjJ0HmJJFbJLdcnUPzyBCsmlGN7/LGzP1THs5S2w1cZIUFIw4EExy0FyLNjhJBQpFxVjmzDwn7XQoL6KuwYuxy7rYiQCgO4UQLe3w1HLw1CrQUEuspz9CMXXoOc/qqBuww7o+dR8/JQ8A5JSjul2kmshI2mjVjiOtxkQCxEk+TqigZyA2/EJiJytTYl3kXhriqbzyIMPYfuWrRg6ZDB25/yM+x54ELf//Xb8/fbbBXBKMsa/MBabN2/CM88MR07uPrw28XW8/8H7mDp5KqpXqQojaSAczsDf//kP5j1OfHUi7ru/H0zLZUA0SeA2DYgn4FQ+sS75QAzR561SiEhmXiCJI8hIogy24Mo2Bu68uSmGPT8VX64vi4JgIxiJMtDkABTK+3EHyRyUM5dheL8m2JobwtMTtsFVGoM68yQJ6Kyy8LwE7GAUmvMTarrfY9yTHbB52zYMftHBPqkBTBRCc3ag779aYE9eHiZOXwcpoxa0pIzM5DLccWUCLc/rjL5DF2FH/ExALgeXrFN4yDAIEGN4eyQBYkEKEEuhIXAcPrLjEhApXysqP1LNmzwJBQUFqFaxCoYNGYLx48ZCC6joN+BedPl3V+wvyEcwGOYGWC++NB6rV6/C+BfGMSG774B7MfnDydCIN0mNoSQJsXgMFStUwYjRz6J3z17o0/duBsSRz48RFiJblqI3ctpCPA5n7UlxSSkeIpfFsgIhx8w1Uuz2qG93DKdFVuKloe3xwdsTMPcrBdvsujBDWVCJRmPrsLWyMBQdGVIhyljLMbR/E2zLDWHoq1sBqRGSrgdbTyJgleNyREuLIdOKolHZr/Hc4x3x5tSVeG1OZSS0qtA9A8HgT+h/cyU0qKXinkdew+5kA6haJVQLrseTfZsiz66EgSNXokBqCsvN4tgnrdVwGhB/zxkp3IXigMgEaWrq5EmIhMKIFhZAD2hC2tKlFqUq90IhQCQg3LhhA8aPG4eokRB5GaqVVhS2CMneVKigneKQrse107173Q3TdjB6DAEiKYGIhvP0fypP8l3mz7/fgjjxEIslVYiHyBtP6qPHQ/w9Rzh97COPQHHmnE+jK54cOKp5giLtzZRCAAmyuiSqQHM0DskrxOWt8tD7ptPw4aRpKEzWQCyUDcsNQyrIRtwL4evtPyFfKoegpSHbWonBA87G9jwZz726HpCrw3Jz4an50K0KSMo1YasSyntAqzOW4t67W+KpUfPxxaYGsPUqUBOUSInhzxWWYcR952NXzk9446O1MNyyuKzDWWhWvzr6DpqFtXk1kY/KcL1M1gWVLBMZlpVymXujghpDiOLvaZf5911mvoI3dVJiHTfiKDI5WpQL+v+NGzcWP/ywBSOefZZrobneJCU9xrhFAV/X5S9u4akH0K9/f1hJi6k6hQUFLChBqh4sha4ocLQw7hk9C58t2QRTyYAhB4RkEgEgk7jpOkQDopJru45eed/vO+Iny9EPlSQ58n3Ri42TGzSnXAkhS8TAEqQgQ78nAj73BisNLJZiHogmPkUcRA4LuRYUUrdhJScHd14RxEWN4tCJOmYDjqzBlcvAcCtgx34dz70yBQV2NhS1AoLWNtx5awtECxW8+dYGSKqCun+K48arm+HzmZvw2ZoATKUysvQYzv8/9q4DzIrqbL/Tb9tdOlLsvXdRNGgURcSC/knUYInGEkUFbDEWbIhEjQZr1Ng7oCJiQwErSK8iCITeYeutU//n+87M7t3LNmTR3fVOHh/jzp125sx7vvq+B5fj3NP3wcOPj8bKsiNgK13hZcoQ0xMw7B9x1P4m+p6+JzrtRByKOv63MoMPPl6MBf8zUKF3QVIm6zDkSxdYiNoV6GwQH+KtaKdZCElEHts8tyboMtcyYbN6pAWw+ZMp6+dEPvv6m69j9erVuO3vtyGZSkIVfVBbMe8EglQEiv9+/Anqy8KtN9/IzDimbfPEJwuRAVGNYODjYzF++iKYchQp0qUglT2Obgo+RNZUIfCtlzDPd4+a53xppnddf3+54jkUwmN1PbL2NZLgkzxYlA6WPKiOC4VYtesFxPrfr6g/tMS85HpbQVXteRbr9Ehcm0g9yOuhOxuh0m+pwUBSkLEUZNAaWsFuSLoFkNRCeKaJsLcRkrUImhqGbe0MOZTE0ccBV/+lBz54eyZGflOCtNeFEzFFWImoUoayVAhu9DDETQW6WgHbAgpCCrzkOoSdYsQ0iynCyi0FTqgjpHAHpFzAZEZ5ne9ecyzEnHJ01inLfBva6ykiyOOGhsbjSfvlpl2zAcRgSKrII6oAMZuujAgcqE2PyGWJDUdYk1uv6tWOUUNsLabTcWiGwa41WQosRa8ocNUIBgz/BOOn/wRTiSAj+4Do+ozZgoidC22rADG7RTG4Pv1N0LuLzf87W5jBmprTIBs0Nde0v659vGr4568U6cq5Jv9nDdfdpvPyhao/S23nDe5pm541a4x+7nkZfOq2WXSPLDAPGaL9YkokupgsCJHp87dcqAQGIj1c/f1VnjsonyFxpkCNauvxZR9BTvuMm0T177MxEbOU5EClXmB2OwUHqeyRuJQt6EQ8BaalQNVaAWoMtqvCyiRhSCkUGqVwbAkpsy3UUAqysQiaux6KuRMq9PZI2a0heVHEJAuGl+G21Ao3Ak+la5bA9mKAp7EbHFOAsEbfBHW4KCRmAGiakNp1XTiSIeDcsVDgVKCLHseIx25FBwJEz4RFsgbNkBOx2QFiAIwU/xOWnw8tBGCOy+17QgIhDMsi4sssdTNf2zmbiUfoMAstauqPth2HWXEcIpXg3jzhMl//xBf4YvoSWEoIpkTKZbSyE2M2rfYiAcS9zPy9ZH18LF4vNmHUCnsyGxCpI4fbFat+Vbk/UOUTGJX9UdP1BcBtfay4Yv3HBpjZ2OcN7qn6eYN72lHPWuN5uUpBgFjV+AdDXfVuSIiJGPopzsaTiv6DNkYhF4pNanNVpA+02Gz9XoPZSQsjl1bX+m4CJUlBzS90tHlecoiHeAdFcx8TxnLwhlirSctIhpOh7hUCXZV5G02qB3Q9GIoDOGGkzVZwWVJgNaKqBMlsh5SSZnZrEq0i34Zi6sQF6hG1HskBsEZLDB5TjxHBRAZwMhyaIrU+yCFWAFRIIpdqJMl9pzO5NsJ2KbqQy/zoTeioWwhRUqihZMnBkDWRfzc7QMwlrxWgKOKI5O4G7Nhk8QX7KqepD4jZ+s0cU3SobVmBw7KoxCFHbgtZfD4VmRbhXuZxUxbCkg1OtBCMUr1YAFNEBJH1X1mvN8c6ZeGebF2O7P25VkyuZbs1wFRdaEcd29zPS2CT7b7VMobMJizDYplNIEK1+R6Q1oRVqFIc2qHFL8eCr3wBWQua7w7X/m5kJhRmxiS2DolWj8SceJnlfzNpthDrqaSUo78T8w4vxC5JhxInTgaW4cJABHBceA7JgpLlmIYWMuGkiN26AzwCSNY4tyDLYv461O2l+spSFC/g74AWBBOum6RWfl9LRYFnK/BcFZJMqnoeHJLYYMEjG2E3gU461SHeina6iwjpv9QbWmgiCJhzG80OEHfEMNJkZA+JNJGF0eXzNApdalcO4/bhb2D6wlXsCtCKSRaq7AlgE3lxmsENCKbz+ZsnNdKOGPtf5JyVIYrar0YCS+wruC6iJtXWuSgqLMKqZCkSuoRQYQxmMkUKxPXfcj3vl11mBgzfPWdrM/e8Ysnl8Ao7OQSiiiBiZv/Eb++DxRopiq+1TIJRtkeaKxmA9FMI0pxCBlcWAJAd2PysLJgAldmdSJ5U5yIzms1CRVJsIsZJc13Y2NQ/QxlkqkAULPEu5EwZ9mgfxlP33oyonEKBoXKHWKX7Vv+INZlf5AGRNWgDwtsgQeK7vh51DRDvoYq0qyDJUpUSbD9URG4Wl5GxsGOgObON7/bnGn07ynALTN7gMeoyUv3FYysjqSHH/pLnbQCGEQjYVJ4FCZGUi5XT5+D776fg0puvwWbJZahQJAmUY2nQVs97bQgBsJhmwt0XaSFywcXVq8q5PdZdzh5ysdwy7AqA41ksgaJ+NNMzLDdFAEkSVWKjyscqG7dqwARUiz3CZwqUnMUV6Hxkb4ZgolB1oHkZDjtRIjIPiA2aKU3vRzK5C1xtUR0QWfKUV0jKrZAAOK2+Kn84nu1Ap/iMLzDlSCq7MblCXMLc9J+Z0VPElqpP4eC/8ihXNS6NuVL4mqI1AWPlZTym16LC/EJbwuwJ3+D7yZMx4N67sNlJQ9FJaI0sqayXWc17zv67b/nVsVIIjzLHo+C5lDU//HpYts5cn/1JFiLz/ERc6iVIl0l4iqw/sVOG7BpwSWxKpn1puIqLiK1BdTVkFNKiorijjLBDGjI2EgrFC2PMhh+0FYoEYXA/dH16LlIeJM9IWKrUsuw6RLQiw7NsFpqzHRcuh6wasBI1MThoxhYimeT1jCbP0fp7KgkQaR4RIAp3WZBLMCD6c9aRaFKp8CiYLcncMsUSZRz4JjlGoRddb9kNz7bG0fZtYnOpCd8OfZx1zwOVe4JlmE4GEUmGuakEyVQahV06IiNT6kNmouIMJ+Hq2ThOXLspKfJjVLaSk4Dz7b7ACqQYHbmlCtXMug5UCtNw/aJc6fYSvQJbbQR6FLsk15gE6omey6O6RRO2GudyoZCpQ3MlmJoJWyE9ZwWGacCWZKR0CyrpOnPZJYGiELkXMXuKnZKxwCpELIMqIvQUaKUkjIxUykQ4Woi06SKkqfCcVL2fZ33D+Gvsb8aA2FDfpT7UrJq7uW4MszL5GWBXJoYdmsAU/PaDzfzGaNaIVVuUrPkTqHJ93No3ZA68WtbPakZHDTOirv0/d5//FNt1T7WNck331NA3V9sYVd0vfbjCpeNEg18RKhY3YSxxXJBKSbIuWtM9uY6InamqBMOyEeFFUkJZOg6lVSvYVHYjUdKFi7FqeHtVLic7uDlEwdWNySB+KGJwtW1B9UJQ30pEDkGskddpP5HHwMUrdyD1QZajsNAIyIT4PPG5ClZumsuVJMyuyvFMYrimviye4j6pSjC9BT2ZH1/n74EiqVSl7j8VXZ+T8yR/KoJIIkrZ/LZmDIi/8GD74CjectBnHQTDheviKqYg/KyaSf7/D6ZGVZTGNw+y9te1Lxuysj+thpw3ODYXBuo6dlvOG5w/OKYhx5LFwXaHDy0irFAVrRKOY7X6xupFLtX2iY9YiKAFLh5/5GwV+qUs9dQh0sdsOjY0TUYoY2LhpGmYOvl7XHnbLSg2M5BUjUtVbGoZyW8tdgTygNiAV8vreeWinx0D9Fd6WjXZbaGVl/gcq06aqyhQkxUa/LqufQwPP/O82WFMhvMcE21b7qkBw/WzflLXPdW+z4WjWByyoP+RVURdH/yPnx0V7p5dr9aNTO4p2ViOiYhlY/bEb/Hd19/gpqH3I0681VT3SlYoCdjntxY7AnlAbNCrJfM/sPyCWJQPjEFHQqWV0qATNssfNSQz2pAHYw+snh82xK0mN8+iujhOLggWQS4zYdfSBbXj0f+nkprA5qztstSSLmsqXNtE1HZgF1cgnUig9a47I6kqsKiMhEpeCBDru/mGDEL+N01yBPKA2IDXImqvqj7R6plA+giDei2uzmrAGX/bPwlc3PpGoT4aeop1KdStQcsVJyDEqiSaLk0onumXiQRkHLVfkZgISW5CUyRI8ThiFHekUhxNQUKh7LLAQZ4HeUCs79U12/15QKzl1QUdMexiShLXVrFONLPl0N8ouZJVlkD6K9Q6lRXYD1rrql9CxM+qXNfsr6uufew0Zx2b+1XWfWzQYbGj7mlbzlsVH8wemerPIwgQAk83O1ZQdQy1q4U4pidzbSgxvHDskMpVSDOYFyeKT9bfV8sWoqrCdSwUesAPX0/G1ClTcMnA65Ghnnh63y51aTTLapJmC1C/9I3nAbGGEc8GQ4YhapnSANuyuM/Ztn33uTKI7xd2B0SffM4ALGt6pb9GPnhH5a+3/VlFHjI4jpeG2palavuoa4iP8oOK5Ai7bhxEvaeqGkyTykAkSDKVV1PZMf1DTOpETVC3E06A6BCJg6YgnDEx88tvMfXbSbj+3sEocyxRaiJLcOiHeQvxl8apX+x6eUBsACCSK5amLgVdg2U6zIxTVbBKJxAfKtWKUSN+9qe3tR1X/YLV7cPa92XDR00Qkvu513Xdn3NPjY0BP+d+K/vY/WEiq63CBlTJgyE70BwbIU2Ga5N9SW6y7gNiss7yFn53igbLocJmG2oyBaU8xaTEWrs2SFC/rywjbIRg2tTnkd9a6gjkAbE228SvsSJ32VMMvD5hPpav3cy1VpIsGqqon1nUbAVbYMFU/SXIkFZaRTmNK6LcJGDCyeGzyd5XS5b55543+7GrZa995M09b1YItTJLXVOSJXje2hIwtD+oEWzoRxWck5hesjPm9A5SmRRCkokDdmuHPiceDdUuZxp+Cmm4IPo3hd3n+jcZFpEqSC5ijgcjIwgUUhxDJJZ1HS4xrvv8mvWfL/+L5jgCTRIQKYmRBSl+3R8l+ETcjia74xJrB0kIuD5AST51kQSFKLtssuTodzZ3IPB3nkXeymUZzLhNpNdCF5dig2T9cWsSKYfRb+hcegw3PPYBPvtuNhw5xEwfEjGGOKLSjYtumCBCpFfqKo/J7eTLNSerWZd1lMfklqJs73mr7tlHbB5nHx05awuoZEApGjJeHJouwcvY0Iks11IBxYCrpuC5GhzK/JJRRbx9tgpZcWDTPioOdkOAQ2znFhzFhglZJDJsKoQmSqkEQrYHxQkhowmSAurCoM4JKq9RPB2aHIVD2jdaOQAdYbcUfY7dC0NvuRxScjNbi2KZEqQdNWWYA+GyqrWM4pAuZ5kLLBcrps/DnOnTceH1f0Op5MEmlhnRxpT3mJsj0jXwnpsmIFZb0f2WA+oSyJgcKyLuQkXzmA2bGH3ZYqPCXFmGKmkc63N9QKRezgAIZQI3X2iqip7Io65+jjt5sgLbNqGr1AHhcDueK2mw9CgGPjEWE2csps8VGSnEQXb66BTukKAqfsFp1xwDTBSTE/x8At4FZaOfS/eTEzQeugRkHANe2IGdSSBMyYakBU0qhI0ITGkLQl4IKSUDV5WhuVGETKKhTyGjlsJVZOh2a8gOLTQWTMkEwgacVAIxOcYtcqaURDijQrcNxHWq60xAVsjii8ByiTlahWSHEdI0OO56eG4EMa8YZx3dBQ8M6gc1VQadGWGyCDtyLcRqnUbiS6E3ZzoWDF1D1HIxe9xETJ80GdcMvgMJ2UPCcxAywjz38lvLHYFmA4iaKno/E4kkNI2I2iiTSJlIcqOE2BSJTLFymaTC0A0Ul26BFiKXSRKWnys4E3M3KuOVFZ0zlWFDRzoVFyJTPiA6ehQ3PP4RJs5cggT02gHRtxCb23RxKklrqwDRt3X9Bn6Kydmw7HJAaQ94FkKRQqSTCUDJ8Ng66RAM3UMovQWmAqQ8DZrWCmFJR8ZMwVSIWFSD7pAWBxEJeFANIpwqhZz0YFgyUoYE02gLmAZ0yYQRplrATZDdKFSlDRJWBTzDhqRG4JkaNF0G0jYKvM3bDYghos0ilhbdg+56yKzfxK2YodakbCdB1cPsddgNprtpbrMgf7+8MG5ObvICwlT+QxMgduT+y2ATPV6CfIjV8zQYmoFEJg7bNdkqDPqLqY+S2rdmzZiJzz8bh7vuvgumYzIIipIZv+DDJ4ol15vccMtMwQhF8f6YD1G8ZRMuv/QSeK7FjfWkDVEjIFJTveT5FmJAtuSzLTezuSVa6Oq2EPkNUPVKMo4iowSKEkYchUgqEhwrjYjSGkqiFG3V5choBSh22sKRC+BYDmRVh8PdIzJCtgVFLYZrrkZML0Y0XAqFtD1SHbBRaY94eFcury6S4kBqBULGKhToEcTjBhJ2CG64EyypNUyHQhY2iPo/hu0HRMl0odJi6GSg2DZauTITqaYsE3aErFwKqbhV6g/N7B3nb7dhI9AsAJFiNw4FulUNo0d/gAULFuDOu25HxiIWN99NlSRmI0knUpg4fgLeG/UuXnvzdaTSCc4gVlRUwDQp7khMNQRmwn0msW2KYRW2bov/PPc81q5djXsH3wnPJTKHKpd5KwsxBxD5gwl8r4aNfRP61daA6EddGfS56wMmQvZGxKyfcFp3A33Puxw33TMGG632SKMMUXsjukYqMHTwpXjr4wUYOzmBtNKBiQAsV4Hr6lC8DCLYiDDmoM9JO+Gskw9Gh9Y6UuUWps/YiJfHLceadBsYroyotRqnntQRvU/fE+1bRVBSksCXk5fg3Y9WICMdjPJMDDDCcG0FMW/LdluI9P5MkgqQhfD6ymlzMGfKNFx43TWIR1SUuw4zvBArTmNn3JvQRPjN30qTA0T+NDlu5W9UV0aURrIKTVFx//1DsHz5crzw0vMsOB9kfMmCJNfNTGUwcfyX+HD0B3jltZdRXL4FsVgMV/z1Koz79HOOFqUzGVDvKtUUKqqMQw4+AO9/8AGe+++LWL16Be6+8w6OIRLVk2KQqFQYA5782HeZ/Rgi2TFsIQrAYED0w53Nb1YF4lhVLnNlgyJrb1L8sBj7d1qMbruW4to/74FUsj363zYda639oBWWYr9dl+P/TirCsYcfhEdeWIgPJ0WRUvaFRbx8ssY1gTqKUYD/4Q8nJ3DJH47B5+Pm49Nx03DY/rvj4n6nYcmWFG66/20YaIszeuyFSy8+Bu+8/iFmTfsRx52wL/qefwpeem0qPp4gocI7EikpCs9LIIaN2w+IxAJNdYaZFNpDx+xPJ2DqN9/hunvuQHlYQ5lnI6qH4BHRQ/N7wfk7buAINAtAJNOLJBhDqoEHHngA8+fPx1sj3mAxKZu6BzyPRXeIvJOkSL8a/yVGjhiB/774HNJOmsWmOJniEGGmhGEP/hMlJaV4+KFHYFppaKqHgsLWeOo/z2LZ0iW4/57BTHqpR6IwietQL8T1T3woANELISOHwDx0EvXLCjDhDomskpoGjn8T+ZlghMlOqniOyNJTgt51SeBoA/51TzfsHVmBtvIkyOiEG+6cj9XpQ/H7Mw/F2T2BQmcSOkQyeOLV5fhwUkckcBgybhSyTkqGacSMUrhl0/HKQz2wfuU63Dt8FryivRE1t6DnYcW4/G8nYeDd76I0qWLYkEuxaN53eP7ZNZCVXQBvCa66ah/ss++BuPH2L7HJ6YkKpRCKZaLQ27TdgEiJHpM4Bw0FcjoDvTyJVEUSbXbugi1OBmooIrqUKum/msiry99Go45AswBEcpl16j7wPDzy0CP4ccECvPjyi8hYGTBlL5fQkIWowjZtfPzhRxh4wwAceOj+yNhJjH5/DMLhMEyT6sxkDB06DPGKBB597DHOKiuSDVk18PRzz2P5/5bgwSH3w7bSTPlkyxpsJYzrn/oUE2cuRcLTawDEKu69xiJAaHf9oi4AACAASURBVNS3XO/JtnaZA6JbruEjkgQpjjahpWidWYS+PTPo2bMnbhw8HWuS3eDpDlrrC9A1uggP3nEq/jviJ3z4XTskcTgyTowXIUlzoTobEbWW47mHLsKIkV/h46k2rIJCRCrWovvO83D3vWfhH0M/QdK18eB9/TDs/sexYPmJKHdaQbGW4dgDVuLvA/6A+x6ejEnLD0A8UgA1paHQ3f4YYshTYdkWJ1VIXU+Np6HLClKkQBaNkH4TdN1AyiVS4PzWUkegyQJiMOBMAEpSsJaLwkgM99x7L1avWoXnX3geaTPNNYaZlI14Ko51a9ejQ9sOmDltOsaMGYMXXnwWFonteCILTa1dIT2Ca6+9DqUlZXjnnRFIpOKsg+t6El586RWsW78W9997NxMEJDMmoFI9XNR3mesCRFF80xz9qZqSKkEM0WMwpKIiSmCUo8hajrNPLUGvPkfjlru+xeZ0TyRMFa31Fdi5cBmGDT4Kr30wBx98HUYKh8IirV/SGZYdKE45irwKRKNpZOwIypMGlHACocQiXNw7igv+eDIuv+4F7NSuEA/c9QfcO+Q/mLm2O8qNCKJuCU7afRkeuOUMPPLkdLw7czcUxwqgpCIodLc/hqi4RI9qs5FcJCtY8PUkTPt2Mi6/+UYkiXKfqfJZWKWlYkH+uZp0ljloBfYVyTzbQ8QI47F/PYoh9w/FYUcchGUrlmHz5hIup6HseEFhDEPvG4pddt0Fb7/5Fp55/imYbhpUf0ilaVQ2YehhHHnkUcikMpgzey6X8FhWEooRxtP/eRYvvvA8DjnwALRtU4SHH3sMFUkLcmFbXM9lN9mASNltEUMUm9Aka/4WYiU/BffukgHuweFC+LBsI5ZcgbN6bkbfc4/BjbdPxPry38OUClGgL0fH6GI8dnd3vPHBD3j3awkZZX/YCMNzbEgh0vPIQI1XwGhdiGSyDO20OJCZi4P2SuPO2/6I8d/8hFdeXogi2Hhq2PlYtvZH3PzodDit2kKp2IR/33gYuh+g4KEn5mP0vCOwWmsHxQ6hKADEgf2gpcug0cumQnmO6RITR06nSg11iKqmIUUeh2ujyJUw7ePxmPrl17hpyD0o0QAnZHANokadSnnoaLEj0OQsRAEtIknh4wxXhFAChECstLgEixf9xJO8qLAVuzGGYSAWLUBBYQE0zcBHYz/BB6NH48VXX0DKSsC0HIR1A45pY9HCRfj7zX9H185d0K1bN1zb/29Imkkuu3niqacxedK3uOG6/kynfkz341GeNKHG2qL/42OrAFGhGGLQC+EDIunqMnV8S5wrBPSUZU2gTXId/nhKOc7reyQG3fkJ1md6oMTSEdE3oEvBGjx55wF47b3/YfSkQiTl3WG7xBRDSRUTimYhZMtwbBdheRMi1nT8ue8uOPX0A/D1lCV49oUVgLQfIG9E35N1DPzz4fh8ykLMnV+MI/frhH06LUTHDm3w9OulGD17X2xQdodkO2jlihji0AAQqTymMslVwzupwZBnxmzSOtZIQsCEs74YFVtK0HGvPVFCQvGhEFRqACDN7pb4ivPPJOCmKdYhUgELASJDjS/6lMlkEDGi4GA/CTpRf6msCOvP85DhLhYVuh7Cwh9/wtSpU3HhReejPFUGwwjDsWxYqQz6nN4H9957Dzp17IQLz78Qk77/FkbUYKnRZ559DmvXr8ED990Dj+JJrMmsIS2HMejprBhiAIjUilapK0H3yzoDLXJqMeu0HEfbxDpc+PsKnNv3KNwweCzWmiegxA4hpmzBrgVrMHzwbnjz3YX48LsipL394DlRBsSUkgTUJHRPRZGyHhF5Fq7odyiOPWJ/vD96Ot4btxoJHARbaQPoJQi783Hmsa3R7di90DraDmt/WoBvv3wWt/7jXjz89Dx8t7ADSqWdYNtRFLqiU6VGQGStkZytpsiGS7oiJDFLoG0jakmQHBeWLMOMhmCx8qLEgJjfWu4INBtA5KJYB1yLSFbiPx8ahtKSUk6mJBIJGEaILUXLchCLFuLEE09E3/87h7PMpmnCkHUMHDiAj337jTfhOg5Gjx6NwYMHY8JXE9C6XQeuQ1yzdhX++cAQzopS54pD8t5GKwx6Kstl/q0CopJA28Qq/PmkCvQ992hcd/dYrLZOQIUVRQGKsVtsJYbfvTdeHT0XY76NICPtB9eJsuC6pVBBtg3NBooy32DAVQfg0MO74ulnR2Pa/AhS2kEwla5IpT3ochKKvQzILGHR85Cjw3DX48BDMrji6qsx7N/fYv7yzkjI7eEgVBlD3B5AJIYc5hFTXBiWgxUz5mLe9Bn405VXIB3SkSYmIyL6oEmY31rsCDQbQOQ34FInCrB29RqcelpPjBo5CqFQmIutNU1n4ItEYhj32ReYPHkyXnjlvyhPlnN8se/Z56Bju/Z49dVX2cJMJhIIh0J4+eWXMWTo/Rj78Th8/NlnsKwMbrvlZm7f04wQKjIOEGmFQU9+srXL/JuyEF1ATqFd8if8+felOKfvceh/9ydYbZ2IuFmEQmkj9ogtxhN3HYCXRi/EyMkxxLW9uP5QUE97CEsZhNKbcP7vUrj6ouNxx32vYNnmrthodYQdKUIy7SDiZlAor8eNA/rg6+++wKwZJuxUDCHtB/zhj1F0O7o7br7jU2w0uyEd6QQ37VXGELcHEGWyEOk+ZRch28GscRMx4bNx+PuQIfBaFcIkpz+TgST0N/NbCx2BbQZEAhf6hyy2xtiCtjo6HwEb/5ticbLKNYbcJ+v4tYaSCk1WsHL5CvQ89RTMmD6DLUNylcl1JkAMhSIMiO+88w5eeu1FJDIJPuenH3+CU3ueikgoxP/N8SDqTFAUzJ47G3vvcwDeePsdLF60EMMeHMJ1iMRuSNRflhrBwN86IFKXhuKgTWoO/kSAeN5JuO6Oj7AmcxIybntE3ZXYvXAOHrv9YLwwainGzOyIMrkzZMOCR0Lvto6wTYXZC/H8kOMw4+txeHf0ZiSkw1GmGDB1IuQIo5VcAMNdjUHXH4fOXSTcf/8YlJaraNuhFPfccxG+/HIVXhu5BVvkA2AZKmRHQStHlN1sDyBqnsL0X6TNHfU8pFauQ+nGzdjjsENRRj3zKvUtUr1p48z7xvh28udo/BHYJkBkbsAsCq1tvR1B3VU9JE1/I8AjYApIGIiCiZMq1DmQTd1vi/a9VStW4vTep2HK5KmIRKOIRCIcQ9Q0jV3mz8eNx8iRI/HSqy+iJF7CliBlmDkkKfj/OXvKdyJJMC0Thh7FC6+8gqVLFmPokPvg2JlKcgdbj2HgE9Sp4meZf4MuMw0Vsd2EErNx/hkyzjijB24aPAabkkfDlneCYa9El1ZzMHzwyXj5nQX4aJIML9QK4dBmxKJAvFQH7CRaFyzFE0N+hzWLZyKR6ArT6YS458DWNGSsPfHm61ORSJbjwL3LcceA7ijeWIElS5Zir/32gRPqjMEPTMCW1P4o9yJw9BQky0ArR5TdbA8gUoiUCIDTVpr7rcOWDCuZgmRo8IoKkfFcMfeziSG39QPI/77Jj0CDAJHKDQLLMAC0moAtFyyZeCFrqwlM6W8U+6M4IBVPJ5NJthAVjRIdxEITcCBKzIQcUnX8tGgRTul5Mvr0OZM56oR1KQCVsoXr1m7ATh074rkXnkNFpoJb/izLYkuSA5GcI6bfipsTZKIKJ1VWLl+OBx+8H55DkuR+L7MRw6DHf+uA6CFC9F3WWhywZykOP/xAjHx/LlLWXnDRDqpcjmh4Ps7vfTC+n74G/1vhQHEr0O+8g9Hz5CPx1HOfY/LMZei0m4ZePYoQltdDlcjCI9o1FRk3hLizH14fvQRlbggRdR26KAvwf6cdji4doli1wcTLY5egXDoMCbcNQoYCK1PGMcrGSKrIrl+mI7sI2zYWfjsV82fOwiXXX49yyYWrqkwrJ6v5HHOTR7XtuMEGASJZbwQ6gZtcFyNOsK828Kvp75qqca8yrc5k5VEfcTyZRigSrnSX6dqGFoJnO5wxnj5jGtLpDDxXACpZiGQpEqMN0fzvtNNO2Ge/vWB5gtBBXNf1LdSAylWMHBmNrqRi0vdTUFFehj6nn8ZsNywIQJ0qeh4QmVfNSvKCBG8Dj4+uFsJxorCcMNNjmd5yGLYFz1CZt1JPl6DnkTvhxBP3x9ujp2LuYgemRDyJKahIwbEtqDIRxjqAYsOSiuAZnVFBnoRsQjcTKJTiMJwEXDmMhNYRZV4RPDkE2bZhcKlMBoV1ld00MMuseAoyjgU1pCLMMcQv8d3EL3Hz0AeQlDwk2VOhioZ8UmU78KbJH9ogQAy4BqnMhV1cz2Ygyi7IYrJUcnv9rljhClePt1BZSi67GAHoG2+8ga6du+KUnqfg9n/cDsex8a9H/oW0nWGOOgI0dtcd0s+g5lqPSRksk9iwyTIEFGKwdr1KVTy+PlHJZ3UW0GQWLNnV70tXDaRNGypZpZ7L7jIdRhVnNQKibMDzHySgx6O6t5Zbh0jz2IYqmfC8ViKMocmAWQFVtuF6IbhKG1hSBTRZgqUmmGBWsw1E7Qp41ho4Wgi23Il/y6JPEinYFcBxNEA14TmboDtE/lrEfesZJQOK4oZDbSBZKciyiQzFkqUQXFuGrkdgmxYkN4MCAsRjuvoucyl0rkMkadKAvXzrUqhcO09yJW4xtB0TMQqjbChGyfoN2Pngg5CQSP+ZvB1PdIrmt0YZgYYM5c8tYquSA65fkzv7YWoERAI2cjFpIzDSFQPjv5iATz75mK3EY7odzfV8oUiI3QhN1zhG99lnn+HzcZ8jVliA8/90Po466iiYxF7tuEilU4iXxzkGQx8UnbewsBCxghgOPuhg/P7Ek/D8s8/hlJNPRZu2rTFi1EiUJ8oFoPm1iHw/vjA8gc9WXSHc1SI2UcPYkOGk8/htMZXHC9YXwnz6qFwtioFPfoovZy1FwpbhatQXTXFPkfUWNZNEi0/WQwsJulP4IWfaU0LBI0lPX1qApxr3Oovn5wXPteFRqx4LxsuQXRsKi8nTOqZxCQ4tNaKzh46jjh+y2IlAgo4RaVz6vcMypMRETmMajGvASi4E6TWHyB3K0OuY3XD/DRcgYpZA535jibksbXLL2TOouR4xeETOMPtCYWHqrDFtrnnVwxGkJIm1VWy6XkOnVaNARtM7CRkCJOVQ58bfU93fAb/Fhnyeorik7suJmVfVLEFkL2T8+PXMDnGaUu0yf59ZW00F+rmF2QRUVATNdPxc6KzjsYcew9133oPLr/wrOnbsgOHDh+P447vjjTdeR9gw2DL8x+2347lnX8DV11yJhQsX4auvvsbIkSPQo8dJ3PJ0yy23cMmLnbEgkzIaHFxzzTV45OFHcNihh+KkE07EM0//hwGxqHUBRrw3EhXxCkiqaIkLtgAQqXS7sVoGqAuDmljFCwpedhW/oatHcMuTH+Kz7+YARgESFqDpOrt6dAwdRkLpYlVq4FtuenO92h0xHGZNRDHFc7gAfRAJuizp55S5F+IKYlmqHiIJ/t4Q2yDQU65roFxITgqGU4Y+3Q/E3TdcBMMsgUGM3B6R+6ocCpEaIkNKH43tQnMdFKoq5n0/FT/MnouLL78c5Z6HtK7A1WQojtlY066Jz4Cab48MgMbKK9n14SobQPUDp0vcphItyGzD83cok9YSVw3IcCRRIaASy/62AmJ2Jpn+f6IiicMPPhyD77kHl/3lL2zdTZ8+FX/8w5/wzFNPovcZp2PJkiU4o08f3Hvffbjwwgt5eR80aBC+/OpLzJgxCxQjvPGmG/Hmm2/ivfdGQdVJF8XCLrvsgt123Q2HHHwIft/jRDz1xNPodVpvFBRFMfL9Ub8gILI5WblikevNfjgvYxIcVcPL732JmT8sB0Ix7l6xLUEm6venCAsxYJ7OXvpyzdjcZbEuRaq6jt2m81bazD5O5QBSDfdEiSbiewyAreoMVRxnLmdeqwuCUf8zj6ZfkcBnqLEygeGzcnpSMqz6Ruf2KwOygLf6b8jNVSHbcRx94O64+OxTIVulrLpHoUPxkZDlHrD51I5BxIJEsqMSdalIwKTPJ2D691Nx6113IuE6SBsayGfyHZZmCWaNcdMEMoIqrq6tyoqv61fZU7imMzbciiTgIxikIwKUFf8VWI68h63GrK0hFiJNZLIOyaoLhUJYvXo1Blw/EP9+dDhatWqFwsICFG/ZghNOOAGDbhiAa679G4b/eziefuZZTJ85jS1Kmv8TJ07EJZdcgq+//hb77bsfBg4YgDdefx2rVq+iQCBU0jhhl0vCUUccxYA4/LHH0fv0MxArjGHU6FGIJ+LsMpNLWykU5ZvrjWoh+oMYDFYgqcDXpUEl+ipJha5FEac4JSdpJOjMJi3so6pPrr7J0hjTcsefo8anyPmjKFvKgTF/LQn+ypUqDTAIczFT2KJVtqYA2eoXpLeT9hwYpJlDmi+JMoQ1j910tmLYlaeCa+qlrvsmSH4UjskuMYlUlaxZh9LNJdj3kIORdl2YOnXbqIBTj1mz41/Nr3oFDi/V5+s2RGytgZYmK4jU6zLbHHIRi7YPxnKwwJK1KL5RshZz3Z7cU9eaVOFWOc9jcCwIFaKkrATRSJRjga+8+DKGDRuGUSNGMDBeftllWLZiBT4d9ylzytFqTwQMxx3bHZ98+gl6/K4Hbrj+eu4KWbt+LSTWtvUYPAkQjzjsCJxwXHcMG/pPnP+nCxArjOLd0e8hnoxzyIlZZPwvZke4zK4nkjbVVj42hAh2xbU1z2aLI+MKyU3iglI8ehHkMxNok4wm3+mvOmEb6+JkMVVLmtFjshtSdQWRoPItaf/vTIHGmCEkO2sG1vpHiSCONE3EaxdnYcu92kbxX4fj3bqmIWIYcChmTRK1Wd+tTdYnLaTVLF7fkvUfkh7XtkyENBWS3+pJJIieZcKLhLhW0qXeeb6dqmP5/nIsafHs/qdW076sc9R0Tw069tc+b1VUZOspx/uqx+XFm8t6KX68vkrXPGCKEseJUwjS5UpPYivR7+A9OByHltlboWSaCofOr8qQHQs6gaVLUrLkOld5MEJZsjok1guIFB9USSTIcfHPYcPwxWefY+6cuXjq8cfR78/9uOj5vP87D6Zt4d0P3kd5eTkTtW7asBHHHXccnhz+JLvR/fv3Z0BcvW419JABl1hDfGv0+OO646cFSxCNRJBMpNDz1JPx7pj32EJkT7SGpEpdFmI1/eUGiGZxEThbFKIshztxaHDpBVBxOEkY6EXISDIy/L5ovweN7j/4WBvgSDQWWP0a58l2Ruq6Pi8gDbrB+szG+s9S/Z6q8op0+UoJBCYvq9qCswb2Q3AX1KFJIn62JCHseZg/bynmTJuFKy7/A5ISkT54SLkSwlmqe3RscO7cu81+urr2ZX3ufJO5o9LUzkvjmm0jB/cr3FOx0b9zxzeIrmc/j6gIzlpgc84djEcu9uZe0w+sVH6L5BjT+6KEaIjK8jwHYclFKlNW2WVH+RHWVc/Bh60AkSzCoHOEV15d5+4PXdMx7rPPsPDHhXj/3fdQvKkYL/73Bfzud7/DhRdcgISZwnsMiGXcV0yA2L17dzz68KO49JJLcO011+LFl1/CuvXrIOvUjidccgKvo488Ggfsuz+uu/Y63HTjzei6cxeM+uDdyhhiQwFxW4EweBWsU8/gJoaazkMvipMIBH56GPf+ZzSmLVyJtKPAVSgs4PGKRP8E2VKyELMnRk0TPPsDqAkScidINrbUtW9Hn5cdkfoxys/YV30Ywf3nrMOVH07N++kdBO7N1tlu8az+qLuCAJjlaMkqI2uwcpKT1UEWvr0VTG9VSysTY7aDcDiCTCIJ1QXsVIabBTxdRZoC8tQ85eToMtdmBfvgVtuQ5c6T3DWkrv0/d18wH3/OPQXXpGQVz/IcA7gaILLjIGLLlWDme3jBtWtbDmtq+AjGJvfY4JrUVMG6S+yxuUIpU9b44mE3jSIpiaeH/h3tQ0kmOw7ahD0nqEvOAuXcLDPtouJo6gsmFE2n09CJPstxEDZC7JIkKhLoe9bZKIwVcanNRf36YUtZMT74eCy7ua7loHjTFhzXrRteeOElnNv3XHaZCRCXr1wGzbcQyfqka1EM8aQTeuDpp57hLHNhEcUQ30VZvIw7VdiAa4DLHPwm+Hdg7eVOttz/JmuTLGCmFWM3zY85+AEw14ii/7/HYsKMxchAgytTZl2FS+EBX4uEMl0cwWAPumrKVbkEPkhkuwBZiRz+yKvtIwCqPm1+7nl5QclOYNRx3uzkUvY9iUdqAIRnPXvd1k31z7rmZ63+UdX0YVB4hgt42MIP5GD9f7PnSgudKsbSv30ObHAvftXzkJstKVQSRvreCmTKOHsSHNuGQmw31K3CpUSi1jbYskMLovjDH6etvnzxBiqPzdkvjq28QXH6rPutPG+w8lXewi97XkemxacquJQznf2Fjpo4RGlV9jjROhXMQ5ILVnIKRdgQqUzS+XF5lUJRwQIrBi13nMT7t6B5FssC2yQfS7Fe10GRaqKtHMeIp+5BV7WEAbOyecTdOrK8lYVIIEVlNwSGdCD9/1Wr12DvffaBmTFhaDrCqoFhQ4fi9VffxOLFP3HSZdK0Sfh04jgGE1oc5s2ei969emH8+Ik4+sijOOv8ymuv4qclP7Fvv3HjBsyZPQfdju2Gc885Fz26n4Ann3gKvXr1RqwgilHvj0JpRSlkVYZEL6EBgJitL80Dl/viakFGV7K55II/BIm6cvx2Poph0HdmRHH9E59h/PSfkPY0ZJjBRa4sP6DXRPFF8bJqWn9zjf5ttQeCr6Cm42rblw1g23pPDbnfuq5b3xJU2/76rlv9OPpQSPOZ6hH5Hzj8ITrUVcUGo3DweA4JNPI/WPpWqtfJUXcU03uBEn4qd8FYybRgyQ7pyFBpFnVs+cAb3InCuuBV560c9a0ArxrGVfmKWcdmYVwOINZwbM3YuePP6+dtg+fPXSKD4XGdKrCh3wj99OpfBwNd1tQUC1X1AabxzYnui++s8jhyjUVThO5moFA7hqTBVUOs2x3KFKOjUoF3Hh+MXYwKbt0NeBPoWrn3X2cMkdrpxnw4Bv2vug4zZkxHu7ZtObBdVFiEKy7/K6vfzZg+HW+++Rauua4/vp82GZ27dOVuEooX3nnHnZg9ezY6deqE6667jusQia7LtqiDBNh7r71x3/334eabbsaJPU7Cs/95FqeccgpiRVG8M/IdJNNJrlmkSUnue0G0AGbKRCgc4oEjEXrbteFQVlFRWCVOhgJd0bFqxSp02rkLfSJ8PLn+1PJH4kmO53FrGY2GpqqwMinYtovNm7egY8eOPNpcSMz/KPC0GG54nAhilyAJA6akc5qfX7RvlYiyGxF3bKjbmw1ZNcFLTZOtromYDReNdWxdVl7uPdd1zR31rGxXVWoli4+JLJGAcV18dMHED57GT4VnW7204JIFQ0RL9PFScS8tb6y0J2LJLpVtsKZC8KS5AJ6NgnXtq2mxykLsKkfTf6W1OYvZb6Cue2rI/Qb3lDVG/hKfDcea4gBmKWJhwEmb8Nw0W842tVNqYViODlUJQ9Ms2OUOwpqFtLMWIakNYBtwFCCh6LDo+6PBJvkPNjCo9pmSYiEoWgUkczNCZGi4JsJKe9huGHFqhFB1hC0HslMBW07C9koAg3ISGsJKFHGnEJ6iwnPjkG0DMVfBTvpmvD38enRWU8JC9DuOAiE18XwiFFBjDJEAhCxEmgzr163HsUd2Q78L+uGOO25HNBrF2LFjccstt+K2227DpZdeCtPMoFev07H7nnvgoYcfwsYNG3HllVfi4EMOxosvvIiMmUFJcQlKSksQUkMIR8JM21VQUIBQyMDhhx+B448/Hk8++STOOvsshKIG3n33XZQmiABW4nsh1zpeFoehGYLQwXOhERMJlV7Yae4zZQIH6k5I2zit52n45PPP4GkSYuEoZxCJKYcsQOqeIQANViSqrZo7Zx6uuOJKTJ02DUkzDi2kcqcEoMHRYhjw+G+bD/Hn2nz541rWCFAoIaKWQbXmYJ9OEvbZpTN7S4tWrMfydS5cZX9YbiFUbQ326UIlUevhSZuhuR1ImAYZKYy5axSUK7vD80KsYQOPsvceVFdFVANS8U9x6D4G9tm5DVKyjZ/mbsGWkp1QonaCpSlo4yShla/GTjub2GPfMAPgkkUl2LhOQ0I/HOWuAUkuheyGYLhRdNC3YMTj16KzSr5doCJJtku2hUiNGHLdgEjASMQJn3z4CW69+RaUV1SwO6FqKi7udxEGD76LY4yUHJkxaxauuPJKxOMVLAV6xFFH4O233q5M0BCgcebWt4h5XWAeQxlHH3M0uh/fHQ8//DDOO/c8KLqCMaPHIJ6OV9Yq0nUiRgTUczp/7nzcctst2Fy8Gf0u6ofrr7ueqtAQ0kPcoVBRVoEzzzgTX0z8gq+/euVKzJw5E6qswDItbhmsqKhgC5DM516n98KPCxbiyquuxszZMzh47pAbnQfElvU1559mu0dA8dIo9H7C+adG0K/PIciUilBDYWsZoz6ahvfGxVFh7oqighV47J/HwrDjkOQY0mYhJCWMtBfGXcM+wZJ1nWHrbbhfnYwOxdMQcxPQ01Nw1SUxnN7jCJRuWQe3MArD1vHqK1Px1cIQSnUDseRSXNhjP1zU73hsLF4LKjmMqlGMGPEd3vvSRjx0AEzJgqtoUCQdbbRyjHpsIHZRiVRkGwGRDWe/yyAo0CYQioajWLpsKWdoiEnG0ImeCwyIhbFCTnwQgJaVlbF7SjWLVDZDWbqgd5ksTo7JEKONb/kRYcSJJ52I3r1749Zbb8XZZ5/N+0e/Nxql8VIYIYOPZ5fXdDB31lycfebZGPneSOy595649pr+CBeE8NILL3ECRpM1lhY4q89ZGDv2Q9ZemT9vHr6a+CVcm3qoFTz66KPcOUO+FZFHXH3t37B48RJcdtlf+bcZlzSZRS9tH6HwSQAAIABJREFU3kLc7m8of4IWNAIh5yf0OHgD7r62B8a+/S0+GbcUkDM46fgYLr2yL/755DR8MzWMXTqX4u679sKrT47Hj0uiKPeK4CpUH6ijPNEKnr4rbE1CSiqEIxVARRoF9jwcf8Ay3DawG155ei6mzdiIpJLGDRd3w2H77Yur7hyF9e7OOHJfF/f2Pwmfffo1Rny0BIbs4rTj2+Civ56H/neNwfw1ByGDTrBINVK10E4txchHb8ZuPwcQA6CiLHM2nyGBEgEVgyTF4iSJi7DJOgyIINgTr6TaqpoFQYE37aPfBucNir8DejE6/7uj3mVL79RepzLAcTUFPKQSabSOtcbFf76Yi8EvvfxS/juB7rHHHovx48fjrbfewoL5C/jeflq4GBO/msAZX8qOi9AsUFFWjuO6d8f0GTMYrCk2lEgmMG/ufFx66WWYNWcm91lLJD2ZB8QW9CnnH6UxRqDIWoxr/1SIU3oU4tobxqJUPQCuVI7WzmQ8cE9v/LhEw1PPrEK3I1XcOHAvDL3rWyzd3BGlWgQmYoDdEbZdBEchSddNyEhdYcsF0LAORe5XeODWAxEL2bjzjk0ocfeHqq3HwYWT8ejgP+LVMT/gnYkezum9C87uaeD6G19AsrAnnLiNXYsW4sF/n43n352FDz7rAMs+Ao6sQlPKsJO2kQFxZy297RZiTVyHtVZcZI9wAzTaa1Olyy6TIbCkxAgBMlmdlCjhjKAnIRPP4IxeZ2DCFxPgaR4UTWEX/uqrrsbhhx2OI444AqtWrWJAfOSRRzB+4gRuPuU2QduFrqrYsqUYRx5xJH78aSEikagoL1JkzJw5iy3EGTOnAwq151E9E5UBiBjioCd+26p7jfEx5c/R/EcgnN6MP/Zqg7btNuLVERtRHtoTqrwFreOf44kHTsfMOaV4+bU1OO4YHVddviuG/GMiSqyuSEQMFCd0pM2dYcqdAUOB7iZhoh33o+v2anTAdAy//0QsXjYHDz2TQbzgIE6e7Jr6GM88cBamLynGsP8uw1m99sb5vdvgjnvewVpnDyqGQpfCdXjkX5di2H8mYMLUrrCd/eFwtUAKnZUteG/4zeioVjQ9QGRmmdx0JLdliTIIAkdV1irdbC6MpgJKyFi8YDEuu/hytgLL0qXcWKcpGt54/Q188+U3eP2111FaVsrZZ3LBKamiGJTNonMqnBH+YtwX3B44a84stOvYHkUFhUw6O3XqNFxx5VVsaSqaBFdxECogxTgdrhrFgDwgNv+vOf8E2z0CnlsMTd6AiGdBsvaiyD3CmIcTD1iJQdecimdf+hZfTUqg92mdcU4f4McpG3DOWZej3E3ih6Ur8J/Xv8H8dTsjYRwOzyIXOsS+W8wqRgdrAYbcdChcfRFuGzoJqdhhME0JBxRMxRMP9sXsFRkM/tcstNZL8NA/TkC8NIWnnvsUtm7h0otOR+dWu+OW+79BsXQsyjwDpqqx2mYXKYHRw29CO620sQCxBgTLGVru+a5nuJlPL5eXLruigEpYsrr8g8JqKpoOG2HM+H4GBvYfhEnfTYatWExUS0w6I98eia8nfoNnnn4GaTMFBw6X73w+4QuukNBVjeOHZjrN2edNmzbhhkGDcN31/TnJk0olsfinJTj55FOw5z57orS8BG+98yZ23XsPRCKtGBBvyGeZt/tjyp+g+Y+AZxC1WhrhtIxWkgMluQRH7F2Bf9zYC9PnLMdDz06FFN4VfzqjK/5w3s6YPXU5XnluDHZq3Q6XXNwDBZ0juOmfn2BxyZEwpU6wYHCcPuRWoG16Kc48TsLVV+6Lhx97DzPmp5FWitG/3y4489Q9MHOJjjsf+BFSeh1O67EF1179f4hhd5SYKbhI47H7XsOC5QeixDgWWwCkNBW6ZKCLlMbo4bc0HiD6PFh1v82gp7+OXzEg5vAY1gSA2QXWQdeIlbFQvqUcZ/c+B/PnzUe5Wc41f2QhPjT0ISTjKdx1112IJyqQNJP445/+iAkTJnChbiQUhmvZmD1zFs7pey6+/e5bJrD9Yvx4xEgBSZExbfp0XHnl1fh+6mQuLiSXmdJXxKfnKIUY+ORvW5e5+X/K+SdojBHgFjnJQUzbAjk+BZedswv6nnwEpk1Zjyffmo0N2u7MNH/sLh6i7T1MmrMMirITtNI09myzCHfdeTq+nV2Op98uQ1LeHSk5ClchKeEyRKxNaO+swZ2DjsLeuxZw5Udh+whCyTVQ7fVworviH/fMwtFHH4S/9t8b02YuwoSxCwFFxYm/2x29f38k7nhwPKYs2RtxuQvSqgxdttAVpRj92K1oqyehbGuWuaYYYv22n09kUc+ICzaYHCZdv1qdyBLo/1Lhq/gTxe/ECclddlhgykDv03rj4YcewX4H7ssJFyoeP/WUU/HAkCF4550RmDJlCmIFEZSWlWHiVxM5fkgWYkV5Of584Z8xYOBAnNmnD26//XasXrMWL7z4X04SzZg9B3+57DLMmj0bsuLCkx1YdKuKBlMOY9AT45gxO06dKqS6Rww52VX7zPQcsG9XH4hsy7nudratB7Cu3o2mfF4Of+R6EVn/vS37xByo2n7usXX169R4v1ktjtltk8Gd7Oh380uPoXjcrdpH/McVT6s6HsLeZmiYhv6XHYCTu3XB+29Px+hP0khGDsQWXYXiVaBNcgMymoRSoyMQa4dQPI0ume9ww8Vdsfu+B+OGwXNQ6nRFSmmFTEgDlDTkTBLtnTjCqWk4/tjdsMe+nVCyfhOmfDECd99xGZatKsVLL8zEdQMugdLOxE13fQRP3wthQ0dYno/Hhp6OHxaV41/PbkJcOwZJJYQIytHV24j3/v13tNEpqUJuqEM2EDPgVM2rWuoQawbExlhbGnoOn2Wmkj6IyCY8Jowg0lJi6x7zwVi8P3IE2rdpi++//x5nn3UulixdhDZt2vBFiHHnhN/9DpMnTxIdBq6Lvn37Yq+99sLTTz/Nyn5UNtTvoou43/H1V1/HlOmz8bf+/TFz2lSYdgqS5AjSSdIM1iK40e9USUCHSRX1ftaa69uZXKChz5f/XZMdga1eYg4MN4Tdosk+XP03JkwVQc0nNtFfHXhpZAJEpFLIie/R/7L98X+nHoahj7yC7+eE4ESOR4mlw1ETKNRK0cbdCC0k438lHeG02wVqWTF2NmfihgvaYZ+jd8NVty9FqdsVFloj6aWZakhx0+gib4C7+UdEC/ZAqRrFTqoLxxuLex+4Gl99vATffTYFg+85C1Nmr8Z/R8WRKdofiuJAT0/D1Rd3wu4dd8OQf8/BWu9YJKW2iEhJdMV6jBr+D7TTRB0iM2rTqyU6u8phabKASMHIgCyI2qR8fRPq8nFJAMrFkAeGYNzHnzJdGPVakwZzly5dRMmP6zFLzjnnnMMdNeFwCH369EHPnj0x4IYB3CVDxwRu+aCBg9Dz5FOw86574NIr/op5s2bDtJJQFBIlF4CYIUBkXebFIEC0GBB5iclq36Nezd82eWj9n1zT/oVPB1zNIqrEBuaGaOmrnt+HWgmGvr0YNFNIEiLppTh8zzW4977eeP6Z1zB5qoyEdAAq0A5QW8Oz0pCtJXh4cC8ky+bj8ccnwVaPg44KtPK+wsNDzsSMZcV48MU0EtreUBDlpCa17mlYhfP7dEKv7nvgllv/DS98CIpSm3HIESX4y1X98MDdo1CyYRP+cdcxKK0wcde9c4CCgxALZRCVF+DvN52OslLgoafnYot8FFJSJ0Rgo4u6CSOeuBUd1PLmCIhktWe51USw4IJpmagIXLScSli2ZAmKN2/BoYcdyokV3dAFYDoOUqkUzjjjDHz+xRfselN3SiQa4ddM+8kKDoS0CiIx7nH+7vspuPKaazFr1nTIIFVBmxl2GRB1AsSxmDBzCeIwGBAFcYDQbRC6KoH4UtP+6PN3V/MICJuoPoEwVvNumUPI3xV5OwGjjG8jUijL79unXe2sxbjmgigOOXILHn3oZbjesShHEeIy9RN3gp1qBc8qxwnddFxz4R4Y/+EkjJ9QCslIoFevruhx4vG4+f5PsKhkX1iIQDWTMJwiSEoEkroJu++8Bvff3gtfT/gEH475Aa3UNAbefDGWrpfx5OPTWZu991k6LvjTCXjtpW8w74dieJk4ehy3B/r95Tw88vgofDXDQUI7GKa7EyIu0FbbiLeeGoQuSlkzB0SfipxMdupUSaerKMmo8Z5a/6jQu1VBK5SUlzDIkZVIwHnmmWcyMUXr1kVIJBJcQB4Ul3ONo/AIkEmnEYvEMHvufPS75BLMmzsXppmEpgjKcQJES4tgwJMfMSCyhagYQi2O9SUCDyNQkGuZ30vLf6r6wDAYgZbqBfjEGDmBVm6q8JcB+v+7ysvw4MD9sMeeSxCBBivVGRlVQjokw/J2x0cfL8dbI7+CrVTg2vN3w+kn7Ia0Y8A2bCTSFkaPWYovvpNRCgUdDQfdDmmDjattzPsfoMTaoyL+A664YGec3aMNDCcMSyvGivUOnnx5HpataYdQuA1cZx4u+ENX9O5xKOCEoVChty3j/U+/wocTlyKh7o6U2x6S3Q5hB2htbMQbT92AXWRRh9jMXOZKhKl0XZhSjEk/qyaj5NPJB22Gwb/pt2QhUtnNl19/Wdn6R8kV1nj2ae/5nHRGSYKmqJg+czb6XXQx5s/7AZblAyLRkSsGbI3qED/BF8SHKIWQljV4TPflU+pX0sUHklPBM+SyjAR/r4nZJPu562M+qe282bBVUxpie84bHNvQ827rs+6o89J95KY/ahqHgJyvNsYa/xw+V6YY6Yact6b3uqOedTvPW80zq86wEyz8MbUMbaOrYMgrEXEsqG4YikEteBkknBjiyfaoSLeG5IUQS61Bp1Zr0aFrATalkthcoiJesRs8aQ9Yygrs2yGOx4adj7lzluLexyYgqe8P2zMQzSxA59D/sNdOu2JTsgQrNoUQxx4w9Q4wPRUaktDsWdipYAN2ab0nbEfGio3rUGoVIqPtjpRUBM+VYLgFiHoS2oQ24HUCRC/ZOHWITdI6qCFlGJTwUOvfgoULmMORKJuojpHji9kknFkP5VoZWI6EJcuWYf/99mWFYcGwRkL1Ohw9igHDP8aEGUuQkkNIQ4dHHeWs/+rfiKeIGssW6lE1yTnQiDdVKSCbhXG8BlfWxQpnuaW+XprFrF+S+4A535kslUOVqHyFaNccyK7F4SXRYRaC50RhehosVUGBG4OKVch45ZD0CBzK8VoRyG4BoGxGLJxAj24xVBSXYPLsJCrkfeHIhYigGLq3FsgYMNQQMo6BNBFDkOQh8V+6LsJSCQpQAjllg0hrU6oMW26LlNMWnqIAchKyqaDQcdA2tBlvPnMjdvZ+BtvNr59lbtgsr6mEgtdiUkizLETCYaYdU1QSlhEF3zUzaLt8DFH/KIru04QpnH1mqWsfEAc99hEmzPgJacUHRJ8hmyQEBNuzyM4FSn3BU9QzvxpcTrK13Vx9nOoqRdmeY38r5+XgRw1oVyly5cfRcmNswVvYllKguubErzlfbCJizppW2fcSJNhVKcXyu64chc28kylIJOTkhaE7UUiOBFNKIa05kOxCSJKoF6bia1lJQfJSkGyqGKFQlAc1swZRIrdWOqHcaQNXIXmxzZAUB55cACQ9aLLL7FM2xXhJdpa+PeI49TLQkYYjK8h4OiQ5AscrYA5UTymH7Lho5QKt1c146+m/o6vcSL3MDYOoxvxVlbZqbWetqb86IJEINBMIAEm7pWojAancM5KyIBFRkjCNhDDJqFomxwfpvz3KKOsR3Dp8DCZMX4S0EgEl78ll5lhEUHbjZ52DerW6nOK8w1xdkCjXMKkq+qjCqFxnsLHH0H+TW023qj77gA29OhN0fYGOZuQwg7RJagu6BIBI2sYkek0s1Y4U4g4RCWVQ3Chkss4kArIKZi13lBBk1YHmGvDSlMhMwZPjcIjOXCqC5bkwbAeSl4BMsUGlAI5dAcMrYaJZS9HhyB40F1A9F6rswTZdOG4EREelqBZkLQ3bVTjZonkudLkAJjxk1AQbOm0kBa1Rhneeuh0dlEZq3WtMqGvYubID137OP+fAmgCRgJAYc4Q2g9BnCDQauCfaFa7z1ht10NBkIL7EDEI6aXB4DIiQdbh6BAOGvYavpi9AWjJAROVMwkbn8+sl2clml7k227VhT57/1a8zAqSzHWgAs9giy0iIv7GMmBAEAXz937rvspkmXrL0lMU0FstOtp6OQoaAbML1LMhuISdcFLUENlmGXiEs3QLkBFTqU1aFjLFsGlAyujA85Axs1WZdc40U8SQNllSBJPlYaiEU00SUJH6d1qDUZ7lezgzcikVksymQNIHntoZN35+e5tI4snkMyYbqJCHbKqAZMHUbaeI+lXS0lW2M+u8QdNRLWGSKCrOpDrFBBLHNxWVu3M+mSh6IzitCR0Kdi4rBPUXHnJWlWLWxBEaYeCAl2DZpM1Sf+PxBNe6N5c+2A0agpnekShJMijWrMhTLRdSV2DVMksYQV4JRMS/pd2x9Q1t5Hc26Sj83UbT1A1c61lwjTIMjBKXIdhaGiggjVUlTE6iK81RqlzMgBR4A1fzSzqD7i/ZRJJ/imnTurbvCxLcWVAZQLxtdU2TEaRMBLBIFE9c56sC9UCiXsRFTzQquT4b0twmI1Sd5EG+sVPGTZKRdBaFQFA6vLjJsRwSSg40r1OgjyiPiDoCwHX9K0vqgGJXqeii0Paya/SPmzZ6NM/5yIdKagqTnsFYPBc5qdQKCVGy99Yw7/nl+S1egpIojixK44B+qPSZBPHKbyfczbUqoWJVdOLXhXK0iU7+lAc191mx+Rl7VaOUhYlwzA90QTOH83w7pwPrFunkgbNZTxpYcWMSeBKCNpeC7dz/GvDlz8Lf770ApLMhhkuClqgL6RV0bmSS5EuzNemia/M2zJSn0MUHypgSKlEw106SjpCKTSUOSVbhqlgGzdTJBGLu5usx5C7EqIx3MBAZIjiFJzOJNq4+mC87G7I0CwA0t723ys6yF32DuPNfIyvBIT9hGoauifOUarFqxEkec0gPFJvW2K6zQmCJRpKytusaivyNwJVv4GDaVxyM9dTW7RtkDbMuC7uvLc6UJyylWyRkz+NUAinlArOWtZtOSUY8yda0QyUTQDRO0AFaCJpuS+TrEpvKR1HsfOaEx2SSJDBW250JxbMRsGZIio9yxSKuWPziSlsioOQTHWfyd4prUwUSlXi21YrHekf3FfyBeQdV4cxGcLHMOgMBSZAgoxuhU41utCRTzgNjA18fFFn6th/COqyr5g9ARFWlnc4VUf01VF6o6cuuL11YHln3Flnbemp6nrnGoPvqNNIaUvWThewlGxsaaHxZj/ty5OOvyi5GwMiIrqipIuxSH8j+/rBdZdb819zvv6HfeJMYwMJD9f9e0JOyI+c31kKKKXmTFcyZIUKJVvcqy5g8/D4gNAkQXComUN+C3+aqbBgxSE/yJo8vIODZCxOgSNzFt3FeY9t13GDDsXpRTfJFE0j0ViitXZkxrfgzyEqqHUprg47aoW2pIUp87mLmZou6vOA+IDZgatLLIriD8qlrhqq91NMw2Vdw3BDUbcM38T37ZEaDSGuLk8zImYmkHzsZSbFizFrsddShSYRVpdqUlkPNc90dFgFg9zvjLPslv72oKhQf90EUVyW32OJDTLMJeeUBspPkhnGGx5SaUBQYKl5rqnvg3fp1VTZevqs/aem9d+4Lz8tVqyGr/Gufd0c9am8Xd2M9K75fKbjzZg2G7iHn0AUmI2ya8kM4vlEIiVBdXS4JSzAvOcrJ2brWtIe91Rz3rjjpvU5mHZITUxGhe7XvhbyabELZmYMhbiA0EzGyy8ZoOyRuGDRzIJvozIgBRZIXbw1TPxvxpM/HD/Hn4Y79+kMMRJNMWU9DZXkOsv/xs+KVfc0Oq3vIxxF/6reSv12xHwHGFD2BIHnTZw9oVK7Fh4wYcfPgRMMkLNsLIWBZreOe3ljsCeQux5b7b/JNtywhIMhTqu3Ud2OkkIrrOxCAZ24EWiSJju6zOGLDdbMup879tPiOQB8Tm867yd7oDR4BjiJaNkK5AIyIQ2+SaU4dY1W0Xih6C7VhCnCi/tdgRyANii321+QfblhGwbJe1eahTxdBUuLbtNydRi6YHWVW5VZM4SvNbyx2BPCC23Hebf7JtGoFsVkYK0Qdh+vqp6LbpMvkfN+kRyANik349+Zv7pUZAlKYQp6W4InNbcqmGAESx383rb/9SL+RXuk4eEH+lgc9ftmmNQEAW6hEprF9HGgAh245EOMx/z/vMTevNNe7d5AGxccczf7ZmOgKsjeMLLYmuBvEgTDBKUhGuKLYX3Q75raWOQB4QW+qbzT/XNo1AYCEKICQIrCIbFTx74nSCRCC/tdQRyANiS32z+efKj0B+BLZ5BPKAuM1Dlj8gPwL5EWipI5AHxJb6ZvPPlR+B/Ahs8wjkAXGbhyx/QH4E8iPQUkcgD4gt9c3mnys/AvkR2OYRyAPiNg9Z/oD8CORHoKWOQB4QW+qbzT9XfgTyI7DNI5AHxG0esvwB+RHIj0BLHYEGAKKQgRbyiizwV20sRO8nSfxVHyLWvqqmSlZdl6y2fXSWBh1LvaZSoIob6GrRn/zCWf/yAWl4djltle6CT/5P8qE5W6DcFTxtXiulpX4C+efKj0DVCDQIECU4PjEmCT6TcpUCeNQI78KlnibeT21Ov1RbE/VTkbJZNitJ8FBV0EddBS6LAuXqJWczmwitBd4YRKua+Vm8xtdisOmR8zMnPwL5EWjRI9AgQJQ9G9TyzoqzbF5Vs7cYmEgb1fHxsLbmpoZo09al5Vp9HyEUKTlVM0SroRbBoeKDXZUIzdZXoCejU1UJSbFqjQB5n+nE3Vo36P/Zewswuerz7f9zdGzd4iFCEiS4OxQtxQpUsEILVAgSrFDcCRYgWINDkWKFFgoFCsWCUzQQCIQokfXd2Znj53893zObbEIgvP8fb978wpxce21298zMme+cc59H7ue+V+sTo/zmyivwQ1yBFQLiUrabKi+ORCQJ4liBo/oqWXCKDefScVov+PSmtosDsT6guvTfSoHaN/59scOdSuHVkSy19YU7nRA9lkiy72/l/6VHlfJ8NdRfepbkLwnoy3vTSxHj15PqH+LpUn7P5RVYvVfgOwFiQJpQtNOV32yganfiPSFacZoYd5f+Le0B/S2h27eFdUty1z7oubQHssIzOZaSZt03QaJINUWS3pe2xfXFUqqd4Lfs4ZcgMhnpVw57Cjd7LSVXVilg9T7Zyu+uvAKr+gporcWWOAzFa/brqWQURWiajm5m8eKIiJBYC4liDz2KMXUbS7cIxYBH6m16XzHNJXFZL5z19aZdEjsmS7Ssb23fvy/3b7qAWBK39U3F+z5OpJpCBYhyXLpSLInCUD1ODtXQNaLIxzQhCBKgt02LIJSosjdSTCLRssbJqn4ql4+vvAL/8xX4VkBUkKBJCyVJi8XEO1Rm3aAwQ0BQMzA0nThO6nB9tzj+ehtiecC77Nv4bo9b0ln+xmVQKbF8iVuaqgYmNUFiwtBD0yIMy8QJI2UvqYlVuTIS6i2GasTqcWVA/J+fauVnKK/Aqr8CXwNEASyJDGWTiC+KQqwwwDQMpLUSxhZ6KkMUW/gSWUaRciLz5W+L47UEGb8Oh0ljZkXb8rq5iY7xso/99ueSCqOuQDkBQnVMkYauaWRSBkHg0NXdiZmrwLR0TEF4iX7leyidaflfEiEuPz1f0Tsp/728AuUV+N+0AssFRInQeqM0+e44PrXVjTihzotvfMTzL7/J9Flz6M4XcZwCmlBvRHpdW1KvS8p0vc2LpcGxl+PXm5UutzGyFIdxyZIueWxvrLf0ci/mQ6odhYUYKkDTFV1IwzIMZTXZ2FjHuuuOYsstNmbT9Ubg+a7y482ldOLQW+KuJtFiLArK5bbK/6YTu3ys5RX4/7MCWnuxJVaRni7pYaxSZAEySRWjGAwzRXeY4Z4Hn+Chx/7FvJYeeiIbzcxKCImhS5fYU7RAibFKyXUSz5VSzyS6k03gSbrTy9QX+/ZfhOqifC16Y7pQpbgqJVe/S6jWseaXoraEHtN3S36MiaWGqJW4kwoQwdQg8B1MIyIMXHKpmG3GDuGoww9isw3HgOtgaB4SDyeHbagmS8K3LG/lFSivwOq8AlpnflFcjEJiW6IgoanEpAyL0LcIyfLpzK846fwb+OTLeWQqKol0G0+z8GNLAajuu2QNaVN4+BGYZIWVSKxHxHGaMPIwNRdL1e0s8ppG1s6g+ZJgB2i2hh+H8ghF+rYxMAnwqVJRmRF1gudi2bW4Am7yXCH4modpG8R+pMBYvkzTpKfYg5EyMCxDNVTCQMfMVBFGOqGk/rGPLl8CrApJQ6KwhwwRRxz4E447cn+sKE9KLxIHPmGUIp2qwosLyy0CrM4nR/m9lVfgh7YCWke+JXYin9iWlDdUDZLQiTDsOj7+fB6/PeFcFhYMzGwVgQCnYeIK1cawQcy9I4f6tEVFTYydMon9SjTN5PMZs8CoRdM9dthuLdYbM5jnXnyP977sJCNRoFNQgONqAaFloOkGWhCS0sCLilQ1DKeldQG/3H9nhjY18Ze/PkmbFxHEPhW6hY5PPt+BZYCpRwwbOpgojDBMm6/mt1BwfHRTR7dM2vMe6cp6XC8kbRpI7xnpmitaToyhe9hxTLHlKw7adycuOesY8NpJSVAZGmia3Bx8lpC7f2inSfn9llfgh7ECWnu+PXYjF92S7rG0EAxcz6TLsTjs939iZnOB0K4Q2JAYT9kwRpqp0uG0rlFphAxtqOaWm/6EH2nEvoZThCOOOhXHy9De1cJ55x7NPntsxmlnTuTxKZ+RiUP2331nhg7uh26axJaBbujgeMSBh29Y/OXhp1i0YBb33XIR66w5jF32PZaFroaRtrBCjbS/kJNPOIpa56RtAAAgAElEQVTNt9iQxtoKdF1T1CEpWxadgJaWTqa89g7XTb6NdHU/OhwUfSgKkyZLMnCYjB/qeFgaZLSIfMssjvvtLxh/1C+I3G6yuo4WxgQS8a64H/TDOGvK77K8AqvpCmitPR2xHzoYpsRKAhY22DWMP+sannjhPaJsA1g2oe8jmCUdaMO0IPLJ6BFD63JkoiLDhtSRTplEvoXj9fDl7LkUvBzNLS2cffY4frr7Npx2zlU88uLbxH7AhAvPYtftN8AiIGMZKv32HBd0m4JmcMRR5zDj03e579bLWWf0KLb98a/psmpwpO/rRtx+5bFst+m6/PeD6fz98X/R0tpBLNxILWTYkIHsu9fODBs9kr/+/Tkum3QLkV2LF9qlxo8AYgLs8p4tMyCW6BKwNJcwv4A7r5/AxmsNoRIPI/LxjSWV0NX0XCi/rfIK/OBXQGsudMaBX8CWCFE4hnqWrzpgtwOPIcr1pyuyVZNFl0gqDhXFJo4CQtfhoJ/uzsm/PYCs/D6SGmGAjoVuOUS61AZT/OrwEzni8APYe7ftOOnUS3jmnY/RMtXUNTTSUKFjdc/j3BOPYstNN+Oiq27k9Y++INB0Zs9phcIi7rjxIsasvQ7b7PFrerJNdPseWc3ixYcupTaT49e/OZlp0+eDniHwfdJmgBZ1sfvOW3LWJWcxff4iDjx8PKFVix9aqhuuqwaNNGZKsyqhT5wwtYkDlxQOm68zhPsmnQ09HaQ1D18XEk8ShZa38gqUV2D1XAFtUaEjDsOCqpeFsUZk1nLeVXfywJOvU7Tr8DVbdZ51LVCKN4qZJ6beoc+m6w7nx9tsgB1209naCnqaysoK2rrm0ThgEAWnmrvv/iu//93BHHzAjpx40uVM+aSFWV0+5KqxvFYq2qdzz8Sz2e1HW3P0aVfy2Evvsf76ozhgv5/jtc9mr102obKyiq33/h0tWrWqdYYd3Vw4/hB+sfd2dDoxb783k48+/BTDNLD0kLVGDmbHbcaiZy3OuOIO7rr3UTL9huH6mppEkcaRFAAS2nYCcFJPDBVARlihQy7u4fG/XMfwOg07zCNz2vLuy4C4el4I5XdVXgFZAW1hsT0mEqqJ1Mhsuv0s2+31GwpmAxIrRYalIkeZ6lgCiDFmHBDmm0mHHey29Qbs99N9GTR8OF3tPcydN4sbb76b6dMLpDM5zj//GA7ca3NOOPkcnnptPl66Ej+dxvbaWCOV5/m/TiZnp3lt2hz2P+oEfrrfXpx24lHoXkS/Ko3uYsD2+4yjw6oiiooY+W4yUTMbrDeS7XbchnXHrk0ulyGdSuE6PosWtDJj+uc8+cxLfDxrIXG6ljhVjxclMzci96XI16WhPkWrKQlUyO9ScUTc3cqZxx3KYfttQ1YvEirVnHKEWL5syiuwOq+AttBpjbXYRY8iIrOCmYscttz9CHKNI8FK4bpFNZkizRSJrGQeWGIlI/ZJxw5bbzCcay8cT0tHN/9+6U0a66vZcotNaO9yOPSwc2hpaeeqK8az756bc+Ifz1eAqKcNwriH2Gnh8jNPYp8fbcvML2YydPSanDthIv96ZgqNDWuQb57B7TdNYMjw0Wy2+5F0mzlVq9x5vXXQowJR7BD6Lp7XTU1lBYZu4AcRRUcqhIaqdWaqqmn3dF56+zPmNHcLsbKkZSO0oIQPaciMsxYtli8zghDL7WHHTUbx56tORQ86FmsmliPE1flyKL+3H/oKaAvd5lgLXUVCjq1qPviyjd0OOJ6qpmFoUlMLHXw9laSLfQnVQmo2PK668FR23HgkR//+JD6f0UJLy1zOueA4DjjwACZcdh/33fM3LrvkFA7ca0vGjb+Mp95chBm301BR5Pg/HM5+++7Bm6+/xyknn81T//wLtdWVXHHzfdx5xyPUZkMmT7qYMWPWYfM9f0dzoHHAnjtw2Qm/xA1DJcqQsURgQsPJe+iadMo1cjmbQhARegKWJlFK48iTruWtqV+gpXIKBQUyFbZrYIcSHctXMnxoSIPFKbDOGnU8fNdlaFE3eiTDiVKCXE1riH0VMpa9Khb/bVkZt+VpS/YWIZZtQvX+Pln05Y9nLvPCi3cSkn3yt17xtsUTS6XPY7nTTiXm6Dd+YqVp0G87liXLsry9Ske07GCAtmQNet/Rkl2WrMPSS770miTDBnLBrabn2yqKvFqL0xxHgYNM3fl6BR/M7OAnvxhPRd1wfM+nvipDRzEg0uxkUkSkv/CxpRvbs5AbrjyTPbbakBNOOZu/P/ECeuxwzbWXsuuPd+Hkc67hib+/wHWXn8Z+O27BqadP5LF35zGkX5Zbr/8jgxuq+O9Hcxl3/MV4YZEhg1LccM0lNNXX8fA/3+b8887kwcmXs/7aa7LlTw6jM7OGSt+HVeoYPS2Ebp7JN01i8ID+HPLLw+lo72DYsDW46+4befe99zj+lDOxq4YQpZuY01HA0UWvR96Cqb4SAAwx5WbQRxPRCH1SUYE1B1Rw/x1XYseuer/CXVwdAVGifkMoU6qWmijipu0MhZ6e5P1Kw0mml0whzEeq+aSHmrpxaPK40mSRwGVgh9i+hhEb+LqGJ6372MdS+pny1AJuBrEoDYlISCI9iR2CVVIYDoXapYMZyu9jfCPEMxOx34RKr2GGGllfw5WBAnQCTcMzE13LVAhpOa44whPZ81DEOWI1LFDqpmEIdSzWCGXSSrKDSAYT5PxOzgfbT8DIVzrEiuKPKTzcUmlFGnLy3q3YwJCDVawFXb1eIMMDmoEZyMiorhqMTlxSU5JhAs8nlmCjBAqmiKSINoCu40lvj4iMLxQ3oXv1GYddRUFkdTosraXYEmuRq0bTAj3L9PkO2//kKKr6jVaEZGRaw0waDiLHH2mG6jZL4yFruvSr1Lj3tiuxDYP3359KQ3Ulo0cP59X3P+PoEy/B81Nceu5RHLzH1pz2x8t58NUZZG3YeYe12HjD0Uy69h66ugzsSknLizQ1NLHfbttzy73/xPUKPDT5EjYc2Y/t9zqcOfEAFeFZXV9x4qE/YdjAanbccQsqKjI8/9yLOAWXimyW3XffngUL5vPvV97h8Rc+5u2Pv6KAhWN4CVlbRg8j6Tj7oLsYkZzuckGI3QDYsQeFZjYZM0DRfsJiNylDIsRvihL+l58SpdqBgIqSgowF7EruOYaBE8rFDFlFzNeUqIdAgKWsJPo0pATxIo9UZKCHpgJE3xCGgoCJlFnkuRUtfjEYJgAcYYQ6AgxqvFPI+UbirZMJInxDgE3OuSS68g05BzUqPAh0ERhBAWhgCMBpGFGMFSQALOeugIom+p0IGR8iQ4YAzOT11GsFxPLZq4NRZwKmiAOXZN9CPSTSS/JOkUEgVAtVi05uJGYJEOW4Iz1G0x3FXRV5PMlYfLl2FEc2wtRkwFUamBGhiiRjBe5GZOIZOkVTXjek0vfVY8qAuHKvLW1RoTU2RFsw8gn0FM15m813OwSzcii6VYUv6aRRVB90hEWErbRj7DDEij1yekBTdZZjf/tTfrLTpoRewMQb7ufRp5+lh0ba2h2uvOz3HLjrxpx6ygQenTKNbDYLQZGe9oWccuIxDFtjGE88+zIvvDlVjQQaThdhuhJCj3smncH6I/qx675HskjvRyDDgW4Lt175R0atUQtxqE60KNaw5MRXDaCYqspKrGyG8y67m/v+/hJ6ZQMOXkKdiSyJMRQYyiigRIvCQgzlBiCb202OPAf9ZDvOPfnX6F43Gv7K/WRW4quFWqhARyI9JfYWGViC/X6iJmnqOmYckvYCDKWEVBLQlWH3UiK7OKVVVjeCZgKWiRGYKjzL/5UPQ2/E02c2vLcWkwypq8dEhgCXhikj5cJ/lRq2I6CWgJwAsynHEvvJcwuoC1ApJpUAs7ymLmx89U3UizRRMJKZfcNUD9HV8ZSOr1fyTeBaKb7pSfiapBTEVkgoJH05dxJ6QsJRWJzRlt6PnH+BnFdJmi/grdgLmkmkWwocfWE5GLqKTiWmlSjYihLgLArFVyL0QIo6EnWWU+aVeCmgLZIuc+yjxY7qMjt6LQf99k98NCePp1UR6jYmAgiBAkQhrMgJERTzGE6enClxo8ugOpN//e0vtLbl+fFeB6BVVlAIa/DCNGed8RsO3mcb/nTGRB5/Z6oSXMi3FcgYMbdOOoPtN12bky+4iseen0acqSEudKhRwZ7udo7Yb2f6V5jc9tfH6En1JwxjKoJu9OJCbN3D9fLYlqn0GbVQw9QtHKeHM848jYMP2o/zL7uVux56gVTdkCRtUcVSW61xrLvqSyJGOabEkCpWKTI98/nL9Rex5ZgB2FEBTS7ClfnJrMTXkhn2UO91ThSyetJoivMFqv1YpY/hwkV89cbLdC5oJigUS+uozgZUJiqiGQJcCgx1lSLbQajwxDMN5bkjkZRc+Em9NkayWXkd2TxTw5VcVQA4SmTb1BRRbOJriXJ52pX9JTWOca0kuoriMJmwkqxFHhuLZqemUk/JZuSf4tEKaV+lzvK564SKaJ+IBqcCeV55nhBXi9XfZE+JIO1QgAscU/BRQwJFM5YZ+ySglAhY1k4pr0uqLdqakY1vaeoYq5oaaBq9DpUjx2CkM3TbJl5NhQLr5CYUq+AiHcr7jSlaEiFLySE5tvK2cldAW+R0xVHQg6GJArXwEGv492vTOf7sa/DSTTikSIeOmv+VGlEiyh/QrzbDpEtOQDqy1Sm528Lo4cPwwpC58xdg5EwCvYJpn3xFV+ssfvGTXRl/ylU8+PZ0fDMmnarFaV7Aw7eczrYbj+Gk0y7hiVdmkDdsNLdIKleBL9/DPHbs41sVFFMNcsqj5Vu49bI/stOWwwmUcrcI1ibGUIn+YYxlWwSmznkTb+H+v01By/VTqt8Js1yAXWpKRWLdLwGiVG6EVhOhOd2MaMrwz3uvxi52UGVHqna2RIFn5X5I/7dfTaLqpI7V2+6QlNPH6urmiwf+zuxHnqK6vYs46iIdxKQ0SYdjFTPLYwTA5GKWepuvW7hGhBn61HiQCUQrU6I0QwFIwRD9zF4al67qhvIcRT2iaAmwxGSCmKwnICfmZVKHlHqfZCUCFCIJIq+VCBXbWiYZqyTAikNVixREl8gsUDe5kiq6qveZ6iz21EGXwDfUFfjI45UHj1TwBOjUXL9wUJM03zVMJHW2Ilf9Tqmva6i6tKqTyjkXCpALgGbwLAFlCSLkBmDRY6ap324bxh71K6LhA/FNi4LsY4AVRWQlGtciXFlDQ9JxiUT7NqL+b58F5edXBZuWYlcchg6mHhBGIaGWwQmz7H3oiczp0ijqWSI/wBIBBlHP1oSD6FJpR9x5w+U0VWUx/DwFx8UJNDq6uujs7qSjp43589uZ8/lCttl8NAftuzvjxl/NI+/OJM6E+F5AqpDnwZvOYLsN1+Kxx57j3c+bKdiSnsndW2IPuesGSqj2k1mLePGdT7CsDDjdXH3eeHbdcR3+PPkuPvl4KlEIYSAnkpCnJb33CY2YWc2dzGvW0DINJVCTc7cXEB1i3cOIU/gyZWNoCUG9p5XjjjiAcYftRcoXQPZU3Wj1BUSp+Rmqk26HAZbvUfxoKq9dfR2Z6TMZ7kGqWMRPR2TcGBsLL5umMxAxXcgpUFEaR9iBRiET06UVsS0DL5AIyiITGOSAdqNIZaBhBDGRZSlwtXyQHkaPLcAWUeHFpKJYRVlFiSYNgygIVOouN16JzlREqoI/S722fEkaLUIlku6KkrsWyPmjqxuwRKdaaBDZJo6IeegRpiPNjxSBaZPXHZV6V0QpYjckko6O5mN7MvlkoqUryYvdRDpU9VUpJygBZQFPBVwCuGAEUoyROmMy/67k8CIdx0jzlW0xv7GGjQ79Bf322ZViRZqejIyT6mTl/UW+SqN9aaTEUpoqpf9lrFppK6C1yqRK5KHpSS1Oah0Y1fx7ylSO+9MlhBVNeKmsunf6vo8WxUoxJnIKVFomdhRS6GylGDgl1ZoMupZFNz300MIMIi48//fsudNGnHHOZB577SPMCogCF8Pp5p5rzmOr9ddRNR5Jq6SwvKzzgBTKn3zxE866ZCK6ZuHlO7n9yj+x2zbr0V0oEAQ+xaKHbaWVS55KpYhwDJPPFxU59NenKUqRFMblJJa7r4CbgKGkzKoLKWAgF0lUYPTQRu67+Upip5P6jLzXHiJTZltWT7MpaSj4Ujf0i9SHPi0vvMqLfzqX9QODWsdRJly6bRB6MTkJafQUi3I2i2woBlLvEtZnjC+1WzcmCh2qcylC6aiOGkZhUCP6jPmkPvmClFYkE5q4mk6rVCg0C7sYY+k2PZY0GiIq/BhdaFM5m8AvUqub6MUCRlq0LaXmJk0fXaXZBcNX3WbRP+o0Y5yqNPliD/V6ikqJMsOIfBxSsFMUJXp1igyurkDraiMjN79AIr00nUZAT84m7wbUkaKh6FCBqDF5KkKNHKFvVTAj7CabyRD5PrWpLKYbYPsRtnJojJWwcCyjntJtLp0uutwwjBTdsUY+k2aRDpX77sz6x/yGfH0dXbqJrUEqEjZHb61SWB1STy3rcK40NJTTsSPfFnuxhyY1FbHslOaElQUtyw1/+QfnT7yByjXWptsVsDTQTVuZSom5VBzEWHKyuAGm5aFZEUGUJYhSiW5hZBPkC4w7Zl/23mtbzjvvJl57/3M0Jd8VQNBN/7pqajI2gSO1QIlCU8SmgFqpKygVSs2i249pbunA0CycfBfjjjyQzTZdm3y+UyndpNMyy1zyeVG1LI/Ispkxu50JV96OVVGD63eRkteIUyCNFF26i4k6tqTlac3F7/6Kx++7mcbqDNVZE108VlRxe/U1qpfZcUv4nM3ziT+fwRN/OIltYpv0vBYqbJOiKL2lbUxfQ8vHtOs6DT/dlcqD94FMBuy0koIjZ6leCp/NYtp1dzPn4xnsfsnZsP4opt/5EPl7HmJgOqSQyeAOH4o+djh5y6LKtzECnaIt9JmIlJxfgfQzYupcl4VPv8BgLSbvd0uHh7REbIGBK7c9O8QoRhRNm/mVFlF9JTknor4lj+UUiCpMpgUejZtsQv2ao2lvaWH+W2/R1NlOozRmzAx5zWaBAfXbbUq/9dfjkxdfI/Pfj1nDc+jwu8hnbIx0LbPzASP23oPapjoKHW289c+nWSPUGBxZZHzp/ngEEjoYIhUn4N57A9WUdUXatCkUHIx0ivdMj43HH0Plz39GPpMjsqTrLTVtP3mcMCHKgLgysTBpD3Z1NceunHqWRGYJLcDvcUhlaumJTG574B9cNfkBrHQdWFLgNhQpWjPFU0Vqd1IPzGLjoYt0V2wRGkI36MEITDJ6Bt9vVt1g0Vj0RVnGr8TUhepSxJN0Qw8wtSJa0SMV1+AZYvTkKtCUwrivWUqY1pSitlA/olgJwgZiFKWHhAJaEkUorqTQxxIVb6lyGUYWzDr1E1oxoYCEKSVeK3WvSBOOYUjodDCk1uSWK89ijYF1ZEX9R1JCZaAlxbLVt9snUUmUz9OUd5lyyhnUfDqDAUUP01VVQoLYwIsiTMsnE9jM90Nq9t+Nul/sg2+a2KGlOrahreOHLqmCw/PX3sKchS3ses6pDNx6c6ZfcSvBXx6kyu7CS1WR2e1HDDhif6ipgq4QpE9TkYGMCZ4vtRmorYbPZ/DuuFMZ1NyKlgooaqECQzNO41tWwhxI5/jC1tni2COp32AjFt72EAsefYZstUHnmtWMPfds0hWDQBPwjony85l2/c3YT75KxszxQU2KH118Nqm111LTWZJyd//7Od67/EqGOgFuZY5ZDdVsd965pAcMBQGtwCGeM5cPJ1xL5ZdzqSkWSaV1CpGrGjnCTVS0HeE6GhpuFGDZUgNVFw09lsZblsmP/jyZ1Hrr02kZWFZAqNwk5VyTGqLqM690UPghv6DWkV8Y+0JRMMUyQEJ+TRFH7VSWgh9jZnI88Z93uOnW+/ls5hziVI7YzgrUoOkpHD9Q4q6iOG2FpbubRI2ao2gLoo+YUk1dgyCWRksPWlSBLtJbeoAvDRFlJu+R0ywCxyA2E/K34o2porShmie28jcJsUwLz9UxRZYsFBtRA1+OQ4UnSZqhtBtFkVvIrmFCATElcI0kMlXEIeI4II4cKo08u+20Naccczhpw6E2K76kDpbwx6RmJdaky3EQ/H954qjWUe/0RmmCSPEHhdQchorWoRrqkdSyEgaJNE7k757cnEqGD9JBlbim2inSdteDfHHjbawh2htOgGXK2gXYqYwaifQ1hxxCDcnwBWlahw2nfudtSHd18sHT/2HsXrvgpkw+efwp9j3oEBq23oJoyEDiyjTTLpqIdfcjNGQCisWQoKGBzoGVdNqQ9TIYcY6iJUrrPn5s0DVoAHtfdg7M+pyXf3EMa3f2ENgePdUV6E1DiB2PaM5cPM1k5C/3JbXPbjBmTXCh+eo7mXPbA8RDqhl++pHU7bgrza+9wfR//IsBm2zC8IMPgJkzmXr48Wh5lyF/OonKXXZgzttv89bfH2f3Iw8jN2IoX971V7z7/sn8rjbGTjiDBhkxfeUtXn30MbbccxdGbL0lvPcJb5x5PiOFzK95uGGAFtoKDC1F6yl13w0IxMBMmEAidReEtNdV07PF5mx03tl01teo8dBIdxNXSEVvKwPiyr7GlmtUv5QNqKbRExqYmWoef+Y//Pn2+2l3IlrbpSFhYUjqLBdkJF06obUs2UTBuu+27EWsQlSJvNSkQ7IpJtziVCO56OV4QvGILtWYE7qaFKBWwOJXXDBJ9eUkTMQppPYjijemoVFbU8WoYQP50/GHMmb4YFpaF1JXk0Umd8R7RXlnqdeUaYMlkwUr+0Na3uslvfQEERMfnCSnF66dZYp1gq/W1jZMpSEZWLqa4HALDqnKHH7BISNiwKZ0gSOaCg5vHX0s9R9Ow+4OqNYymKox5eKojq6FiUUqKtJJSEdYR+5HP2bYmccQt8zk7vGns/9l55IdNIhHfzWODbfZiurttqNmvY0w+1cw7dIJaHc+zJBcjh7XUZ3mwPAJUwEZt4JIr8U1Heywi27DZuaQUfzo7lsIZr3Nf393Nmu1e8x122k88Oc0Hv1bghmf8MH4E6kxK6naeTM61xzGwL33JlPfj1mXXo/z2DP4Iwcy9vpLCbo8HjrhcMYUXWYVbX768D+gPs2np5/Elx9OZdeHH1eTK88eP47s3FmY645is8supGvaHKb8ejzVtWk2v/ICrLVHcuPeP2VTvZp5lSn2v+cWWNjF68efyrC2Rdh+Ac8JsIUp8S0niXx2TqyT1wNamqrZctLlNI9dh5SeVtGnRJGelI4U3bMcIa7M6+1rgJhYj4rwgVAjEuOplCnFaEljUkRWhu6iQ7fj09GVx3UdTBVdWnjSKly8aehGL2D1/l4AqrcYVzplpDuoruTSA4UCIpSIPs5RCSD2NY9PajLLnnTL+jknNOPktZVSjzxP4FNfU0tddYZUOkMuJ0X4goo8JZKNIxdTaCGiiKNeI9FBLOHNyvxsVvhavXO9vTcaRfOVz00mNoRTrEek/FhZxaqyiETZuqmiZsVxU9FLTCqMqWzu5qk99mJzTEzh+3mS3gVEumhByqHYWIFGNuyiw/ZYmK2ha/PN2HrC2QRz5jH5mDP53Y3XKgB99tcnUt+/iS9qKtll3HH0HzOCL6+8Fv/+x6lIGXSmEw6iHXl4EhF5MjmUQzPFe6eLTjtN+/AN2H7idXR98CwfnHsFa/VoNEc+dQccRL8jfoM/+zOmnn4i/boj8tkU7/sBO02cQP1mG/Hp1TfQ9dA/aFprBGsceRju/Nl8cOvt1HoGH6Zr+OkjD0JlhjfHH0OL28WPr7oBbW4LTx17DP2L3SysyLHb/XcROiGv/OoPFLta2P3GK9GHDeXeo4+joSWPu0Y/9r3xWliY5z9H/oG1fQ/N7VFNSUtL5t6/aVOfk21T9IvMsXX6j/stjUccQmxm8E1P0XACUZoSPncZEFd4HXyfOywXEHttSAUc4ygiJUR/X8aXjKR2KNGWGLvLvKlMsAS+6lLGmuy5ZJOLc9nta79ZDhNfV2zdPntKZNc7IVF6Qml0LPvQJe7LyU5LIsoEYJOhCXHwk/nWIKmZpjLkhSws/tMCxJHUL4XPKPsmNJ4EEFddC4GEH5ooEZm6poR6hQITWTq2dIFjjSCOFOlYFi2nCZE9xCm9J+kMx/95nXf+eDprStfUkgaVEJNDNE3quNLisiiaMVVBgQ7DY1F1HXNGrcn+Ey6iOGshd59xKUdNugw/Z3D3EX/ggHG/o36XnQjstGrWzbjkOvxHnqWQ0YjWHKwS9qyk4VaAoWWJXQHqPKZdpE1qbxtvxZbHHsns555m6q33sq4cY1srjl6BVT0Ywytit32OuN1ErsaXsc36111OxWbrMf2663EefJQqw1SfraN10mDlmOtb1Bx2COsecyTO+1N57syz8Ef0Z79rbsR/423+c8pJjDAMpnshOz9wL3Z9A//66S/pZ0Bq1x1Z53dH0/bpTF6/9242/MmuDNx6B+be/iDtDz9KU7EdLXAUJSlWY37fDohyI5JxwoWGgbv7j9howoUUDJOCLRGi8IrkWpIQ8duf6/sEg/JzCQ+x0BwL2PSKFvRGhX2/e3KRpDPqYnI8X4GhwIQoZwsgmjKcUBr76ruoEpH0bqrZsZwVT/ZYOrJMZq2W3ntZbFWx59dDxKVeQWpnQR+TegENwQQBDTlcz/NUAV2AXtFxlEyA2JMGqpkidSA1x6VIuEtHravCydMbGcpxW2GkSNNuawdREFFVV6NS4a6ODsKCS1VVJanGGkU76V4gYr461QMbk+bWvGa6Hn6C5jvvZEChQGSlCWNbjcYJIMpNQQjxgRGiuR7Nlom++Za0rb8emx16GPS4PHP7bWx/3MFYlZW8cf/DNPohC+a0sO1Bh2CO7senEybR8eA/8Ub0Z7sJF0BFHZhiVyF3njSEGYg7wMqDkYNsDaHlqg4yLSv9t8AAACAASURBVD1033sfC+6dTKWIK0Q5rNAiCtvxbaj200zrgfUmX0V207F8dv0NGA8/zgD5RIvg11tM9yOyP9mTsaeOI46L/PfE8/E/+Axz5+3Y9MxzKbz0HG9efA5NxSLNViVb3HE76YGDefu3x8L8uUzVQva4ZAL9tt0aCm0IYbXwySweO+Z0NvUcqooL1Xx/Js4omk4yBrn8TW5gfhyQjoWXabJg4w3Y4rabKJoG3WkBRAFLKbyXAXFlX2fLBcSlQE1OQHHik2pwIoClAEJFUGpSIUkvVSOjdDdbYT/2W0eS5PkVQe0b1yI5ihXfOWUEShREZOsVhFWP7ZOh9+rc9B3M640sFwOiEiNYJmpd2Z/Ucl5P5reljCrrb/o+laHG5aefRQqdk84/n8DWOevEE2meOYcDDzyQPQ79Oe+99y6TL74SL/S56vbJVNbV89S1N5F6/V1GTJtGk1NAS1dQ8NXMhkqbBRBlhE5PxRT8iBlmzDpHH0XVAT8jrmlCK4TJGGRlkbiow4wv+eypp/nwyZf4+UknwvZj+OyGG8k/9CRVAxoZvtc+xNlq/FSGL6Iio/faC8usZvZ//oUXtDFix73Q9RRzX3yGyi7xybHg9VdwX3wMCxdXy2HFOTy6wDCoKNp87BusfetEclttyMeXXUHqkSdpNHTxLWNeOs3ggw+k8dBfEGsO/zrndAb9dxpZP03Xjtuz8XkXEP/3Df5z2omK3jPD09nxzrtIDxjA00f/Hm/BHDb65S8ZfOjhhIUu3n/1eQasM4YBw0bR/uBTTJ/8Z9bExXQK6LGdEKu/5fxdDIhBQCGdY/b667D5rTfipGw6074aP9SidEn+a8Xn+SpwKq42h/AdAFEK6nLCJ3PwQsFVdIDSl8yWyiaAIcojydZb31tcGFQx4JK2RDJml+y6pL7Y+9ilmNlfiwJLp5oirH77sOdSg0+JZsDibQkoLtH4K7UoFp/MSWRU8l1Z1Qiy6qYk42kycxeiBwKIMdPe+i91tfU0rjlSyWEhvDelphISZ0ScA+KClwjlphNzr4wT0XzH/Sy67Q4Guy6ByHNpKVXcF5qSugFG4oktibhOm6TRQ/sTrTmKoGogH36xgLjSprMhVmBa4RRw58xGb3Y44IBDqRi7BrMeupfWZ54G34M64fQ59OQqaa2r4FfXXklFRSO3HHI4uF386robyfYfxD2HHMyoTp84DGgyYhqCHjoDjR5y6iaQS+XVbHMmSPFRqLPhLVdRuel6zJo0Gf/2v5JLmywQkeNNt2aLM04h9oq8OelqePUFRktjKEoxd4vN2f6KiUTvfsBz445hZNbmI89nz3vvxcxV8sTx43H8LvafdC2RE/DkKSdjO0VaK9Iccv21kK7i3RNOo+7D6TRqOgVR0lGjrt9+bgZSs9ZgoabTttVmbH7z9RQ0mdYR33BpIAo1TDKZMiCuTLRdISAmrUvhowlRWlAxIQMIIAo0JVGUpmZOk/G2JffGJXC4GOq+w3uTaLMkwvCte6+4+5bUDFWi/LUZk77guBg41QGXouASsMs3OTFXOQtSSf0lXpLpBlOaFK6qyWUFzGKNHlOjw4ySsTovVNIc6VyWUOhJYsUaCsVDuDg62WJI/NZH/Hf8iQzLF0hbWQJfxuFEk09kqGRVLEI9IBObOIVutGqLL8KABVX9WXOvnzF4m02x6i3S6ZpkHhwPrxDRsaDIlL/cS8Onn1BXbKdWM/nK6WLgPrtTHD6Ct6ZOZY8//JZqvYK//f5YrCDPrlddQaaukb8f8Ss2dFzSwl5wfOUHXrHdrtTtsidBy3w+vP0Kqn0DmxSfehGbXT+Bqk3XY8bVN5G6/0mirMkXAxvYcdKfoSrLm9deR88/n2K0NM6CAl2pNJ+NWpM9b78F7eOZ/Ou48fQPHL6ssNnnrjswXJM7DzmUtXfdnC1OPZX8J1/wymGHsFb9AD7VYKMLzqRpk0359OrJRA8/yYDQoJCRbn5xhYCoRq7jkLmmRrTPnmx0yfkUInAsT0XmUVzuMn8HsPjed/lOgFjyqCsJ+JbufEt9E3/jXjD5lmP89pvm0uHbUk+zTI1R/W2Z7nRvbLr04akpk69tKtLt7dH2Chr0xpslQFSVgVKFU+266gl1ikqPJ6UKM1Apc1UQ8/q/nmHYsBE0rTtaAaLM1kojTBosUdHFEtEDRfsVRZpEuDQVQ25BJ8/v/zPWLbhoxZAUqYR2o7tqZlgkPYR0XWFUYHgx3YbHlzmdYYcfyaADD8HLt9L13uvkP52L6Tikhg/EWHtd6sZuCj0OU446hgGti8i0dLFICxl14Slkf7wT914zmd122ovGVAVPHXcMkdbNHldegdEwgBdOOI6BC+ZTI4DsRbQHGtW/OJh+v/8D/pwveOPY3zDUszFji8+LARtfdzEVW2/I5xNvJL73CTpsjf6n/p7BPzuEz599htcvnsDYIEb3HWwRVEjl+Lx/HTve+WeMyObvvx9HfVcz7pgh7HzVRIrvzOJvv/sDa/18FzY56VR6PpvJ00cfyroNQ/i4rZvdrric3GYb89Fll1F46FHWMkTeKxkMWFHZSAQfipHHrKzBGn88ntyB+6MbKUKjD+1GcRZXfOP/3lHhB/yE3wEQBRh664d96miK/Ny7SaSYuPH1QbVllrVEf+kTeS3ZoS/gSRSaCLV+29bbUEj26X380qehGrfr+6vlALKi5ogg7FKRYW+pNFFxSeqmqx4ghqL6LVG5qLD4HjV+zDWnnc0uu+7G2ttsRVCTJYw0CpJ22RZZ0eMrFJWeoHAsTT8iEk9sQmrb87zwhxPo//HnVLohwkKU+qFMTkhzStJzMZJAxjJDnZ6Uzuz+dWxxzUQYMJhHTj+dijfeZGBaJ+d45DWDt3SNn91yHVWjhjD71vtoueM+RoYmM7uLjLzyj/DzXXjg/EmMnO3RpJssem8KsVFgwE470S3anC9OYVS3R53o0wYuwq9nrbWp3W5bOubPoe25p2nIS1FDZ4YfsPYNE8hstQFz/nwb3fc8RntDFVvffR3RoKG8eNUk1mzrwnRdwpRFpiVP8MEMphba2f6a87HWWYcvprzGizffwIHnnUbVehsy//YnmHvPX5lTY7L/9dcT1zfy4qTLee/lV9h0sx3Ydvyp4BR59cxTaZgxjQH5LjXr7ynLjVImpc6dJRnK4gJNrNGdsfisLseP7rqZ4qiReI7Y4SYps7hdKjnHMiCuCAq+179/J0D8plf8etz2XUPAb3sP/wdDwyu6Da+wytib3n9TD7wXbL/DC32vH8uKn6z3hiBS/ir1jSOqg4gpj/yD4WuNov+G61IQypBaziU3qt64uLdxpK7XyKdKaocv/5cXTzuPtQJIuxJNynSF1B8tNFFxMSNc3cEiwI9M5jQ2sunVlxCMHsbr19+B//AzBOECal25kqv4atgAdrn2AlINdXx59e10P/QUaxgGM/N5Rlw6nswvd+bFv/yDzJTPSclIJT45P6THgLyp0WRXUNHeRTB9JlZLCxVKWSagKEIkMocsfEpXFIpi3g8LbDbpcnJrjaX1prtp/ts/sTZaixGTLiDu14jW6qL1BJDSIRPDFwuZccbl5Od/xYImje0mXEhmwGCCAMxMlq4P3+P1cy9heLtDm6ZRsc9urPuH34Jlke9pJZPLYnQXmHnvI8x/5HGGhyEVoqcYiie5NBpFmUdUgEy0SOhrwq81iKIwoUZ53XycS5M65CDWO2E8rbaBLt7oejLcoBTdlQBtuYa44qvh+9vjfwSI399hlJ/p/3QF1K1HdPM88ToxiEORnRcqhyjCBLTrIZ5hYYoT1wrIvUo53+2hoRDy4cVXU3jmBYYWPCoDH9OQIUqBVHneDPmUp+a/TVLMikzqfrEfo48+SHJwuqZOo2VRM1qnQ1PTUNLDhmLWVxJ8PpupZ1xEY2s7oZZnnp9ivQvPIr3XNhihiTSLFUjJQLModIgGm7BOvBDmtvDZpJvRPphGRZco5SQq1YFMIcXCsRTxV5f5tkbl9tujNfTHffsD0jNnoQ1swt92c4pZG9MJS/PWwqWF9KIuii+8Sdp3mKflCYYMYNiOPyKuqiJs7WbOU8/Q1NFGOvKVGMVCqVSOWJM1dtqObFM1XV3tLHr7HRa+/AajsKhyHCzRPxSPlkgypqTOLhxOmQYSwVrTtEAUo/yQfKXFZ4217DRpEt7QoYSVlYShDHQnjavE4kKNHv2fnhrl/f8HK1AGxP/B4v2/fGgCiDGaLymzoYjlla7P1OdfpmmNQTSstxbdogeopoW+vQ4lDRfbtsl2dZH6qplnTjmTNea0MaCji5RbxEhFdHk+ll5HMSUqLi7ZOE2g55hjpvDWH8mo3bckN6QfRnYgaCk1hR4uXED+/Q+Z/fATjGjPY3rd+A0G7Y5G/VZbE4wZii46iYGOKC65IughOoiisG0K7SemuhCw4O13SbV1oeXzpKJkXltVScTbxfCJPBctl+MrJ8YJoSZt0WDHFIo+7aFJUXNVrTUo8QN1cWzsLDKitk5pQAZmrFS9v2hrRa+uIV2MGJPKQk8bfo1JVywk9Sy2VsH09kXYGekAh1TZNg2mrY6ryhSyuydVVwIzU2JVJCZm4p0idgh5xyNXWYWr67wU97D3jddib7Ix3emMIlaYeIq+Jjcf4SGqck0ZEFfqZVYGxJW63N/fiyUpsyhTi2hGEi3VxXDNGWez6bZbs/UBe9PlBGjCmv8O419q9lmTrnSIMb+Ffx93Gk1fzmdYFGG5BaUwHSgLCQ8zDjBlmiTM0IOFX5ljbrFdOeNhVmLmKigEBQLfY1AmR3VXgRrHJwo92oMeslVV9IQxbipN0U28TkzLwNCF97hEiFe6rWYQkLVEvFaGADSiIFQah3ZkqOi3kOgYEfsmlpkhFOEEXAwzIKOlcLt9bCPEsWIcU+TlTGxPRI6T5ocfecogLRQZEdMkcMQ1SAyvpKHkQFWaghNSYVThiihFWmwEIlKiAB6IfJymBhVEUENZp4ighnLQk/RXFLxDbC8kpVt0GSZfpXRa6ysZe/I4cjtsTbGykoKuUZ+W+fLOxB9cxG0VIKrc+fs7acrPtMIVKAPiCpfou++w7Cz1d3/kd9uzrwVq0t4SSXtLTaQIjFQFIS899ChDR41gyGYbJRGiteIGVcJ7kyhJJ4wCaiVrndvMJ7ffx7xnn6equ5taEYcQzcggQGxaBQjEpVB8eHw3JGuniMJErbpbXBzTibmTqK2Lso6tSx1S5pcNorigvLRjV6MokVFVDi90FUAJCphRos4u/FfDD0jJTH0knieJcZOaMFe2qSLBr3zrVJ1TOueRKGZbEV4kekwm4ggklCSZx05oYSrfVnSxxIPKUMAtUkBCiM4GYjOgUbAk/Q2VwLEV28rcTDxfQitQ6bdd6tiJ6re4C4o1q7IlDTVlw1o0A1xLnjNSiuBBaDFbjzG22ZAxhx1IxSab0pVJKRsBMUezXVdVCcQaQYYJNFHMVqXtMiB+t6vj+9mrDIjfzzqu9GdRKbPYd0aaMlVS8veuR1rs6kzoIMCoqMSVmtUKnNtkwkiqhCoyETpOqJEuuGRig8Lb7/PZs/9mwbvvkVm0EMv1VJwos7jKw1BkrkJDRXbJ9FJIYETKmKm3oypVMeVWEhmkAp3IKqIL3ScQOTiDgmhP6jEy4KHk1pQZlKn4lGKzokYIJc4VcyhFhe2dmIoJYqlwymyOOCmG6CJ2LAm7Ljrfgn2i8ZkIewhgqefQ5Fi0XlsVBUAiYiGOguIcEBg6rvQ0woisJ8cgFgAiYCsH5ytTqpTQmVTFT09sSWOJKgXMhbEZq5HCLkPA2cTIVlA3fBSDdtiexj13oVhXgRuJ0pDYpkI6jpSPjKySYybTVeJrnfgDlbeVuQJlQFyZq/29vlYyWy2evjKvLRFUVRDxxWtv0TR0INnhQ/ENsQbo1TD75heXCSMBOFtk3kIBRYFFXbnrVVqWmpOmrRPmfUXY2kYsKa6AgK9Cn0SGTTeJZMbdEB9NEUH1k+9CGxEXMPm/kmITIdlQueVJdItw90IXEfQQz2yRxpSOtqYs/ErRrYj0iqajsL/kNUR8QxS6JRqMC6BXqigxxkETh0TBESNHZOq4IrgqiuhCNBfQkQ6vncypy8/q2G3lDq+aUQKwAuCamF8FEmz2TmJJ9CbHHyqlnsRDuqS9phSuE++UhKIlyteRAjarfyPakEHQr1HNbrd259FkVlzSczVTH5JW7n7JTUNsSOWti5GVaJyUXv57PXPKT/bNK1AGxO/x7FiZKXNCphFRh8RnOIoCakKYcOKp/OjHuyk1Fl+8Ur4Dj02K/gIaSkBWIkyRBSsZq9sCQKJg7XsJD9AWrT8DXSZIFIVEjJYkwpIUWVG5MQKJtCT9TYzbpbEjqazwJQMjxgwsMVcmNCwsQTpRn5ZfJUwTIokQRaxY2XuWTO11pZ+uiPZi5iQAp4cBoeER6lUgRPK4Gz3qUSrr4vgosG7EjtKClOkcAUCViiu94MTLWcGd1ABVpVXGVIOEoymK15rY0yY4Jwo0Sk9TE1c+qQ8mj1APV/emZMRTOsRFz8XQDCzTRjDXVc58GrZtEfs+ehATiGqUkUS+ltBEpRZcMqqXRkxO+D8yAabmosvbylqBMiB+jyu9mB6uquF9plx6g4ne+Ro1V52kfYungBY/opfzWDKEX2rmYWkCulzcEsVIZCZNkTrN4Kk772b02LEM2nh9HLmYlADvkmmcJYOViQ+zpJ9LZM56wUciKUkZxXQ9IFNyuxMXOU9FNQa2pHNRqOw6pYamxWZi/GR7pCJJKaVWaFAsaTMK2IpXs4CQ4J5YbUoamg4gE8pzBAqoJIgUx0Uhj7uxn4C0KgloqlObrIAMASTCuAKSPlWqCZGJehA5XMfUcbQcdgAVgU/BSN6PgLTSx1RRq6SryXCBrIOAumzi7yyvKaAvbjpynHJEpsweBxJVpnDNUIGZgKKa91b7JxqU8jyamSZS3tJJNCuvF8VS6Q3QBAR10fdM4FSeXbyf5UYkEb0r/Mo4oMJPKsNip1reVt4KrJqA+B0Kyd+lupKotKzYKU86eyvaSnrdSiYsCEQnsFcKQlOy8HJVecpDw1Q1J7nwJCLyVG0uUQWSEz00IjzbwPQzmKGlLjvh3ymaiqRzmlSgpAzYrWpjwv1L5sc9NJkrlkqT7BOnyXlZAsPF1SVpFmAJqJTUNDAp6il6rBg38MjoIiSQeHWI341yroscBcbKu1iT+tsSkYtlCfe9QhjS1U5itORClhi1lyCu7F9VNJcAbe9e0qBQmeXir9KNohT5yb4SYSm9ySWyGokIRUnDMrGNT24xvYC45PPq7UrLZy1yZVFiT6bk2yTilWgu2Ts5hiWvv7xzqPc4E9jtfVSypwJhRXZPPKH7Dnsu+UnRqfu86743I1njr59rve8vaW0l+0tEmuhwrnpDASu6Vv43/33VBMQVKIX0Pfm+bfHVafmdkPM7fIRyoYVCrk2pjqPw3Uw7s7jI33s5y/1cpVAlBSDRTpYqm1TDEjfo5EKTS7xXS6fvRSoXRaI+GOELBUUmRaQbWopskscnorVSa5MUVDqo8rqZOOa9119j+JChNAwcjKNDQdLLKCAdFpQgqdiGildKOiqq5oNI1QsoSm+1vJVX4Ie+AqsoIH4/H0sCPytGxK9r4Sz7+hFx5GGZafzYxDeyPPrMqzz4zxcIzAoCXThjknpKZ1CiR0fZmyoYk7lWzVJ/08TcSXAniogMEfU3COMMhi51ORcz9pRUVxyncMW5UP4ZEv15CrCEFqLCTSFoqNpSIamJSYNAupyxzqJ586msqiRdKUZgyShYteVy0UlHMrA2p+p8CPdOASI4ekbFJJaa5y5v5RX4Ya/A6g+IfXW+vuGz7i2If/OpEKFLoSjWcEMxLK/m+vv/zS0PP4+XriMQQyBdfHWlQyvNh6ISy40jG0P4ZEpfMFZ+J1KXU+0BU2pQEjOmVQNWF39oxSs00WKLglFU6bWMfgmmG9IBlkK/SiVFkkselNTtTOn6SooVW6Qy9fR4rpJs8z2PTNqnlkXcNeEURjXllBq4YUjK7Kq36+hZ9d2Ok5/LW3kFfsgrsMoDYq/Z1bIfUm9Ht9fqQP7eW9dbbJAlyWnJte+bPmR5zOIOYR/e17IkaOWAKuZbRoae0ObPj77BzY++jJNuxJMWqaaT1sUYyMOT6E/ql0Eaw48wdI/IDBIFE9UJkYQ3ifwk+Q0C+b9EfWlibKWHZ4ftyh5UvEx0PY0WivpMMs0RGgV8XFR7Ikgp6k0ST0qjQhop0rZMKlOm51LvNfPINX9keJXYzIaKrtIbEXpaWvHy7FhqmeWtvAI/7BVY5QGx1+/FF86bYn3YamRLQESMkhJKh0RwiVtgoHyiNTKZDPIY0zYW7ytA2btfMuMrCvQGPd0F0um0er6qXBWO76hRuN5Njc0KWVYaJ0J9y9Rxw4NTuOFvL+OmmlSTQxoV0kqRbqmWEe1BH903Sft5UlYncdag288R2lUQFDGjbrJaHop5MlYdeTdHmK7GNaTq2EVD7OEHnlKykWOWf5r4VmsmrtiiCm0j9EjFEVlh4HV3ka1K42g+Bak9mjkiUaghRf+4i79OOJYxdSKEIOZaIVYJAH3NUoRsZWxU3sor8ANfgVUUEJd0hntBrKW5Bcd1GDRoUPKRRUtEOAXIstksd9xxBw888ADPPfMcbZ1tpNIp5QDQtyMsdqbys3IUlPTV1DnjT2cQxRGXX3Y5rqSby2yqO6uLT1yM70fEmVpueOhVrv/bKxTTjYoUrAutQup/tpArCiJEQ5XvUBvPY711Kmjxdf77pU0UNZCJWsnoXzB2pMnQ+loMmnjvwzZmtwe4KQG9TjYYIfL9HrYdEYc96vl838bOrsn0OTat7TaVmoNpTGfMqBxDBjbQ1trF1M++oqNnDUJ9LXoEOA2fRr2FBy89jrXqZLIklKxdHa9EoqqOqSZUylt5BcorsEoCYuIlkVyiAoi2ZXPFlVfQ2trKxRdfrCI55bMsEwxxknJWVFRw1113cdttt/HKy6/QU+hREeO7775LoVDAsqySlakAi69+lqhwu22348RTTyTflefGm27E8z31fIlsVrKpzq5MHYhyiRcSZeuZ9NCrTHr0VQqpJmLp0kbS+BDF5CKx1UFW66Apmseo6nmcefrBPPTsNO57RsCtkWr9M44+el0226gCp6MLPa7ASFXz8D/f5Mln55DLNXHhBTtRXaGTlZGyYBGmnlc1ycAYxRXXvsY773VTl27jsKPWYpPNhtPa2kZNrprWlh6uuuZd5rRsQCFVhWd4NGitPHTpOEbXiX92MhEhwChNnKQRL4n7iulJ5culvAKr+wqssoAoC99bHxRwuummm2hububC8y/ED30CV3h5pbEqkYPPZpk8eTIPPfQQzz33nALNMAi5euLVzJ49G8u2+OjDj5g/fz677ror3d3d9O/fn4svvZjxJ4/HcRxuuOEG9V02iSD7AqIAhwijiidJlG3kmodf45q/vUEh3Z9YUtrQozZVQ3dhPpE1ly3GVvCb3YewxdCvsLR5PPpCJ5fd5lNbN5RtNunm10fuzk2Tbuejt9ooep0cffyObLD5+pz9p8fo7BhDXFNUIgq5oJtK4yu8wofssNNG7LHfbzj1rL+xoDXHYXv355CDt+WP5/2Zae930a/B55wL9uXz2TkumvQF+dxQojBNv6iTByeMY1SdtG00VfNUTsuxmCEtjwC+up/25fdXXoHlr8CqCYilyDAxs5K6YYoJl15KPp/nogsuIggDfN/DUkouiXKJ7HPzzTcr4Lz40kspFPLs9uPdSGVSREGMbVjcfNPNfDz1E66+bqIaVRPrJUM3GH/8eFVLvPqaq1XEqeqVfT1VlN2gEH09xPozSNUx6RFJmV+jkOpHKFQWfAxJwaWhobcxdmSWrUenqI6ncNiP67j3yQXc8Y+0apxccu4u+M4iLrrwJYrGemAtojr7CtdceiRPPTWDR/6RoVOvUSbuaQoMCGYypulzxp92OOdd/TSzW2ogDLjirLF8NrODW26dA9oY/HgGu+/gcNjPd+bki6bwWdtQAq2WJlVDPI7R9QknUho+4sJnluqIZfJvGR7KK5CswKoJiL0FLcEhGQOzUky4bAL5zm4uvvgSxeMT/TolEGDYSmzANlPcfvudnHveOez/8wNVonvmuWdgZS1sPa3Ukv886SY++eQTbpp8I91eD9ILyaTSnHLCKXiOx/U3Xk/RKaroUGqNQpXpbcLoSopFPEYMfKua6x+Zwo2PTMFJ98MX+ow4EwY+hshcGT5m0ELWX0St/RZ3X7QV/5jSzZ3/kIZJLeOO3omPpr7Cy29qtIaDSNutDLFf5roJP+Phx97jb08PoTWux8tG5Mweatve4vJTt2J+VzNX3zWLOLUGDRXzuf6iDbnxjg956bWB5BmMlp7Peo0fculp23PFLR/z73cbIDOIeq2d+yccy6j60hiZUnoR/19ZRZnNVWSe8jVRXoEf/Aqs0oDY6w1vmzYTJ05k4fyFnHHGGUqWqeg5LFgwn7bWdqZP+4zttt2ed955l0f//ihPPPmEao6EWqD2y9o5pYv3+9/+gRdffJGPP5lKIXDUSEk6m+akcScq4DvnvHOwRHbflvZJIp6wuCGjFE2+HRClEheL8VMUkKKbWr2HausNbj1vEx5+fiH3/SvGMEfS2TaLVJWLr9UpsnfO+5JDds9x4P4bc/wZD/Jl6560G2ml1pIJZ7Pl4DmcfdKPueTqB/isZT3au33WX3MBV52+Mcef9TzTF25Gp9aIkVrA4Pg5Jl+4C/c/1cX9z+jEmaHUax1lQPzBX+rlBfguK7BKAqKa4hR+oOStUaxASuqDEy65FInUpCcaRCFrjhrJyBFrss1WW7PXnnvz+OOP85d77+GlV16iUBRZqETBJHQDfCdg/bEbqhrh+x+8S0O/BjV32dZvVQAAIABJREFUm0rZXHrxpVx5xVXUNtQous7rr7+uQFFS88UdadVZWVGE6KEbWSWBZURFckEn9el3ue2Cjfn7lEXc/lgXPeEorEwWP5xHhQFW9+ccuJPFuCO35+Z7n+WBZ3U6zR1wRHePmKzzLhNOXRctdjl34qsUrB3Rwh62WHs65x+zIcee8yafdKxPIdNIFC5iqDuF2y/dnsde6OLup/MExjDqNacMiN/laijv84NfgVUaEIVYrNzK9P+PvfMAk6JKv/6vUqeJZIkKgigCggkBBVQMmNbsmhMqKoKKYU2rrogJERgBMaIIggFMqGsCRRFUUDGBAQUUJQ5M6Fjhe95b3TM9Q5jZ4P/DpcsHZ6ar6nbVrapTbzzHpKK8AkPieIZBOBBEF/lMYRSR5IcrBccmkyZN4umpU/jnW/+krLyMcMRvS5MS5XvvupfvlnzPgQceyJKl33L/AyMpj1YQDAX423XXk4glVIJFCRdFQqoMJ1Oy49c7SstbHRai8OARUh0juiRE3CjFgYU8PnxvXvrgF56aVUHc6ErKC1JoLaehu4pBx/fgiL6NeXz6M7z8UYq1Wh8SwRbYsd8pdCtol/c5D97Xn8efep+XPigkFtoLM7mGnh2/ZvgV+3PpTR/ybUUXKgNN0bwYLSs+4vE7e/HaR+t4/J+/YhsdaYyTA8Qd/lHPTUB9ZmC7BMQqLWVVL5duXROB9WSK0tKNig7KjyG6CggzyZcNGzZQES1nvwN6kEwm/FY5T1dZ5jNOP4vp06bRrm1b9tl3X27/x+0MOOpIDNNk2NVXkkwmGVMyRpXcqKJsxThVi/elDkDUiKlOE7wghtDRuzGKrE957B9dmfXRKp54eSOe0REvuYFm+Z9x3aBD6LBTB8Y/9hpzl2yiItKBqNtMiTRpboyGyeUc02MDF5+/D9fe+i5frtmXCqsp+e5auu70JWNv2p9r75rHpys7Uma0wjJidOAzxt3Skylv/cj0uZtI6e1oip0DxPo8DbltdvgZ+FMAouKacxwWfbKQo485huZNm7GpvAxb1NMM0+/iEFJT2+Ggvr2Z8sxUEskYgUCI0o2b6N51bx594jGOOvIokqkEK1au5Mgjj+SRRx/hkEP6ceWQoapGceyDYxUwyu//HiBW+pRdpAHR8S3ESf/Yi5c+WMHk1zYS8JrTPLCMa65qw847Nee6W9/iq7WtcBrvSjRlokuLniuEr3Eap77i71e0pE2LIq68ZQGr3AOJhwsIpzawa+HXPH7vftw3YTbzFrUhYXYg5a5k35YruHPYwQx/5FPe/boYx9iJppTlAHGHf9RzE1CfGfhTAGImAfr1l18x8MKL+eD991TZjFiAunRZCPmBZjB9+jSeevpJ3pn9LuWVZfyy8heOP/4kJjwykX79+lFeUU5QxJBclx9/+JFBlw5i9jvvcNMNN6rY4uixoxXwioWo/vuXLcQ4Qv0soCitcBG3gmLrY54a3p2Z7/3M1NfKCTtF9OtczvVDO3LHbTP5fNVu/B5qRIUbJKw1xkrl43oBUsYamulLeOyBg/j2y5XcNWE564y9iVsh8rwUBd5i7v9bO9ZXbmTknZ9ghTuS1H/ixP5N+cthvbjq7g9ZsnFPPPLZSV+fA8T6PA25bXb4GfhTAKJYiFKc/dnCRVw66HIWffoJ0bi4p37iRcpupPxmypTJPPbEo8z9YC7RRKVqUVuzdj0tW7dU5TQidSlMxtLvLJlr6XmWGsa/XXvtf8dClLo+L5AmaEgpQGxgLWDyHd156f0VTHm1nFBA556b96Hsxxd5+fnl/G62ZkPQJqC1xEy0YGNZiE0U4rKR3Yo3Mv6+3kyfNp/pb8ZZr3fEDTbGSDqYqcWc2jfFhRd2Y8ojb7Ng3o80aW9yzeCzWLzgN+6dspKKgt6kEi47aTlA3OGf9NwE1GsGtgiIVWwxojmR1UK3JfW2KtYZIV0Xrdp0bM+vaxPCBae660O15KnyR59MPx0s1EVvV9iOVX5E+m2rO2t9tmZNFUsv/mKxcm9nvfYaAak/TBdwK9Ejy+TZadN5ZtpU3v9gLpvKNim9XM0yFBhGwhHlLss5BAMhHNdV9Fj5efkMu+pqUokko0aPUsCYiSFmGnz9SKJYokK7pZO0iiiZMY+SF+arOkTR2UC0gBELURIyYUxPI8Q6ioKfU3LLwbz9wTKef301jZuYjLyzL41YixPLJxkx2KRF0eNtML22PDLlHd7+eIXSbtprF4vbb+zHuAkv8uEXOuV6e5JeA7RUJUWh3yi0v+Tcc3fm4H33xoknMfI9fvxhDSVjP2R1qhsbaAN6kqbaWqbePUQVZithdgkyiPynXBuhDVPU9zmq+no9MbmN/qdnYIuAmM0ek2GTEUCS38WllI4R6R3OEC/k5eUpEZ/SDRvJLxQSUg9HyFAtech0ZZHpQlXvpvmiRVPXhQYFxawvXaeU0KTMRcQpBDA116eMzyxyPMJy89VXX3HSSSep38s3lqvss3JvhZ7fNFU88dD+h/LYI49REa0gJQQGSqjdXxSwpVlsBBhlXOlnHjx4MK7tMvGhiZRVlqk+5+xFkTtopiJDEPLCZEAAcQGjZ84jHthJdbGYQsmvl+MQAqchumtiGKvJC/1Mg4IY0QpIxBpiaRW0arKJWGUpphFDN2yl8uZ6RZhWW9ZtCJGwi0mZQdzEctq1CfLb6lJiWmsq7ZZ4XgSLMoKsIS8YJ1HxAy0bx9mpiU5Fhc2yX8AxdgOzPeWxAGaggkbmaibfdSWdGgmvYhxbGG6wsFyHkBPz5Q90iX3mltwM7NgzsBkgqi4N4cpP9xLL32WlZbiOWHC+paZKYSxTkSvIz6KiIua8M5urrrqa6c9No237dir+ZjspldiQOkLH9jtLlK2lmTz+6KMsXbKU4XfeyfEnHE/nvbpwz333kEhEFXjWZl/J9DVvLN2oxjDT2eVMvE/WS4Y4FA4pkFPHr0SJttyBkbFsBeQlCy2LMOmIK520q/ukM0AqkpKmQJfjkgo0ZPyMD3nw+XmK/kvzDCw3TszUsQ3RQRFwkTOoxGKTshylkyYWNwiIulxyHSFRYHNTaJ6L7dqYwTziqQCeXoSr5WG7IpBeSYCoIpaIeiEwRF0uoMp/TBGDF/gN23jJ9ZhaCsc20M0GxGwDR8qETJtA0qaZVslTdw2lU0OxCqMKDG0toDpVAo6QyYoMad2C9jv2o5I7+x1hBrZoISo2GSmMTv+74NwL+GTBJ8pCVGJrkoWV1EEwSP/+/SkZW8JLL73E5Zdexpz359C6bRtV1CzWWcnYBxUdl7ioQrA6btyDqvTl4oEXM+/DD/nyyy/Z/4Ae9OnXh/tHjyIpHSRbEIYSIBbLUHEepktjso9RPpdtxHKV45dtalt6mQuasQ6zyWVrvwhqEsR6OKardE4cRyMVaMSE5+dR8vyHJMRCxFStcCmh6DJEdF16oUWNTYBSgMdSnTOBsImjO6SETUcP4SY8QlYQz0sRd6JKDlO0e1WlkeMRdE28REqki0maSWxLiGQNDDuA5ZjYpli5YplKeZHIFwino4kmKnNapbJYRd6yMUmevHsIezR0CdgVeCLTqYSlRFjdV30RgavckpuBHX0GtgqI2USqS75cgpvygeiWW25RTDElJSVq7oRlZo899uCfb/yT8847n0WffUKjZk1UTFDWzX1vLosXf4WpGcRiUS6++ELy8vI55+xzmPfhRyxZ8g379diPgw7uywOj76e8ogwrKAXV1YtYcwJ4GQovcY8Tybiy/jKdJBmyWAFFOXbpOInHEiqumb3UDgdkssqZcTLra94YUqStxFBwXJNEsCETnp/Pgy/MJRbcSSVRNHHrFZ1WFNeM4il93yBmqgDdC5NybRAmbdNWDNVBPQ/PlrikD2pC+S/6lwJmSaH5l0bruEHYyEPTUyS0MmxTrGfRF45g2CE8x8E1RNlPwDaMndLwkiaGrhEUsHSEl9GlgRFn0l1XsXtDsOwyJU0qRLMqOqtitLUz6jv6Y5E7/x11BjYDxIyrLEChmKlTNl7K811UTeO4445T/IKzZ89WFtmyZcuUi/ruO+9y14i7mf3euzRv1Vytkzq/eGWMSChMLJZQTmTKTXLSiScxYdxDvPP223zzzTfs1X0vDul/MKPGjFKWlNIR2cbiJz3S0nbp7bITQZlzEG+5toBU7YRRbSmCLSWOfMZAHzjitoeZ15j7Jr3MhOffVO6zq0ktpIflCrBIN4skX0SXV3RQBCzFatOQdIbnq0yhu5aSLhD6Lc+zFeD67r9Y4Qae6YvG66J3qYTkhT1bWMNFoD2IIXotSRPP9IgbUbxASpFeeEmNcCBCImGTX1hIIrqJBkaMx++9gT2bBbHcSnTRcRaGcdHqS8uH7qgPQO68czOQPQNbtBAz7mbmp5eUx9Rg+fLl7Lfffsrye+2112jTpg2nn366Im6NRmNIp8i8j+axU4tmqsD5nHPPwdJNln6zVG1zwAEHUBmr5JphVzPzhRcV0YKwz+y1114c3L8fo8Y8QELo+7WMMOfWL5bSt63Ly9sCIP7bl98R8PCQZKyjB1mxvozlqzdi65Zq8RO1Pc+VKKOATVpTWJxp6bZRWVyfekvG8On6fe3ebKF6FSoQMBQn1hTmwmpW8LTGe5ruzN9XXPKU6CCLSy1KehpERAjL1vEMg7iuozkuQS/B/ru3JuKWETYdZW0LiKujUBn9jCDqvz07uR1zM/A/MQNbtBDFNU0kEsr1VBaTeHO6ydChQ1m8eLH6vEP7DpQ8WEK0Mqqo+t9/fy4DBw7k/Q/fo32HDthChWUYqjzmrhEjeOShR1i6dCm66Sc/Lr90MHPmzGHpkiXs1a2bAsQHxowmnhLFurqQzhdJr3tJE0TUvWGdW3iCciJbIJgl/dMiE2qYiibMFNEoKclxgzhaAEcy2EpLysXUk+hKhF0JiSoAEoW8DBSKsLrriuUngUPRZhHg1fAsOy1lKtvKZwFFYaYgUlmMDimSKiSQchKEPMh3DGLrNhII5eGGw8RCJrGkTcTUlI6L7kQxDd/aVZRfntRhphmzFQVYbsnNwI49A1sFRMU47ThYpoWlWwy7ehhTJk9l1uuvKhdZWt8OOeQQpk6ZSkVlBW+//Q4DL7qIeR99SIsWzRUguCmb/EgeF5x3Pm++8SY/LfuJywZfxq+//sbSb5dgWUF++OE7Onfu/C8DYr3p++rG1nrcAeLiujgiJGWESIocaLAAyTyLTHLmK0SgXp131oh+4ZFf8iMWovwUG1AU8lQF0JaOTzpvlNxo9VjKhktvL+Orf55LUJM0S4pQvJL8eIqH7riDXgceROc+fagIWUhaW0SllFiXLvIJIkMqWXy/3VGsVXXM/5V5qsdU5jbJzcB2PANbjSGqWBsaa9au4bST/8r6NesYcdcITjjhBGU1fvDBXK64Yii2nWTeh/OY++EHXDzwEmZ/+B5t2+6C49gkEkkiVpBuXbvx6y+/cufwO2jZug0rfl7BjBdmsG7der755mu6de9Kv0MP5oGxo4knpS5uW09nel1VNY3/95bsG8VpqFW7nbWvw9bwqPZ2Pt1+Iq14F0QLFvDcGx8w861PcaxCRRpri+aK49dEOipOKBlhKTHSlWUninkOjspAuxIvVIkYv7zIVhafiD5JxtdG80yVSRbQ9GOgUgFpK1ZuFX8U8SjReiZAUIfGgRR3XHI6HQoNxt18Hb37HkS3ww5hk7JcXQV8KVfD1Q00049dajK6AkSf99HNGYjb8WOaO7T/qxnYZgxRNEnECnl04mMc0OMAevXupUpnRMBJ2uB++eUXfv55GYccfAizZr3ORRcPUl0ibVq2Um5xOBTm1lv+zqxXXuW8887ljtvv5LPPvlCAeeklg5g9510Wf7mY7vt0p+8hfRnz4Gii8TiePLi+DaTmQfW1SDG37WFJwbIjZTApPHnYVWmQrmojxROVPU3TF5RydbF+HL+MR3XA+CEAZZ/pmrL4lFiVuKIZKrF0UrqGDKlmY5EgoRWStHWMUB4PP/sWY6d/gmM2ATNFPBjFTAaw3EJVmG5TTkqXEhwl6YSRimCper8UMan50zwiTkLF+KJWvsAcYTtF0E0qFTxbynK0OCEJVzhhKi1R5IsScJPkxS10IsSEqdtK0TISZ9pdQ9lNKyOx+jdCBQ3RivOJEUUzhOy2WkTKf81VL1uv1Py/ugVz35Obge1nBjYDxExnivyUTLG4zQWRAso3lXPFFVfQqVMnrrlmmK87gqsKoSUT/dobbzDwgot5Z/Y77NpuV6WU98ILz3PFZVcwumQ0xxx1jCJYyA8XKCGo2269RRGxLvp8Ed333pu+h/ZlTMloKkXkqRYgqkSEUPO7Gk7KU662EmqX2JzKNlRnk0V8yrL8ekUBRNNKJwxcP14mgCj2mRSOa5qU8zhYWhA7rfssVly24p5cKlez0YwktheBlIcRLGTc8/MZ/dI3xLViDK2cpFaGZ0gNpIZm2VgBGzthYWpFeFJGI+DoxnEdG1cPKx2WiGYradOEESaZSGJI2Y4UdztSU2ihhWwCKUdZi1rEotLdBE6cgB0h6YVUgsSyUjQOlDHljsHsaVWgVZZjmGESQRPXFHCVjE/Nzpvt5/bLHUluBravGdiiyywF19KeJz9lseMO8WiCAw/qTZ8+BzFmzBj1uSrUluINTWf1mjUskQTJXnvRoLgBH3z4ASecdCLDhw9n0KBBqlRHSneEiuviSy7ih+++54MP5/LFF5/TrXsaEMeOJZqIqla+tJ6eH3RTwTRXdbBIv4gfNUukg2q+DSn/WZpJIGCxqaxMAWU4L4TtJFXPtLiZktBQnSsqZibtfrrqbw6ZEQWgkkgK5YWUtSjJkswigGhbUhajE4w7GIFGjH7hM4bPXIiWX0AgtVa1xFUEQnhmJO3WxmkQCKAnNWLR3wjm68QSjXESEaygRaUWJOhVkKdvIunEMA2xxm0qyMPRdsLUCrC1coJ6ikAiprpesGJ4jrjVzSi3iwh4KfJC0CRYyfThg9kzFOfRe+9irx696NSzJ54p7rkBuS6U7eupyx3NdjsDW2W7yRQoK41izyRWGeegPgfRu1cvHp74cBowxMryrS5N1zEMXbnK0okhoPPNt9/Sec8uxFNxQsEQsXiCeFmM/IJ8hl05lLffeZvvvvuObt270feQfoweO5aYPPyZeFam71iKl23hPrRUG6Bf5+KqFrtMXaEkC75a/CU3/O0G/vnWm74LrGqPJa7n90cL2azKmuuS4HBUkqGsrJyzzzyXl158UYUHbM+XDciuR1SAaIpdCYG4WGVNGDtjPne/+DaBIpuG5kb22bMrb32+kkqnOXpCJ2ysIV/7nu4dm9O4scby1b/y9beFoO9BpfR3mwGC9jJ2yvuFjh2aUJSns25dKUt+dljrdCTmNYZgJcHkCppam+iwSzENGwaIlpWxZGk5pU5bkk4jzECQxmaUaSOG0ClQyQO33kCPPofSc8AAoslyNNGjzmkub7cPYO7Atq8Z2CIgZlrbBGwUoUPcUap0vXr1YrfdduPKK30dY0mcyLaStZTkirDWtGjRgj323FNpmShLM1pJIBRU5K2m4Rcay39DLr+c9+e+r2KI++yzL30PPZhRox/wdZElGaDihuIq+1IBklxY8fNynnj8cVas+IUzzjydfgf3U7MpZUCy39dff82gQZfy9VdfK8tv5coVLF26RI0h//Ij+crylTZCKZTufWAvyirKOPKIo1mwYL4vYB+yVJigBiBKosOwRWgUzdYIWg146Pk3GD1jMuHCXznliC4cd8TxnPe3l1m/qR35ukdx+CuGDd6Xtk0bULphLS3btWbOByt58MnPKTfagRejU4vVDD5/f4ob5hHdVEqzomJ+WlbBHeM+ZJXeHk9fR7vC3xh6Zn/a7dKaVet+pVWzBvy2fB0Tp37E4l93wbOa0CxgM/XOK9jdLKfit58JFTWA/EI8SxIpKn2yfd11uaPJzcB2OgP14kMUV3fjho0MGDCA31evVp0rm7Ubp2N5Rww4jEcffVQBop0mc6hKCEuRcpombNITT7Dsxx+544476N3rQHr36c3wESMwAga2nUCX5Id0zGlSEm6wbv16+h7Uh3PPOpu+ffsy7NprleD8ncOHk3JsYrEYixYt4orBV7D4yy/U33Pem81Tk5/CkbbDRIoF8z9hwFFHqKLxcH4eN950g2LnOezQI/jk00+UdSvCUxmrs8pl9lJYXoqYEcHzgphWmMkvPs96bwW77bqJfXYPgGZy0hULKK/sTr62mquGtqd9G4/7R0xj3RqNFm2CDLvhDGa9v5InXiiF1BruufFImhRGufG2R0kmdHZtYXHLNZfy8TdR7p7yLTi/cdVZ3em5e1tuv/tJlq2poEGDBP+48UxWrqnk+nt/QQ93oHlQZ8rwK9jdKsdKbUIPhIkZQZISLTXFms6lkLfT5y93WNvZDNQLEFWZh1hVrnRBJAlZIUXv5S/+w6bsEM1T7rFYhqrtT5FAVC+KGELq8VI2BeE8TN0gmUqy9LulFDdooFrNdEtXCQjJHItV6DmailEecfgRnH322Zx/9rnKXRcX+bDDDufJJyfx+uuvqS6Zlat+ZeHChSxc+KmKB4q7bFgiCwoLPlrAdcOuZ/78j5R1KGMI+G3cuIHD+x+pAFH2yTDkZIOi5IxNJ0HCKCIleie6zuSZ01lvr6Q48gOdWpexS/umnHHTYsrKu9G6uIx77x3A5Kef5d3ZEo9sg5tazpVDWtG8VTuGXjubogYRxj8wmOeencFr7yaxnQBhPuWcU9qyT8/DGXLTHEwzxqSxw5j1/KtMffEHnEgLYtFPOO/MFvTotR+Dr/8aw+qIyC1PvmMIewbLmFxyN1169GL3/XvhGAauFEfmAHE7e+xyh7O9zkC9ADHDCuODhO7H5FStYLUrpohgpaFCyl/SrrZfy1i9lZC/2tK9IR0etoul+/yKAqACULppknKS4NmKO1HifpJdLi8rp2OH3Vn4yQKaNm1KKBwkYIb462l/pWfPnhQVF/H76t9UGdA7787hy6++8AXnTZ14MqFQ+LOFn3HDDTfx0byPiCeEh9AvuxE+xr8c/RcWfLxAWY4CiIqsNiuOKP3J0omS1ApwPRPdCvDwCzMZN20aYXMVfzkowsAL+nLq9f+kdEM7eu2Rx7XXH8yVN01h6eo98KydCCdLOebA5Zx1Wm+GXvsSm5xmdOq8C0u/X8mm8o4EqaCAtxh8USeatOzGdSO+JKEVsN9eu/Djt99TFisk5SUxkx8w8IwO7NmlB4Nv/gQ9sBtNTZMpw69kj2AZ999yNfv3PZieRx5N1HbRA6ZKIOWW3AzkZqDuGagXIDpCEZWu95MaQFlMM1BzdOnwc5JI7aJ0sghvoG85+jwMsiidElMqBVWbhaK4Ek7Fqp5p4Vt0UhiKWUZHOtokkfLd0u84+aRTWPjxJyozLCMV5hcz/I4RfP/Ddzz99GQVG1z02ULOu+BCvl3ytQJEodOKpxLKwnx++vPcfdc9fPHFFyqZIgclaRJxrQ875FDem/OeOsZAJKBAOpNUUvFUaZMT0gZhwpYW6kCYMS+8zbiZHxEyKvhLT41B5+7JGVc9T0VZC47qmc/gIb0466oZfFPaWRVvF8Zs+nT4lFuu68+wm59n6foOuIF87FQS0yuiVd5KDu76Oxee0YOHpyxi6kfNqLQ64klZEKXoTimtG5XSrdVKhp59LLNmreTB18oh0p6dgiGm3DGEDuYmSld8Q0GjRlgNmpIyAtgSvFAtLrklNwO5GahrBuoFiIpmS7WaVUsK1EZDKZKW6pgM1/Vm2/p01X6fcmacdKtIDcYZVbSSVBopyYRDJJzHpx9/whlnnMHnixYRDgaIxysJBwqZMOFh5i+Yz3PPP0tpaSmfL/6Miy+5RCVXSjeVKmB2HJfCvEJOOfVk5s2bx4QJEzj88MMVwJuWpdT7dmnVRtUlBkMhvvxmseJUVGCe7pgRCyulh0liY0mm2ggzfsYcHpwxj4BezrG94ww8uxvnDnuZik0FnHRYAWed35XzLnub5dG9sSMBCqMO3Vsv4vbrj+auUW8w+7swWrgNpmOz5y4FPHBLL4LeW3z95TfcdM+XlIVOotxujGcl8Zzf2LdjMXdcfRhF+of89t2XjBrxMSv0I0hE9iDPcnns9ovYJ6+MkFOB7voM2MLbGFeUZNLlkltyM5CbgbpmoF6AWNcg/+31UnAtzbW27RIOhlQPtGS4l37zLcGQSUFeBEMPcd21f1M1hw8/PFGV63zyySdcMmgQny78RHWiSMG4FDyvWb2G884/j1v/fitXXX0VCxYsUFag6KyIEt8h/Q/l/TnvKeZqyTILuUV2p4rf5xsmQQwdC83IY/yMDyiZ8QEBYz3HHBTlwrP257xhM4lubMSpR+zE6Wd25vyhb/NjdB+SAShKpti/5VfceN0h3DzyGb75vQMV0RZErAghaxNddl7Nbk2WccGZfVnym8t1d39P3OlAuWS1wxAxKujUKsXOjX7irOO7ULkhyfX3f0fM6oaheUy59xr2kgLtu+9k3177svtBBxK3GiiLW8glcktuBnIzUPcMbLeAKHXRSmJU00hE47Rr1445775Lx44dhE6a/EgxAwYcrejHpj87nV9W/aKKv8WyXPzVF8ST8Spxqv6H9ldAecbpp3PSySepNsRrr7tWgZ5Ylscedyxz585VJUZSh1h7keLzgBDDItZWCNcspGTmPEpmzCVgrOOYPuUMPGt/LrjuBSrWNuXY3k0ZOGgfzrvmRZaUH4BjhmjolNFv52+4+tq+XH7Ho6z8dW90p61q0Ss3YhRo62kcX8pBu5cy9G/Hcu3IL/j6m4bEtSYkDGnjs7H0Uoq8H9m3bYxrhx7Mg08sY/5XOiGjkKdG3MjueowHbrievkf0Yd+jDyZqhnFt4WWs+0bIbZGbgdwMwHYJiKIVIt0llhlQ8UXQPeLqAAAgAElEQVTRObnj9ttZ8/tqxox5gEDA5IP353PLzX/nhRdeIL8oX3W0fPzJx1x26WUs+mKRyhiLVvOQoUOU7kumu0YoWXv0OIBT/3oKQ4cMJZ6I06dPH0VrVllZqcp+sq1D/yZxCLkeCUWwUEDKKqRkxnxKXnyPgPE7xx5UzsAz9+Oc614ksakNB3TUuOGmXlx281MsXtUD22xCUewnTjtoPaeesT+DbppEfqgv7drsxvwvllOWvxPlGypp5pTRPvIpo0oOZ9QTi/n6S+i6X2/e/XglGxPFpJw4BdpqWho/c+etBzF7fpSZb6yiMNiMJ4f/nd1NhzVLvqOgSR6BNgWU2kI/JhrRuTrE3MOem4H6zMB2CYh+p56rSnckSSMtd5IYOenkE1j+0wp2btOaTz9dxPRpz9Knbx+VHRbgFPbt88+/gM+/+EyB2gknnkCTJk2UCl805vM2qoSJ43LG6WfQ//D+/PWvf+W4Y49jzntzVIG3uM2bC1PZBD2PhGS/tULfQhQZ0hfnEDR+47gDK7norB6cMextKis70qrwVyaMP5LHn3qOWa+bSk3PqfySawa3p3XrFlxz84t02nN3/va347n9jidZvKotSbeIYPkqurT9iVtGHMbwe97Hi2rc/Pe/cv+YfzJ/YT62VUzAWEHb4rXc+fejeWT6ChZ+pRG0TZ6+80Z21eKEA2HwolToUZxwHra9dbaf+twguW1yM7AjzcB2B4h+67JPT6UWX3xZAVxAN/noo3msXbOeffffjxbNW5CyUyp5UlZWxheff8HgwVfw2aJFatflK5bTpnUbEtKvHAopq1FAVtxw6UqR8h/hcjxqwFGqa0Y+TzrScZMmxk3fCX7ZjUtK0WkV4BgFjJ/5PiUzZxO2NnBkjwTnnXIA5938FpV2Z/T491wztANdd81jwj2zWLksSofOxVw+7C+88MrXzJwZxdHXMGbUgdhlFYx6cB7l5R4tmhRx4cBjSEUS/OPOOQRicYb/vTcF+Q24d+Rb/LK+DD38O1ddfDGN8xswbOT7lCWa0zI/wKTbL6OTUcGzEx6h8z7d6dijG46VR0JRAOV85h3poc6d678/A9stIPqnpGhUfR0RYalJOgSsUFr43qMyLgzQPgu1WJSLFi7i8ksvV/rNYhGKqxxLxZRVKIp9smRYfAT0BBxF2uDYo47l4wUfq33EZd4shiis1ppDUvcw3Hw8I48HZ8xh7Mz3wSvn5P4NOP2Evlx0y2TWVu5ExHQpsL7h74MPpHPzFmxaG6OgZTFvL/qChyYvxNV7Ulm5iR7dv+eiU3anVfOWlK5ZT3GkJStWw/CJL7K2oi2BihC77/wjF567H81bNWF12a8UNgmy4bcGPD7xEz5d2RwCbWislzH97kF0DZUz8vqbOPDQQ+lx5GGkUgYpU1NKf7klNwO5Gah7BrZPQJTuF79YsVpzRBV5i6CJfK74+atcWynsFuF6IYoYeOFFLFq4UNUXRvIjqhtF3GkBQLEys+VG5W9REDzu6ONUUkXFDpV0im+RZhbJevu1iC6WG8YzCiiZ+R4jnnmPUEEhjcKraNGkkB9WaST1pqSSHkGtgqD7MXu2jrBT8U78sn4di3+MEmywDxVuM2xbx0wsoFj7nq577kpI06ncGGfJitWUBZvhGV0xE0VoqW+w9KW03bkBTZo2YEP5Opb9XIqntWZdojWRSCsa6aU8d88l7KavY8P3PxMoLqCweWOlv5ySF4rIm+aW3AzkZqDOGdhOAdFIV3P7+s+CgqLpojLPiuRVV+p9jmcrC1G8QvmZiCb4cdmP7LHbHlgBS7UXStY4YxVm6zH7GtO+vOmKZStot2s7HzBNXXXN1NBlVmUrDo7mYLqSZS5g7Iy5jHhhEQQbEjBLVQG5kwyrGKRwHWpECEV+x4n/jpEKEI4ESSUa4HpFqjbQNkOEpQ2SSlJ61Hf9zQCOHiCmiRh9CE1+akkMrZSQbpOqqCQczich4lIEVd2nSR5N9I1Mu/sy9ghUUCAVSyGddXYZurBjK/3lza3eOu+M3Aa5GdgBZ2C7A0S5BjUjXoq7S9Ulqv7mdMZUaO+l/U4SJLpuKGCTHVUNoevh2mLVyTa6cpnFMlRjp62/zN/+h/7n6jNVN177CKSbWdx2D0sPECfC2BkfMOalz0iERJc5rqjFdALYrnTICO1rCLRKRfsvn7upOKYm2XAhW0jimSa6bSltZVtP+tJ8cm4ZvWRNvlHif6Y0f6t2RmGDlDpIW/WEC51ZOYW6TjOjkil3D6VzJMXLEx+iY7dOtDugG3ZAiG9FvS+XZd4Bn+3cKf8bM7BdAuK/cR5/6C7irKc8of3SVdY7rkWYMHMu416YSzLSDE+sMFcYtXWVEKoB6bV6viVBJIT+1R3efgeQCgRkycVkiGyrT6wmqElsVSdJkZOieTDBpHuvpXPYpeTqofTt34c9D+9P3IqQ8iRckCvM/kNvkNzg/zMzkAPEelxKgSsl+GQnsYTFx8pn3JRXKZn+JrYI1UuCRkpyFNRpytCrWtya1uY25bOyxLWkz7oGJ4NqCq/eW9aZQYN8xybilvPM+LvYLaSxYu5smrVrTbBlC5KBkCLTEKnT3JKbgdwM1D0DOUCse47SW2gENAcnlcKzQny/ahM/lyawLVGx86VF/Xx4li7p1lVGfYswPXINDz29+1YVStM7+Up6jjjmBHSN7h3akF9RRrGwlZOiPKjjhPJwFC1bvU8yt2FuBnboGcgBYj0vv3TOaG6KgGgbS9wyr5iYK+Lzvoqf6XOibTZarXBkBgKrQDazg9oza/facUzFNlRr9ITrEtJMlTzSnCQNXZd3np7Krru3Z+f9uhOVeGmOC7GeVzi3WW4GttPWve3twig3WPH4yP99eVRRs/O1SpTYAYaAUsZCVCdQbeNloKy6AybjRvsQp5iEqlJJW3axNy+t9u1Ry9NJSo2m51Ls6Txw3U1Kl3m/Y44gqbLxvuRqbsnNQG4G6p6BnIVY9xwpN9gVYlxhaVQmny+u5dOipXkfVbIkrRBY15j1wSepJdrmIsfgIjXXtiKlcCmwNZa+/xHNWrakqP0uxEUDxsyoW9d1ULn1uRnIzUAOEOtxD6ikigTtlMi9Xx4j9qGAoTDJ+BApxLcifO8PWDOPXP1Z/XkWZKxqN1kNKwqC6eNV5Ue6g55ycS0Tx7XJS7pEXJEa9CgTuLZE/1kqfeoC13pMQm6T3AzsADOQA8R6XWShyZa6QA1HkyJnDUM6Z8Qq9FCfefJ5VUlNbUj0HWPfpsysy3xWva4aNmuEE7d4hH7Pt6ix+oJfnpOkyHZY8NLrtGzbjtb77kNFUsMzZX0OEOt1mXMb7fAzkAPEetwCqkBaiqnFKfZ8QMz0WPuV3FKILd0pdQt+1pdmwR9/64vq39E1BchSpC51kA08uHvIMA458kj2O+Y4op6JrUlRd81e5lzWuR4XfQfcpF735tbCPbV29u9ff2PpLqt62WvyNPkbu1U1un6U3u+QyHDuqz3T+2W/0Kvj7xmeTyfT0yBOXOa6+S6V8upk78z4dUWrcoBYjxtfLqFr2qpbxnD9fhEHadHzL47uGeiOAKVIJKQvbNW4W7oENZMqNQ8h+87K3lc6dWpvqaleZUfzMO0URUJw8e4cdmm7K0132411mgCmhy49j9XOdo22xGyr1P/9v3W8MtbWzqXGXZv+o/b31nffbR3vls7nf3Xc//xcfWb4WtemarqyVqqa2Kz7vEatrV+HK/0J0r2luYbi4/SrJnxvxdOkylaaYa207Ijcn36yUn0g+ynDQwbRlCaQAjSpqVVhKVkvB6ErJVDH8HB18dbk8ywdUEcavyxFf2AYOq4tpNHbXnKAWC9AFKBz1JvOwlJtgraXxDX9V5Lia3Qz/cL1es/W41trb1JVtZi2UP0bztbFZQc9laTAdggI+4/jEvegLBRUgxhVCRr/rZ2zEP+N6d8Bdtn6nVsNI8pb8hlWql/5qjsrA8iSgHRJaX5jgZG2+DJlZGIwyD95ZnQ3Yw1KSMoHTGnPlXtUjAyBwYRkDdXXV9MBZuL0mrI8/ftZJJAFSJX/JiBppzBMS8X+ldKnKdnFuuAwV3ZT/9tcYoYOiqhW3loODklSao4lnSJqfOrdVHVz1H/oem1Z+26VThUX1dfsGQLINkUuvPfqK7Rr34EWnfZkk0LDLdh8dd8X9Tqk3Eb/+zOwWT2sVN5KCEbu83TST936aXBS0KWDrSy2TLeVL+vrd3GpVKTCOEtUNzOFusIoVQ2xvqfiGdiGkDJXZymVdVh1/6aBWNklsrf090tcXdpsTZKpOLqJ4jyIJ5PohrQxbPvmz1mI9b2n5Y2W1pl2PY2UpmNGRJ1PMs6aiiA6rkRH/hi0kZsgO7qisC7tYSg2NAeCrsOoW2/l4IMPpfvB/Uia4lJvvjhbrhav70zktvsfnYEtae9ksz4pG1DL9OJXU8qllYmzgjJgph+DbOK5DHdVZvqyn5SMAy7etx/z8/+pcTKAWKt6IzOOeEgZMK1ymT0PU/OIxjfiuQl008BNx/+3dfn+pwBRMV4nk0QiEcWIrV5cVcQJNYFKvbHS64TlRvbLMOBki9SrMVRGVyZYiGjF5Ld45Y05vPz6e2hWRL0d/VTLH7io8p6aZqKKWqoMt4bmOARtmxXffUujRo0JN2qEHQipgu3NjusPPdA/cA5yQ/+hM1Cjd34r36RCfBlmJnlFpxMmYgxoQo9nWWA7mI4wUDkYwkjliUaSh64o9/xnCF1X7qxin0prvis6Pilgk4INiduLJrmr+zHIdEJTXGrHEcISYaeSrV1SEs8Xo0AxRRm+qJqIxTmVHLBfFy664AxisU3q++ta/qcAUSbUECow0YhO03lVxS5qWUXZgCgEsiIxIGL3osks4Ch8iZnFz+iKYBM4tpAv5vPAg09y3wNPolnFeJ6oA6qinC3osdQEytqeb+23ZO0Llh05zF6nPpeMXZphR3M9TNchrKp/xJ3XSYm/oOKHm3/r1sZVw2Z90b97vJkXyWbHnP7g/2rc7PPZUozsv3Guf9S4/z/msPZ9UTU/6ZOUygapua1KXfg1X5jCzO4m8FwbTRfQMpRqpjyLyotSfq50TcmfDihQDOApQM161lyRzbV990fcaFtuaAE68Y8kOCUNEi44CTRJdAoxn/LcpNIjva1iDEwStFKceHQ/Hhx9B6lkBYhGeR3LnwIQN1fB88+qtjkv22UsPbH2MiSwNR7KLMswe3+l7hcI+ForplmTMVumXbgQhbDbcfDMAh4oeYb7S57BsxqpC2GozJn8SxcVpIO8/g3lF1hXVSGmX8UZbsfs1j0/S+0XGfreQqYAJ7139r7y9pW3onLn08kTL+k3AkproSY3nJ+Zqx43g4/Vt75foeB/r39M9Tle/3Gt2reqiLx6383HrdmmWK9z3cK4/vRkH++/Me6/c661rk31q2ML1+ZPNoeZ+7T65Vm7EsLfwlYZjGpA1D1X8YTayXIClhh+Np6QNRNIF8qmfzqSiLEV4TF6iqBpkowLeXEATwUJBTTlGfOwnSiuG0PTXdxAEZ4W9AOTyjwVXlLB00pwo+imgy7NCE4IFws8C/HXLM0hqMf4yxG9GD3yRlKxSnQ9Xhcebp8ypLWPur6AKACnNFZEpN62FXhlg17GKqztRgupbGadZJDlXw0JAeV6iwaLEDuk0M18Rj04jftKpkGgkS+KJYXb/+c0W0KCK4Aot4D/pna9BHKTyltabiT/Uc0VZtf5JOQ2qNcMOOnaQQVhAobiDqdihAOSIY5jmjaublDmmBh6CDtlYBhhXHlu9CQmlZh6HMPUqYjnoWlBdLEAxarzHAzdxrJSOG6FAtA4RbhaGE22UdU5QtIsrngcvEo0LYFHHrZbgEsQx7XQHI2A7hHSYxx3eA/G3CeAWI5ubCmiXvO0/zQWYjZAKRtEpdprBsMClsWgQYM4+6xz6NmzJ4lUUm2j2LQl9icuteGza/t9yJrKQAl4DLxwILfediutWrVSM1SDUVu+zDEUIDqusF3nMerBZxhZMg03UKyyYJqW8hNt/v+yZrl2wO5fcRbr2FdZoSrHrc5TnAndEDB38Bw5X7Egs31gv+xm85zKf+uY/qhz3R7Gre3Abg/HtK3r9q8fb3VVyjbGVfeT1AIKoYkfpgkYFTjJUooKddrt0ox4Ms4PP68nlQxiWA2JxSEcEOL3dezU1GTn1g0o3VjGNz+X4+kN0bWIGk8TtnlvIzs1jdCyRWNKN/7GsuXShNoYTS9Ex8SU5y+1geIij3a7NqeyYj3frVxPuV2MbjbGpUCV3YhLHdETHH9kbx4ceRPJRNlm5UJbegNs/4AoTSKartzZQw45lDuHD6dr164SflDlLyqLJXjneORHCjiw94HcP+oBunXrRkr0TVyHVSt+rXIrw8EQ8XjcD9p6Lq3atCKcn0eXzl2Y9fosmjdvruZJxT5qaDPpvm6zY2NaBdw/5mkeGCeAWEhS1/zCbeXe1QWI2TfqlrIb9QVT3wkXFzeT2fZHy7YGfUKKGkW0aRe+5s2wre/8bx7vZrZ/PV8c25qn/3QOt3ZMf7Zx1YWudTJ/wHWV5nhTDIpy0PNo5EDAm0/Pnq0ZPPRcCgpsDKeSVSsquOmGJ1mTbEJZUies/cbgSw/g6L/sRTIOEbcxS35axlXXPEfC6UDKtglbPzDsyl4c1b8HbioMkfWs+H4V1932JsvXtyaVhLzkMi4+c0/OPr8vSUfHCpqsWreW4fc9w1ffFBJzd8ER5Q3NxrJdThxwKCWjriERX++XzNWx/CkAURIl4VCYLl26MmHceLrt3U3JhdqubwHKGyEZT9C4QWMO7H0Qd997H3t27qz0VNZvWs++3fehsiyqrCYJzUYiYeLxGFbAYPxD4znltL8qkH31tVeVsL1fM1VV8p6eQgFESaB5mFa+AsTRAohWIQlTwzWcdNvRlh6kui5Dbn1uBv4cM2DaAZUddqxK9erPj65h9/bfMe3ZB3jo4ak8NelN8kIWTz51G0u/XcvQG57GCDbhsnO6cdEFPbnr3hKeee572jSDJ568keW/J7jokscx9Iace3Y3Bl+yP7ddN545762geOcg0ycN5vPvLS4cPBUvZXFcv0LG3HM+o8Y8wVPTF9GwGdw5fBA7NWvLcSfeT0zrSszOV2GjoBvjxAF9Kbn/byRipfUSn/xTAKLYXXmRPLrs2YWJEyfSvkN7woVh390Vt1DihSmXwvwCDurTj3vuvZeOu++u3h4yC+JZWoZJ+cYKOnfqxOzZs9ltt/Z++t6UymWd7t27KwuxSeMmfk1oDhD/HE9o7ij/T2cgaIdVpYUdiWG6leQnljP89n1p1rIRgy9/DM1ppoyG3oe15eohl3DOufewYW0Zkx8+jYoN3zPkqpcJF+9FNPYtp5/WloFD/8Jpp47htxUeTz11K8nYcq4eNB3PakeFuYxj+6e46rqrOfOc0WxcrTNp4pWUblrK4CHPY0U6EnNK2XPXdTwx8VaG/f1F3p6XxGYX1ZUS8DZy8oCejB95C7HYRhVOqmv58wBiOI8uXbsyccJDdNy9I6G8gDKzxQwOBoJKplSsv36HHKrIDoqLG3DgwX0YMmSISvlXlJWrYGunTnvw1ptvssceuxONVar2HssKKBf7lVmvKAtRaTjnALGueye3fgecASslsSoHO1xGwCujubWWF6ZdyISHH+XlV38jlSgGM4QXjBPUUripXanY9DvPPnkmv6/4ktuGv4NtdcDzfuGEv7TiimvPZcCA24nGijnp5ENY/uMPfPpBGVZBIZXOSo46NMktt1zKqacOp2x9A0aXjOD1d2YxZcoSDGtnDLOU9s0XMfmxv3Hb/e/y8pxKkt6ueI5J0NvIKQN6MH7kjSSiG6UMo85i4T8FIIrLHAqG2GuvbowZPdqPIRo6iVRc9a5t3LSJFT/9zIEHHsQRRw1g3ITxdOy4O7plsLGiVFmHhmay/ve17LPPPkydOoVDDjmYZCqhMtGhYJ6yELMBUazETDORn7zJucw74POfO+VaM6A7Jp6exA2VEnDWsWeTGNOfPJNzLxxBkxbt2Wf/fTGsIC+9OJvVy0spq2hLMKhx1gmNuOSCvgwedi9fLdtEUTCPB0sGsnyVww23vk7CbUJlvFKVKBaFTWzne1q0jDD5sUv58osfuOGGF3HYjXUVKcz8CJFAK7xEgkT0U847rQnDrrqAAafeza8V7YnazcALEnISnDLgACbcfzWJ2Ho8I8Nwv/XLut0DomoC1/yawh77HsD6DeuUeyyC8FIBL7rDDYoLObz/4Yy8bySHDTiCB8ePU9Zkwk4SCFjE4lHJT/HxRws46sijufLqodx11wg2btpAXqQAywiw/wH7U15ZruoYr7/+es46+yw0QyORSCit5xwg5rAhNwPp+gkvAZEEZvIXDtkTxj9wIG/Nfp8D+53JG+8soF271nTv1IkJ4yYzbuIPmOGG5PEzt/ytF/2P7o6jhwk4eSz5dgGnnPk6hU06sSnRmrgdIBRIUBxcxsxnryY/9DteaiUn/mUSHh3Z4LRhox1BD3gE4utoGFhL186ljHngSl565TNuvONNtOK9SWgRaaYm4gY56fDejB91GYnkapB6xj97L7MqFJYYoGnx47IfiZZH1TmJS2yYBo0bNVKtep4t+nLQ7+B+jBw9ir332YdEMqFKbRzbpiCSzwnHnciVQ4Zw1ZVX8tzz09l5l51V25BhmMr6LBk3Vo3Vpk0bGjVuRCwRU2Dot/IZuaRKDhF2+BnwpLBaWJ6kbySxiqP21ZhY0ovf11UycNA0Vq3Kw3NsrrikK8efsi9nnDeJn3+t5MrLunDmKQfw+j8/5933V7J7m1ace15vFi/9nUuHvE7M3R/HKADWUWCt4YQjWrJLy/VceH4fvvrSYdCQaayKtiFptiLEasIs4pwTDmDwFUcw85X3GFUylwp7d6JaUxylq+GQ5+Rx4mH9GPfAIBKpNaoI/H8CEMVCzBRLCxehlOA4kluXi6LK1v1gqWFZTHrqSQ4+7FAaFDdQJTL5eXk4KZupk5/h2Wem8+orrzJmzAPMX/AR06ZNI2kniOQX0LlzZ16Y+YKqQxQ3WlxysRBVW1DOZd7hgSA3Af4MeNIUapm4tkbQXku/TjEmTzqWhx57jZKJq0i5XbG0BMXhD3lm5iDGT/yYF16az5svX8aH7yzkH8M/h3ALPHsTh/drxJ33n8G55zzOt982JqWHSTpRIoHmeKmfcO3v6bJbkicmjWDsw7OZPHMlcbcp+eY33HD5fpx24rGMnvgqj03+EMfbhQTN0MINSdlRdDtJnmty/BH9KBl1JclEqepwqWvZ7l1mv4JdLDSNcDDMiBEjuPeee1VxsWGaOLYDqhRGUwkSM2Tx9rvv0LJ1a+VmSzLll+W/cPSRRzNv7ge0btmSSCSPs889U1XLP/zII+oCd+nShTfefIOioiIFuPFEXNUhBoNB1c5XbSG6GFYBozJ1iFahYpXJlN3UNeH1WV+P65a+OasbrrJFXDbvrd1St219juT/3zb1m4O6eMX//x3//+o3K5o7VZZmU6Cvo2PTFbzw3ECGXFvCnE8LKU+1JhLSseLzeeX1y5jx3Le88/abvDz1ds4/YwTf/LwHq+wIobx1NNN/4vV3LuGphz9i8pNf0ardziz5qZzKyi6Y4ThmcC15qcU88ehAlv6U4pqbZqAFNEb8vT8n9NuLa69/hFkLQAt3xEmFsM0gwvcl3TPYCfJJcPwRBzH2/ptJxCswtERdBmL9WvdCgaByP11HmrhN4kkbKxjAzur7laysrLeU4JHrW1npfmLX8Yug5SY3TUNZbtJslukikXY7ATZxT6XlTmV5M0wYaQtNxssL5jHsqmGqPe+KoUP8bpU0/ZZUugsLx6mnncr4hybQqVMnko7No48+yp13Due1l16lc5fOyLHIfsl4khtvvpHvv/+e116ZpZItquymSRNV8O0K4uppen65AUThTngQbQ/dLGRUydPcP+4ZXKtYXQTHkD5maTbfwlK7LbRqk/RjryiGMxv5qlWbAYL6oOan4u6rbf1TUkvNzpQMX5Ki/8g6MH8/tagdt7Su1jFVb+z3lFYd5Lb23UJhsDrXrZQ/ZB9TjTnInF36Z1VPsX+fpN8OW7/Ztzr/NYjE/8VrV8e+2/rO7Cn/V2vOM/tu7Y3xn55rHeNquodnC9GJRYRSmuQv4+GJ5zB33lxGjZlLINQRjSBNin9k0tSBTBj1Bgs/+I6Zz/+Dm26awOy5BpXWbuiRn2hbWMqUZ8+mZNRUFn0cZcq0idx53yO8NHMtZqghSW8tEb5h2pTrWDB/PcNHTOLQI3fljtsu5o6bHmH23N8hrxsbExZG0CJuG2hGQPVES0mQ6UQ56aj+jL73VlIxG0PflPWcbfly18tCdAQAAxae67e+idZvplZP/hYQU7pzAmRZLDMZwBO6HwETv23MB0rFIig1hNIRko4RppJiiflF0Zrp9yOL6yr7ppI2BeECrhxyJZFQhFuH3+a35AlwKcJdj3A4zMH9D6Vk3IN02G03kqkky1f8pL6v+U7NieT5tGDqmFO2+q61a1azc4ud6d6tOy+8OIMWLVuq71QdwEppz+8GVvRfUpgtN4NVyMixTzNy3FS8QJGYqmliB7/nue6lbvtnM9snDf6ZsQVXRBpVDk7KqzLqf1X6EukGFZ/heHtc6rZaqzUHq8G79mc12Ou3x9P8HzsmT4sLHz+6EyCiVULycy6/dH/+emovrhpyJ0uXRsXs4Y47TmOPLk255LxRrP0Vpky7ho0Vv3LzTc9SWt4QLbKOKy46ihNP6skJA26ncpPD2PE30mgnjcsvv4fVvxsEQh7nnL03Z512Gpdf8gDLlq1k4qRBfP/959w1/D0CkRAJrzFxR4w0A91sQcopxrENLMvDcMo48Zh+jL3nZlLxGLoW++9YiNIJoqy2DPoL1BUAACAASURBVLeg6BMId5lnK9ASt1J+Si2gtMop40GsKUeatQ0FMGKZKTBNiQqIMFZINFD31wtdkO0TMagkiOcQT8VVMbYAUSIRx9BNIoEI111znXKdb7rt5iwL0ScHknpDAcR7R46kU+c9FZBWRivU8Yn1KcejLNx4XNF9xWIxwrKOAPvusw/Tn3uWlm1apS3UtCGk+oUVF0ea/stBCxQwcuxTjBo/BTtQqG4QRMzJCaom9P9Gw9TmcqV+/3b2In03qpAgbU0p6Mtso9hvfD5IZW1na6ooK6Pa2srmWdy2weIH02seQ/XZVoGVvBSqJFP99dXrqi3Ebc2Tfy61zB0Vy83aS2lo+D3pvpCHv27b51ptnlXtl/VdmX1rHG96/R83brXZ5xvs2dem1vFm1v9L55o+m6xxs+ep5rXZ9hw6irxBeBcsQlqSgLeM/MBPjB87iI7tW/HZZ9/QslVrmjSK8I+7JvHO7HWYVgPad0pw622n0qRBMfPe+5qOe3Qkv2Eejz36Ci9OWYrmFtOqbYoJjw3Eddfz/be/0mqnXWnQqBHjSp7llZc/o3GjAqY8N4zK2E9sXC/kx2EcswjXDqF7DRk5cgZffJ0kmWqojDPd28DJx+3HmHtvIJXYoOjD6kLEelqIrgKugnzJAgnBgU15rJJ4PEpBQQGJZJyAGVDlK0HL1/GQDK0sApSZhIhYcAJCAozyKAs4Srzu/pH307xZcy65+BJOOfUUoskoL770IpWxSnVzK2A1DAWIN914Mw+Nm0AoP01+Kg+8WKD48b5Nmyp57c1ZdNlrL3VcRYWFpOyU2kZ+CiBmLNcMwOcH82nfrj1z3p9NccMGmGINp//zebtEdlTH0jRS4u4HC7hv7FPcP/5pBYieKXBsozkmmiclOv/5khJMqTVMNoDI+YruROb5SCfjq8BR1aDK3Ag3ZN0GaT0PuD7WZn0s5Lq/TkIUdgYXtjIPPuXZf+f76j6i3BbqeVbhJLHACrBTScJspGFkA/GNi+mxbxu6dN6FRCLKm28tYO3GnamwW5MydczQKjT7W47ouyt7tuvAsu9LeeeT77DtnYlXFmBZYUxD6hYXcHj/Xdhvr7349suvmLdoJZUVTdC8pkTydHr0jBAIrAUvQNIVUJTWXbkPClj0xSZWb2iApzXHESPOKeWUY/ej5L7rSSXWi2jBfwcQLT3A22+9y2OPPUrp+g107d6VwYMvZ+edW6vYok8yYPDwxId59eVZRPLCDLp0EAMGDKgCwGg0qn4XxlsFSClXlbgUFxfTrVt3+vXpx+jRozniyMMpalCkMr4CiCnXB00Bz3AgzLo16/jtt9+UFSnB3Yx1pIDadpRbvOuu7YVD15cgdP2YpPwTYM5wJGZ+V4CSdJn1+mv0799fud3+2GlbJBMuE0A0NFX3qClAfJqR46cqvjZXtf+JKl9aqD69b3Z4rsq2yV6Xfvlnr8vYA/UBMQlwKxc5U2+aDhWKCy2AqOYkbTxV2yBb5IvNzslUhQfVEJkwp/rVB8RadlqtfX2hg8y+NWzKtCW7+bjVIcmqSKpWPyD3oxoZDsbqmGjV92avUwfv23nZlljN+c+ySjc73s33rYLJ7HHTN0/tcf3vTcd9sy/DNo8p6zu3OW41h2bVi7OOc/UZn9JXtI5zzZyL4lTSTFwRiAqG0ETYLBUjRDm6sw5NK1OTG0/lY0R2ptIL4cnzkawgaMRwo6sIKYLYMCmrEZrRGtcoU0RfphHGSVTi2SvIM4TbxiaqG2A0Q3MbYafiWOYaTG2jemZ1S1xml4DS0pD8dxEJrYGiCxNv0bQrOO3oPpTcc4Oi/8LYSow/6123mYUo65QLW8UlqDF50mRG/GMEx594Aq1atuLFl2ZQXl7O8889R8tWzQmHIgy5YgizXn2dSy65iFWrVjFz5kuMHTuaY445Ro13/fV/45FHHiYSESvTU+A0dOhQbrn573TbqxuHHnqoAsTDDj+MgqJ8XpjxApsqNqnSF3UfKGtHVOHTaoW6Hx1TkUk/1Oev14XOS/jEBXgVJta5SEhAQFfUuRwnmzMtK4YoZT3ydhQpUrOQkSVTuffBqXhWMa6KIdpK2KR27M9n8/WXzaNmVbdj1rq0i1nrwNWnWbxdmfNW2rYyR2mSHcUxkUxhWgFlnYv1Wlt6YNsTUh2lqz7ezG91W4hp/qGaYYPa51JPTZd6kJPgqZKr7Iuc7VJv5Uy3fkFqhBw223tb+2W9PLZwobc97pbeMtlf/u8e7x8wrinJUVHVUxyx8mAGwDYV1piaGB8JHFI4Ej4TNhThMRQpUkwsVwwYB01IZKWeUXIITjOcwHpsMw5OBMTL0iowhU/RtfBC5STdIJ6d5ydQvagq6zFcedIsn7DW5+JW3+cJi7PQk7k2AbuCUwf0Zdy9txCt2IgZqKkWuKW7Y4sucwZ8xJoqKyujc4cuXHv9NQwbNkxZeeKa9j6gF3vv3Z3x48ezcOFCjj/+eMaNG8dxxx2nLEDZdsaMGSxdslQlZK688kqenjKFhYsWEQwFlYUo7raUuUhCo1fP3pSUlHDssccqQHx+xvOUVZT57OJpQJQTkKlV2KCSNH7mugochOcwIzijLlZdEYPMlOjYdtKXKlS4I7WH1TEsecSE9chJJlRYwNALGFkyhVHjpqEFGyogFaQWNTHfef/PluxzqmskRzI9AohyuLaLEbcJWgESdgotL4QtP2u9FGoT7qYlc+v6qnoJCm6NzLfm4HJr1/WmEj3pbSde/Iz6fz7fdZ54boOqGQgoOj6HhJ7CNSUfYKp4ouYGMDRLuSaOKm+p9PkHnUKwJU4fRyepnhEJB3lWjJDt4NmNscVyNGJ4XgQIo+lRVUqnOSE8IYJ1RTdInk35TMPShYvRxiXNvKOkCgK+0ppoOIu3ZscoCjocfei+jL7nJjRbjqceibx10bWeWGsZslWx5qRdTcBBgG/p0qX0O7AP7749mzY7t1Gf5UfyOOYoAT54/bXXuf32f/DMtGf4cN6HCuSEWmv+/PmccvKpvPPuO6roediwq3niiUms+HWFSnBkyFpDgZCyEHv37s2Y0WMYcNRRFBf7LnMVIEr5iyvWl3/zi7CNYqdOx9EzAJKxwqpVRPzkTV2Lz0wu2/ojSSZcPa5Z7qIrVnMqjqEZBMwCht/9EKPGTsIIFatEkuhAeF7Av0FqvN239eBn1mU7oXVftKrhBTAsXb0cNKnFTHnkif/sesRNSKiOAsnC1zVm9gzWns3MrGb/rG2yZDvGW/iu2hZhWnu3rutSrb+WdTGqbmr5nsy1zb7GylXI1Bulv2Jbx7sV69K/07IOscqZz/r8Xx03M0/1HTcz59nzu619/6hxq+fCUPpBOrYkEfWkH592TTSVaTFE8xOPhA9qAmJ2EZobxNLL0YwKFYNUAvXCjO0aCkiFM0CkotSz44ZBTwOqJ0Br4ImFaIoGcEqBpK7wSizMMI6e8g0m9f1+qEv0hUKmiE1FOWZATyaOv4uKyjUEzXCdL+LNLMSMuyyAmOnj/eqLz9mjYyd03cAyA1SWV9DnoH4ce8yx3HffSC4aeDHLVy7n5Vkvq33Esvzxhx84qM9BzJo1i969enPFkCt4avJkfvllhTpo2UZifhKz27v7PhxwQA/u/MednHHmGRQWFjJj5gzKKstU+Y1s7yo92HRZjyd6IdWAmLlcKjaZvoVrlMrV8eQJ3WUmxqjGyuh1ZMZS0TOhy06qsGwwGGHe/K/4ZNESNCOk3GVT3pgirp1OdGS+csve4bato5pZ4ayDzzb1JDogmX51g3lYLoSTsO7nlRQ3aIDeoIBoUMNzHczaAlu1SvZVqVA9gpb1CT/Iy6S28bfZfmndlm1dli1JY21p+0z8sHpdtm5v3ZCb2+JfmwFFrJyOS6u2V0k4OuKiyr0oz6UkFm1MO4mrBbF1ATx53hPoJNJelFh2oqciLqyDLiDnSagqkQ6ICwmtsGfnKzVJFwPXiuMZCdxUPqYnMiExXKcQR08r8Kk65xS6eI2CDyLdYpq02bkJhx/dm1SqXCXg6vJMthhDFCtQXGMBRYlDWaJk54iYjEm0spJzzj6H5ctX8Pqs12ndqjWnn3EmsWSUmS/PoKKiUvUd//bb7/Q8oCdjxozl5JNP5sohV/H01KdYseJnRe4qL3rJ/Aog7rv3vqxYscLPPNsp+h/an5kzZ7CpogyxwsUQECssI8okbrO8U2pnXdX7NOvpU+5bXZ6ZAsA0rX66ssV3+7IVluUhk6LxFPL+E+YczQwrM15tqfYTfYms8pJt3GdZYfvNtqpOKmw+QO1TkYsrmVjJJAddCCY9Sm4fQe8DD6TbYX2JB3VEg7ku8UW/+UBasfz4S9JIqfn9f+xdB5gUVdY9lTtNHgZFJCsmUFFADEhGVIxrXlwVXV31V0RFFBFMKKJIRkVdcyKJq4BgQECCCUGQHJScJneq+H/3vu6ZYRiYdpdlQab8kBm6usKr907deI7ualBchfrkYcliogm3Qyii8RuZXwAJ64ATGMLadSWymuPs2nAm2FNhEeO4KJBKPJbk6ytp4SVhMJEl4ppVOp2dkH5IiJ3z0IhnpFQVa/1ja7xm7z8wAi6IVIUhjp8j/5/AiBsjyHNLCJ7x1BDzk17Y5X4HLXyxn1AxJ7F6KpkTmipE2MLlMeT6stpeQhWILFI6Nwg8RbgsqRBdFmLiEJoQK6ekD69KWYJJ0gRUBVIhnr+vW96nhUgWHDG/EChaEYtd5Z07dqJT504MllOmTOF2N6oJvOa6axAOhzH+4w9hmjaraO3Yth1nn0Vu8EjccP0NuP32O/De++/i983r2OpTJQG2lGk+5eRT0LFDR/Tr1w/XXn0dauflYdJkSqoUM115MuPLgMANJFW7weV9x+J2SZM4lZBeUlt23/OCHo7Lip6K7odpefAF0pHU8EoqH1df5ZRKFENcRWXQrOiwJS1i7g5KXDQBYprp4o3hL6Fl61Y48ZwzUaIlBQX2hNLKTi1NWBrRDEu8EYpVoXWb5urw20BU9VAii1rPihNbREzpnVx+zfTCoFyeWDIODBCVOx1dRVyRESHvgH9LJI8Srx7xW/mVMcSytx+BHS2E5LrQFIoxUUkUibCRq2QJNbZU3np/YNHX7Hr4j0DFWPae+kj7v7cqkyoEhBTnSxZjU9xg7py5uPWWW9H81ObMWp2VncVxN7LwevTogd35u/HpZ5+ytjF9d9Pvm9CmzTl45513cOEF3XD3XXfjnbffwYbN66EbOrff0cwmcldqs2t7flu8OPRFXH7p5QgG/Zg4ebKIIe4FiPuCw3JR+uQti06TFB4uZb/24w/SW4dsUk5yk7SnlobZ3y3BF/N/hqMFYcsaSzM6nv1vJRgrX2G52M++r51ZwAkwqJWKoi+Oi4AFBByJX2KFjgXLbyBGb9VqfV0buuvAoH5QaAhrCuOMn4CfaNYUEzGNNGN07hOVXY07FTiDKFFGMQ5XdthSVmBxOMP1DMALcIyIYz6I8Rsa8EGSY/CkaKJcRhWauhwmI3ebTAtqlSRdXwdZARv/6HEZfJ4JmRL5SetAtuCxFVp9bVkKM6BmlxRHoKqk2f7WToqH/UO7pZK4q9hI8kcOXqXLTCUoFAukjQ68buU6XHzRxbj0skvx3HPPsWWXFHIPBUPofX9vzJo1C3PnzuVyGhqgRYsWofuFF2HGjBlocXoL3HPvPfjwww/xwfiP+LiFhYXYvHkzOrbvyCp5rVq1xNixY9Htgm4IpQUEIIaL9mK5ldn9IqskUWtT4W7LSnMS/0blNx5lnva3kZvHVobYqnq4BIgaCWLLCiKWBCmQg5FvfYZXJ30B08iGKfn4MxAgVnbTK5tjqQB0hTq+fV66R2RGVA5OSTjhsqiWA58jwTEdKMEAwnQ9iQz0HqU3la5JREgJ8CgGpMGUyQqToHoU+KYsdaIuk5GazqjCc8la01kGkjOKMil9EZDSvnQskoRMhy35OVMoIQKDGFKcAGwpDkeJcwxJyJ7T0yQgJB1pSkyJHmXHCqNehoMp455CwA4zOCfrK5PgScCZ2lvvjyyLmn33NwJV6aEfzBFLBYC5rXcf63m/91Y5y8zaxioVXooDUs/vWS3PQquWrRiwCCjJqqNYnyBOBT799FPcd+99mPrZVDRt2pS/P3r0SDw96BksXboYOTk5eOSRh/H22++xhgm1+Bl+AxmhDAwcOBD9+/dHq1at8NKYl9G5c2ekZQYTSZUiUeuUKLGhBSsAsQoSg0S5TMWBoEb08vav/QxDJZNs7wGnYgFR1GlLPsSkIF6ZshBjxn+FqK8WTNkP15OgEqHFXjUslRFwfwhZwXGsmOYuu/SK35V4HGNswSUqsV0XAdng8J5lu/A0lXkiKdm8t1B9+Xg4VNOZQBq6foXCA5SwoRgMWZdU2E4xSqr9khyOKdpU6sAutMOusepQjZmCmOzj2KFGZROewYqEjkYxHBeSI8OwbZiKjwPwBK78XVC2Mg7XC3CgnKxesjxVN4aGoQgmj+yDYLQAIcXmMwoHPxHnTfEFczAX7J/5XIeLhZh8BklLsXI4bV/PqEoLkQCN2WokGUuXLUWXjl3wySefoHbt2gIQE73BZCVSpwmdjPZJC6bh3Xff5Uzy1Vdfg/M7nI/XX3uVmagJZMQxNS6Cpu/Sv1GC5NTmp3JscsTwEejYsRMyctK56JssRInS51wKFINP88O1XcRNCz6/qLWj4yS1lgkMyRWnuGZhSWGirtDlvynxYJokli0zkCfDAhQPpeumLRKLlJUE7TlgAlgpmOxBh6mmY/TE+RgzaS5ivlxYZCF6LqhotXIZdDLuKV5XqeFzMlFT3cKi4AE56UyISSDClQcEFyIcQdlj0s6luN4eW6VfbbLGdA2KFUOIOkSdMHRVRlHcg2WkI0LlEaoGn+PBjlNHAek/R6EbMuKmB0lOQzTmQvMFECdXOZ6PbNWGAQ+WZKJUtmFKGfDiMoKhGCJRCSrVc0oReKYHHykoOsXw5CBsZLF8rKu5UC0LDf0lmD62L4zoTvhVssCFFcuRSB7v6ottqxvHms///CPwHwEiAQwBH5ErvP3O2xg2ZBi3sxGAMYkDJVosi4uwiZswGoti6S/LmHjh9w2/QTM0nHPO2Rg2fBgUTXSMEOUXWZa2LcgSCLwInAi8qA6RmK5HjhiJLl26ICs3G++//x5Mx+RjE4ByxjsuaMPIMvIUjz/jvmhZQiwWRzAYZOD++edFePKJpxCLi88JiOm6k+QRNDhJK5jAfdSYUXw9d999d1l2vaKVKIL4Cmc7KatqaWkYM2k+Rk2cyxaiQ1lnhiaRcWa8SZQWpmLAcJdNpR0rVp4lp2vZcRM14yqVgskSbNmFk3BreV+XgJBGSoZDQF5GklA+8ctYsxikXYR8gFu8Brl6PnKCcaSHAtiyK4qd0RDien1EnCBk2UW6GocSWYe6OSbS/EBRVMamAj/CSl1YejYUx4HurEG2sgtHpyvw+VxsKijErvDR8JSmzBupx6PI8BVB07ZBdqgXnUrZIjA9P2JOA5hOBqJU4ORJaGyUYPpLj0KPboeh2rC5Bk7njLd4B9QA4p8fzg7eHVZpIXKpTcIdph7kWJh6CDW2kJi1RlUYQChDTKwxXP/nuLzPb7/9xmBTr0E9RKJRqtMsi6tRQSdpIzNeUHo+0SL44P0P4uSTTsZdd92Frhd0hW4YDGwxM5oorhGLxrNcbN28HbNnfQNVV9CxU0fUyqvFxxdWoIeXxr6EX5f/yh00ZP1t27qNATHJtqNrOsKRMDPw0HdI0vTO/7sTRFE2YuTwMkCs+AgonkaAKDmUugcTOoyaOB8jJ81DxFeLabhUz4SZbGfa3/Or7DHv03avZhIQGFgkr0onJYYgGw7XZsqCpo0a8CUVpkx1Y/tvudO8GIKx9Ti5QRGuv+w01K2fzWxGdszBjK+XYvqcfJTieNhSFAFpLW64sAm6tmoMQ/VQaqn4dN4ajP9iK6JoDDWyHY3rb8VNV7fBccfWhhMvQswpxZTP12Dm1xYcrRH00s246drGOLOVj3kpg4E6iEthkH264AcPH0z4BRE3g++liVGMqa/0hxbZDlW3YdFck1TIriKY7FPoPjh4y6nmTIf7COyzdY8NDWqFS/QPJ2MHBIAEmEnQTBInEMCJMh2yyLi/hxdVgn1ftMPJMkzSKVE01jGhf2PiV7/oU6RjTJgwgQvAu192CesmUySLjidLChZ+uwC39rwN3S/sjp35O7F8+TKM/2g8t//Reaige9y4cVi/YQMGDx4M4le8redtnCGnzDZdc/7uAuTkZiMeM3Ha6afi02mf4s577mTAHDFqBGfJ6R6TsUix5MiMUpmWnFxQ08jA8EkLMGzyfER8teExIMbgMJFsdVV/Ka7hyk0QVYUiyR0m+jTKM7sO13txSyONtUeOM0XoRCFt5a2ihRh0d+AoeQmGP30hwpFNGPnaVJSEHVxw/vG47KIL8Nrb32P63CgcO4wLLqiFnle3wdgXxuD39Ttx0ukn4sbb/45BI6fip588BJwtGPT8xSgo2IgP35qBWFEcnboei/ZduuD5ET/gh8V+aPGN6PtQC2TkbMfUyd/DNZsgJluwA0Fs2FYLv23JRMxNh+Y5CUB8GFp0FxTDAlUG0UZtqYLcgmrVUrHDD/elWnP9B2MEqqxDpBMTUJW5ljYBkmCLEYJL5ROQXGdyOwk2LNsUwKeQBQm29IiklQlhydWxqYtFfDfZGaIqGsy4WUbVTwuc4oBxS2S5CThpwpP+cttzz8MDvR/AlZdfyceh3ueZM2fikymfYPrn09nio6w29V+ThRgJR5jkgGs1PRLCfgu//LIUQ4Y8x6p9dG7dr+HeB++FZdkYNuxFvjcC9j1rlwQvt+yYXCoSN9IxYtJ3GDZ5gQBEuj/XFMuyio6PPavjKxZ8s61c4TmXm4/lP1VGRrG7sFqpOJAKYSkGIcpeRPJE1OZR3yeBZbJYdV+oGHB/Q/tmhXjwjnPw5DOvY8Xm+jCdAELOAjzcqx182cei35PTUTtgoG//7pg64wvM/qoAMmoj4mzFnb2uRDzmw7gxX6NZExUP9L8EA595DetWZCIgZcKJz8TTz12DNZs0DH9lMQytCH16t0Jh8Uq8/fIqeG5blLg2ojpgqscgDiLM0KHHI2hklGLayw9CjxVA0eMcAqBb1B2Py46smrKbg4ETR8w5UuJDPBCjUVVMrKrjkkVow+SeYYWKcG0KwGtYvnQ57rrrDsya/Q0LQ8WjUVimg4suvgiffz4TAwcMhGlZWLlyOYvRDx8+DLZnw6K6OU+BXzUwesRIrF69BiNGjkDYjELWFZAL3btXbwblsWPGMM9jskOHWvgYGFnIipITNkxPguXLxujx8zB64reI+vJgyaTmJVhyqgjXHYjhq/IYZXyfVUJqEmoT0JpolyuHX46MMljqzhZc1bkWOp97Ih5/cjKK3HqQbRe53g+4tcdRqNX0KDw0YAbanFQXt996Nh54/H0UFB/LeXfTiyMYOhqSl4UdEQ2Nc7egXYdWmPzpUkQjmdDMQmTaP+Dp/hdi3W4fHn15DvKCDp7rdx5WLvkGEz4oRInUGGEjhKiZBVU9ARElBksugWapaByM4l9j+iAUL6R0FgM+pVJET0yqs+q/9ghqDvwnG4GDBoipjhtNd2r8ZouMm79V6KqBMaPGYPXalUwRFneivCSor7pbtwsxYMBAnHlmK7YsX3p5DJYsWcJ/F5QUIhgKwYpb0GUN/fv2x5w5czB33hxEnThM10QwGML99z7AejAjhg/nliLiYeQMuEItQML9pzo/CuCTHWgZ2RjDgEhZ5tqwqG6Pa+8OReetjCRNWI1J05PjisJ61N0i+L2tTMtkqZkIU0G07CDP/AEvPHkRlq/fgqEjluH67vXR+awsPPjEGLQ491LUaXgstm0rwM/f5aO0MAfb5TowFAlmjIq1HRjGbtQKrkLH0yxcf0kbDHtlB6YuDyDLvw6jnm6DudPfxdEZnZDXsDE25e/EzK+3YNmqo1EUyEJYBrS4gUahKD4d/RADogGTB9hJWsA18cNUl1XNfimOwCEJiJLqcfKF6tpkV4Wh+/D8888jHC5Fv36PwPUsdul9Pj8uv+xK3HzzzTj//PbIzMjEqNEjsH79OrwwdAgi8Rjipg1D1eFTdZzW7DTs3LkTK1augBHysTANZaH7P/IoXn/9dRx1VG1ohsEMPZS9pVIaLulJVL79WQGRIo3UYeILBFEaKUQwsBPmju/xXJ+r0ahOEP0HvoxwrA5u+2semh+1AzE5A768s7Byw06c0KQJDEvBU0++jSVFTVDgHAO/WgvR2DJcd10tdG8voY6yEzM+/AavfxCAe1wbBJ1FGD2oM7KyZEyZsBYbd/yOjp1PQpNGDfDYoK+xYHUtxAPHw47HawAxxYVcs9uBGYFDDhC5aZuqgImZgogDPAk+zcDwYSPw24b1GPL8EAarSDSMjLQMdOnSFX0eeght27ZjC3HEyGEMiC++OJSzybrh537bD959D2+/+TZOOOEE1lv5+x23oyRSgvS0dPS6rxd3zfTt+xBzG5588smJeKlwmYVcx5/XQqQgRXZ2JiI7tyJd2oZjMzfj/v+7AIYawMvjZmLl+ijiXiHuuKk2enTMxuyFu/D42EVwlPqoHXLR/+4LsXnzb3j2wwJsDR8HGZnwG4VocGw+zjw+hnObAs0apeONj4owYUEUuYqEG69ridmLFuD7X11+ceX6N+O+209Bk+NOx70PL8Tvpc1gy04NIB6YdV5zlBRH4NAERPbryL0TtFQUQ/xuwXcYOOAxTJ82HaYZJ+VPRCJRdO9+Kd5/730MfPxJToZs/H0DWrVuiUGDnubkQixmIh6L49Lul2LQk0/gtNNPY/f640+m4PgTm3IJUe/e93GWefiIYUwdmNSD4WaKJJsN6XcQMSYF8v9kLrOkuJDtImTaG3F2gOkDcgAAIABJREFUkyL0uq0ttuwqwIi3vsOqLTmAXhe2tRZ335iBy88KoO8Ts7C8uBnCqAW1ZCP+2iED11x9MnoOnINtkUaIRhVocjokOwa/twkZ7g944J76qFuvFW57aCEU92jYXgRhI4gSqS50zUN6ZAtaNFiEfgN6oO9Tc7BsczOELV8NIKa4kGt2OzAjcAgCYqLJn4laKQUgAuiGauDMFi0w+NnBOPuss5gl+qPxH+GjDydg+vTpmL9gIRdwfzT+A3athw59HpblwLY8XH3VX3DWWWfh8YEDYcZjGD9xEoYOHYrp0z9Hbm4t9Op9D5fkjBw5AjHLTIysaA1LAiKLOuHPCYiqZ0G3NuL0Y9Zj6KMXYsmSnzH4le+xzWuGqNoAlh1A0NuFG7oU4IYuebi37zxsM9qgxNERsnag5dFbMLDfefi/Z2ZiczFg+HOxa3tdSNIxUKRi1JJ+R8vmy3Hd39qiT/8fETFDcDUNW8Pp8IJN4EaLcbRroUFoJh5/9io8NWouvl91IsJ2bg0gHph1XnOUFEfgEAVEUUjMBSqJ3mX6/asZX+Leu+5Gz549URwuwbvvvseg2KLFGVR1wsXWo8eMZJeZwG3FilW47NIrcNXVV+LxgU+gsDgfoWAa/IYPr7/xTwwc8DgWL16CAQP7c+fNiBHDEbcEA2+yV/ZIAMQ0z0Iw8gNeeqEltv22Bs8Mn4/dSksGQ1fWYOgBOKXb0enkNRjY63Tc/+gX+K2IXFoDcnQFrmgXxDVXNMUdj01C18vORbsOHXHrLW9B0pohEi1GrmKiXes4Lr/2ZNz7yDu4pFtHtD3/DDww4A1sLTkeCgxkWrtw/mlr8I+7LkGf/nOxancr5LtKDSCmuJBrdjswI3BIAiJzglZifOFWLVfCql9XYupnn0FSZfzlqiuRk5uLQCDIdY+UABk5ajg2bFjPFmJBYTHmL/wOXTt3RtyJQVGoFtLmmkqfHsDaNetRv0EDPPzQg0c0IKabW9H5pB24755j8Ogjr2L51gawjWMh2T6QAJelBeDq6ailrMEzjzbD9nwbY0f9iFhpFMccU4K+D12Ntat2YMiri9C0UQYe7XcF3ntvNj75bDU0w4/cUAx9H7wI2woK8dTwuWiY48OggVfix6XL8MprKxCOSqhTK4aBD3fGpq0WBr34G3a5p8NUojWAeGDWec1RUhyBwwIQue7YdqGShAFULrpwFaEPLcsqqL3Q5wtw8fbYl8dgxYrlGDNmNEpKw5A1ldm2VVWGacVF26FNBeZE9w/ukrm/V6+EyzySLURBlbWny8yl2ZID0/ESdYjzMYZ7mfOYD1HQoh68uriyesKyU+7JhFP+/AUvcRmXd1nZTYItBi4y7eV48vajcOrJEWz4LQInWBuu6SAYy4DshfDLLgcvvvMzZ+rPaLoed/5fNxRvDKNo51rUbxyCKWdhyODFWLv7KKRb+bjl5gyc164B1v22Bdu3FeGMZi2wfVMEw8cuwpqCHBhSDJ3axtHzxubYtj6K/IKdaNw4D4WlHh4f/jNWlBwHJ9AAamkJGgcj+HRMXwTjBTBId4OZlqncXLCUV0cJn+I6qNmtZgR4BA5JQNz3symvoysTkhe3wf+nXuqRo0bht9/W44XnX2Dyh6SSXtIJZs6FhKQpZZDJquzduze3Bw4d+kIZ12PFbhxWa1B8kBwTqiQhpgYxeuJCjJz0LWL+2pyIIQorh/qIq6TorrobRdzn/j6r+PneTdCqLejGZJIaTbDxMAEHMd5wd5AKW+KGvkpDmmCeSPxrhrwFbY6PoX4dP0wzConYbChiGtNgGHnYtMvEVws3QAnkQfU2IzO9BB3PPg15uUEsX7ka3y/ahKjdCCZyYcgOHHMlmjRRcHqzusjO8GP5sg34cdEOxJ2msOV6kBUTtrUUR+UUoNO5pyMjzYcli1fjx8U7YOpNUKxkw4YfftNG40Ah/jWmP0LxfGgSYNI9UYO8bLEOB9eq1rTu1cDZARqBwwwQ97zrytxs1Pa35Jcl2LFjB7p27YpYjNzkvXuLk98ToCHh66+/ZpBs06YNM4CzW51MMSddd1a2M9k+jasZTOwwnHuZj2K+Fc2Nw5M1wYpzMDZmeiHeSmrZEy2VAuhF7aQka3CYSCMpcFB+UZX5HjUvDN3Lh2uWQlNsyJ4Jh6xoOQgPQTgIQtKCCHsOdNWGZBUBbgngWJBkPyQtE46cAYs0dRUTBslTmoVwzWLoxLXoaVCNHJhuOmK2H9SN6TcicKytkJ18DoW4pMmr5CGuBGBSvETVoTsmGgfy8emoRxAyd4M5hSTS+6U6KNK3sViVrQYQD8aEOzLOcVgDYvIRJQFuD8ouspyohrCS4lySFy0JIHQM7tNOkKKWt+1VtNyIUZrUweIsNhXTsjBy4jwM+3ghIv7aLJxEYkqpSJ4eqGlFbrBDin+OLfoFuZuGSLtJCFyGpBA7EUnVkvzB/l8kpGjoSRY0yYVH90hCkbIKk6IAsh+yGmL6NqLo8hwLChPGigY6YvpxEqI+kiJD0aOwTZPbLjXJYCZf15FgkRARWbKKaLmTPAueWyoAk0SvXQJeP0hnWjZcDmsoJtDQn49/jXmQAdEnsVhCoi6URp0usIYx+0DNqZrjHHYu8/4fWZJjkTLGVILDhLQVLL19fTvJbEOUZ/RdsrAqAiktQ4XQxqEMtIa4loGRE78V9F/+2tznQSBCwkmiv7bcQd9bhrQq97UM2qtwbSv+U0XyB5JHUFkdj7x0KlZXHQ8KWYUEQgq5+RIzXQsW7/KtIpMPXylxKiZ4EVXq0CFiD2IYIko1ssiIVYxcby8CSVahEBC7RLpBIQKyQOn4NlzSfnQikBSSAiDtbRWyrHG8lrgUHceE65mQSEFRkaAICWlm1nYcA4qqw3ZIjiDCCo+qqaBBWhE+Hv0Qgs5uGAmJScGcLshhCZBrtpoROFAjcFhbiBWtPBqQJBtPwB9giYO9WWuSkqN7AkTFmCIDBNOW7UmDYCsagwSBkK0EMXbibIwd/wVMXzZsajEkXZKqRZgP1LPa4zhsZbkm03uRVILietBsB4Yj7EGLFO5kFx6hzl46zJVAmfgkFYOL0wn9qHecXiakjkhjYTmWkDqVSUNFQtyRIdN4cKRRuOkSvSyYsdyATaxIGlGRuTBJB4VsSU+C5hmcyJIkG44riBqowl5WDHiOzHIVPoPkD8JwbRs+AHXTopg47gn4HGEhkiAViVuJnuwUJSL+K0+g5qB/xhE4rAHxYD0QWoZM4EAEuVTeY6Rh3uI1WPjrb7CVANOdya5gzE5qR//Xri2B00yBpZBdSiBNQvUeQq6EBV/NRr269ZDXqAGiGmmf7E2hWtlCFGJPpHstys+pZVK8DzyOTybFTmWXBKAAh4C2nCWCv6e4ZLVRqyUleFw4Cqn9WULki3R3XQWKK5iuObIpC65LJsXgHA/ReQig43J8l/gOTfjkItx0TWcglg+d48F0DfSHfibrlIhAaraaETgwI1ADiCmMIwMdEd7alpBYl0ldzg8K6xP5akISmzkfK5Ju7WuhllW+VHHu/X1WcXeRJyZCMiFFSmSpIcfDc48+g3bt2+OMDm0QJhZ+l5SMyx35qq6JM/YJgBOf77lX8pqEtFOSgVuAJcEYgxn1nnNMkbLatJ9gYkxuQmI+WXAvhMpJukBYeQSa9LmQPieZBnqxsL6YZ8GK50OVHC67EmCoJVxl+k4NIKYwhWt2SXEEagAxpYEiy9CCzip2JFhPi5g0iQUreLKtjzzOg7dJkGQdFpXbUDzOdpDuSCjcuAOh9DQoOekoNiQg7kCrJDtSOdHEqtOVmL7FPolOoTJUoxgqSZ5SUFHAJFuSbBUKy8+TYgliDtJtFrooYkeScSX6LpI6oGirAoWBNKGLQpo9FP6keCx9TudXyLUmLR6K6TpMeEvWK8U8HVFayaQbNRbiwZt1f/Yz1QBiCk+YLSgKxSmq4FZUabGLrhdeqMRanTCsDt7iJKvQgU3aV4oHybKR7sjQog6g6YjpEgp9EshjVQnA97MlOrYT4lhJVKd/TVpriTy1FGOheMnTILtsKwuLkVxomVxkwdpNpTBE26Zw4kWMCIvX0z6yA0shMl0Zqq1DdTR2tyXPhiQ7bO0SKzZhOFmCjOWyUGckQSqScCCLklxxss6ZEakGElOYxTW7pDICNYCYwigJy4c8OQUu1/ZxaB+SR64ep2BFxjVFNEyFVbv6Y3mQPZvBgpI9VKQdhIw3h49Ay7Na4/g2LVGikMYLJT72zMTufZnCyRVWnyjjFvskQgAcWxRWHru1XPtHYEnjQgDqMIixIHTCqmTgTHTIiC8L9T8uIE+41RRzJOAU+yaAjgFW9LE7ZBEqlOUm7Rg5IbGaPI+IYwpArNn2PwIeiMCDxLm4FoK8AbbMyxpkebzLAytH7njWAGKKz14kF5Li7OTqEW8zJSMoy0pawSIulpIKXAWDbZ99KtWCqwAG7vF2AN1y4PeAFx7vj3PanotWF3RFnORkWZ+52oPt0cuSal+NgLnyrfJZ/qMCo+ovuezEFV8w+zvnf3K9/8l3q7umFKfgPnfbV9y5PPZLFRDUSUWdSzrVQ/C8VTwHCiUKub6TLP79exL/6XUeDt+vAcQUnxK9TV2KX1FHSFlvhLClhF1FNqPQKKl2S2WxpzA3yb2kGKYuKdBMFwHXwa5NvyOYFkIgLw9FzPW9Z01lVdfGp0rlmqq9sQO4Qwr3L6zWA3jOg3ioVLyEVC4nlWcnkmaC952Bj6xDCtFSs0EisZWc16mc88+8Tw0g/oGnS5OIJpSQ9UyuRJFMEP9SPRgeyHVOLqNNgCir0CwXfsdiWIbjIAwXJYoCVderbW1L9Zr+wFAdkF1TwbpD9dqrG4BU7q26Y1S2Wve1P81XWxavbgZCKmpnUKwwX0lHrco+/FSu4s+zTw0gpvgsRS6TpozoDRaMKwn1N+6aoDdw9SYLea/VwSZHJFNZ6ZSo4Po9Bapjw+d6+OD113Dqac1x4hlnIm74YFK/cTVmVCrXlOIwHbDdUh0DzjYfZpuIOKcWXanu1lJ5drQPdUdSdYDmklUo5qlogxQDSJ/VdP38yVr3qps8/+7nNH8oWkgSAtQdInp4iVpA1OBpXAfowCYpmGpayVKZwKmCgeTYkHWdyXE1z4MfHp7o2xddu3bBme07wNF0xKlgvFJxtkfV5RW2RErl3x2e/8r3OJ2TwkvhcATE5Guzcqy24u8Vo9GVY4SVP0thmDgBRVWrKnUReVS9qcGRDSqwheTaPIcPxXnwX5lc+zlojYWYwogzIBKDDAnVu3HBLejLgCn5uG5OlehdS6UkWrVuR3nfx/5PTGHv/W0Mmi6VqYhEj+IBPtfFptWrkJubCy09HY5OgEitffs/lqBSO7Q2umLKZe9vEy+qQ+3KUxtHUbT0n2+pPjt6wdAc1cgSZLI6SrBIcGwPIdmBHS1gAuUjfasBxBRmAPdDeB58xNZixSEZQXy/ciO+X70NlhLgjgrFtUWnSqJAOXnYqjKvIga57y3Zvra/rG0yHsQKMNQ66HlQiNRVBey4BegBxMg9l6kvuxzw2LqoVJeYQhI6hVE6sLskxyBpTVU8ekUIZFv3wGDLgb2BFI5WofuxvNQpcXNlVmAF655vM9HamEympP46kKByVllklB3qRZdUaG4UJx2TidYnHpt42adw4X/iXWoAMaWHSzVxQFBXEY/HYRshjPnwC4yaOAtxPZdjLyrRf+1F9ppYqWXdGuJ9now2lrNYc4VxUtKKYzyiDTBRAMmLPjn1k5FK6pJxYVG3jCrqylTLRoDiilQrqRoopaJshb5KfcPljhfX9FW6pvLuFSq8Tlx3hWsSF5OIRlb5+f4+q/TdFI5LV5CIbu13HKhwWwDFnmNY/fUm7uYP3Wv5GJadM/FsxCcVPq/muIlS/j2e+/7Hd99jmOwq2vc1yXBkjSnqKLRDYR1HVmBZMWRrUVzb7hT0u+0qeGZpSqvhz7zTIQ2IFd9+/MYkK0i0/gvaK3p7JhlmEq/UcgYcocxCMeNkF1oyuVCRP1F8PQEyvHPS5KBShQrLiuRQPYdjicSYPWriPIyZvABRfx4siTK5NhSiteJMdGKVJt7me1g3f8CaqRxDKztuAh9tglZFhccAR0XKDnTiQySQlBTY1FFjmYK67HDdqhrDQ9oqFI687AYAmNxRw82drsIVAEwQosREPzb1ZXO/NnFQ0nyjlkYxH3VbhiMpcGhOSnQEil27IIINJj7jdxq9DpJ9mcRRmSDHkCx+6YrprDBVmy0RabAos6F14EgufJoMr3Az7rykFR7+a3tIZsnhOksO2HUf+oDITNBERWgjYPgQKyH9FB8s5sJLPHRu56JonuigMAwfRfYQd6IsLpUkiiUGadd2mCuRwVVRyliliSosLZAGVdXYCiQdFm7Q4O4KKlUQMBx3habKmPHzMHriXMR8tQUTDtMspJAI+AOAWG14LGmAJqYDV0SWYR8tpAM2T/43B0oFxw+5e6QWRA96LA8S8mHpEXiKH4jJCBEvpOQhrm2CYxuwvSxIugRNicCKROAoWfBU6tyxkEHUkgpxbxI1mgM4Rcy36Vh+SGoQcS8CqCZ0XYLnWrAsF5qUCztmQtMtYgaGZZmQZQWG4odnmzBpShhZcEzirgwDOgGvi54dT8Xjf20FuQYQD21NFWERCauN5AEc00JA8zHrSakZhU2NSCQaxZkzBwrFRVwJv/yyFAvmL8Tf77gNcTtWxmRNHH+KpMF1baiKyhIDBK5k9xmGga9mfoX8/AJcccUV7I4S4CbZqAUgHo66zP8bLDuyz6pAiwchy0WI66XwXBkBKYCQHYEZ3QU1YEJzdkOydS72j7sW1FAdFLt14SgGZGcjQt4O6E4YrkWWYBpcPQdhOQTFF4RVvBMZPgtuvBSSF4OhRxCzbLhKY8TUDFDaT3NUhGBB9dbBww42FWIIwJMbwHOyYSk2TKMEqhPBLe3bYOD1nSBbxQemFugwfviHjYVIinrEkTf1k0/x67Jl6PtYP0TNOBTq5SVXNVlPBQUTx0/E55/PwFtvvYmoGeZMGjFhUzKBwZP+SwAtxdYcyUFmejpeGvsKNqzfgOeGDGFS1DJAlKhVj0PR3ApnGVVYiMTrV4V7dxjPjZpL/zdHgBwWzZahqDIs1YQLGwG7FLnyWlxxSQNohgzN2wYlrkKTc1BipeHDaStRED0GihxHTvoatDs3Ha1PagzDIp2gtfhiUT7WRhogZqYjS8lHtrQC559bH82a10PAZ2LV8nWYtTCCRdtz4PlqwzCLUS+4Ax3O8+HE5tmQ7Fr4aekqfDt3J4pLG6LUy0HccKG4YdzUvi0eu64jZKcEkDhNd8RuhwUguq7HVqFP0fHs04Ow/Ndf8db776E0UgqNLEQiWUhsxHcwY8ZMTJwwCe+//x527d6JrKws/O1vN+GTj/8FeA7S0jJYjS8cDkP36zjltFMwZfJkjBk1FqtXr8GwYcMSgCjICwg8kxRfNYB4xK6V1G+cwjduDKqUDVMhurgIgtZWNEz/AaNf7IDfNuxEqRmEZwYguSGEUQsj//kFzBIVtfTN6HNva9St72H6579AN9Nx7eXtsHjjFvQdPQsx6zi425ej313n4KyzjsOns+aisLAQV3dti7Cl4KGhs7G5KB1+dx0G3N0RJx13NCZ+NgOSo+DCi1vg983FGDRkPgqs0xCTcyDZEdzcsRX63XAOZKeY2cyP5O2wAEQOEVKdnaZj8FPPYN3atRg77hWYtslxQNsmDRWi+CcnW8b06TPw6Sef4vXXX2WwjEQjCJdGmJaewG3w4CGIRWN46sknETUjkHUFObnZGDvyJWzatBmDBg3iY7Oes0+Fza42gWKNhXgkL5aU712iSHYx4GTClimcE0eWvRun1vkVzz1xBh7t80+s2no8JCMXpbYJN5iDmBNE0NyJq9r5cd1fTsVjT4/C6oJMuDEPx6fl46lnbsebn/+Mz6ZtwamNMtD7ngvw+ntTMX1hGNAycIKej/792mHBrx5eeWMRzjsrD3fc1AH9+r2KzcXp8LkRHFN3PfoPvBeDR8zDt0tzEJMawOeW4uaOx6Nfj46QrZJqu5pSHoPDdMfDBhDJQqSe3Wefegbr163FuNdfR3G4hGOIpHZnkftMfIWWjTmz56LXPfeh6YnHwfEsjP9oAidLVFmGGTfx7LODUVRUhNGjRrF2syM78BkGxox+CZs2bsYTTz7BmiyCB1Eo2tUA4mE6ww/yZXN5E3cuRQEnHbZsQZcdZDtFOK/pRtx357EY1O9jbNjdDDvjMry0IKJKDhwnE2nuFtz1t+PRqFEmHnx0PErTGkC2dqJ2+CeMGnItFq/Nx8gxP+BvPS5Ds1a10OvRcShWz0bMVVG74Cc8em86ZK0Rnn72e1x2eRfUb5iJEa/MQqmchkwphqD2LUaOeAQvvf8rJn4Th6nUR8gtQU8CxL92gmRGBAP6EbwdFoDI6VJXkBgMf+FFrF69GqPHjk1kmSWWvSSBooLCAmRmZGL+twvwzjvvYvTYUYhbEYSCaSBFPcoepwXTcfvtf0dpSSnee+89Aaq66EkeO+YVbN20Bc8+9ywDpeXY7FI73Ktck1Q5gtdJyrfO1LaqCcVRIVshOEoEhmzDKN2ES87Jx003BPHkI+/i6IbtYPvTsH5nGKvWS5CVZqyWWL+xDWgxrFvrQwSZCCpb0Ej/Cc8PuALTv1iBDybvRp1Gx8PIcfDL2gKU2kdDkSOo6/6CJ/rWw5bNKl5+dQsiTgCBjBBKTD9i2IwMbEGLhmE8cO/deGzYbHy7Pgcx9SiE7Ch6tm+Gh2/sCMUsPuIpwA4PQKRqEteDXzcwdPDzeOH5F9H89FNRUlqCaDSM0tJSlBSVslLcM4OeRp06dfHRRxPwxjv/RMwMc5kNldVw6Y4/hDNOPxOWbeL7H77nzyzqT/YkvPH6mxg7ZixOPvlkZOfmYMSokSiJFMMfCIgShhqXOWVgOFJ3ZNEsNQbFzIDqGPC0IsAJ49hgDJecX4RunaMIaE0RNhXowQCTtc74fClef2sF4r7TEQ7ocN0CBJwM+GwDZvGPuOe2Jrioy5no3ec9bMg/AUVuNitYUJmZFy1EwF2Gq7vn4fprWuHBRz7Ghl1NUYIM1udGuADdLshC03rrcHGrupg9bQnGfZyPLfrZKFJqI8OK4+b2p6LvTedBMYtSYmz6Mz/bwwAQRRcClcmQCPuWjZvx848/cdVfWloa0tJCSE9PQ2ZmJrIyMxEMhPDx5CmYOnUqXv3nqyiOFnEChS08WcHqVWtx3733Ii8vD+ed1xY9evTgXl9d0/DaK6/iyy+/wjXXXAPNp+OCbt0YLCmGqGl0jJoY4p95MRyIexMKhQ5kK0NIgOm7oHsWglYxbrgkB106ZeP1cbOwaMlmKEoE3do1wA1/6YKho6bhi9X1sFOuA02JISuSjzx9Lf56/QloefZxeHncF5j9nYoS7ThEPGoXdZAhFSLXXYvbrmiIczrVw6tvfYfZCxtgu10Ppk+FG98OI7YW99x8ClqctAtNszws/2EjRry3FctjZ6BQOwYhO46bOp6QAMRiFgs7kreUALFih8S+B+vf58pI6iBTwsNxBAs0NZqLThEPtp1QXLM9aIoOn2YwfxLVDwrdYJH0SCY/Fi9ajNnffIPeDzyA4tJidpfJeqRsdacOnfDIo4+gdl5t9Ly1J+bN+RYBI8D7jBw1Ett3bsfTg56G7dowSVidmGFI95iKamsA8UheK6ndOy0Dl6QbqBiQNGgs6KaKdHgIGdsgqSXYla9BDeQA9g4coyzCiw93wu6IiTuHbkFx6DjI8XU4IXMH7u/ZGjnZORj+2k/4frkGSzsKcVtBUA9Ct7cgN20d7u7ZCifUycQ/P1yAL+YDtq8ZioiERJOgmAoCqg3ZXYVMfSVOq6fhgXvbY+bsCEZ/GEY+GkORXdzY6TQ8fGNLGGZJDSDuiuz0kgLv9MQrCrSXlbLwB9XNh38PEJNdJMl2OgIuVTZA1r5Jsp8y1QzSdSmgFy7BUuHuQgx4YgBMy2R3lhIkoYx0Ltz2Gz5YsTgu7NYNF196CeK2xWJQlI0eMGAAxx8/+ugjLvQeNnwY3n3rHXz9xSyE0oJcblNUUoSH+z0Mx6OeTyFYL/7UxBCrmwE1n7MmLHRHh6Oa8IwoXFdmYArKpfC8tZA1FY7dADHFherEkBlfiHt6HIUWbZqjx/0/sfVXx7cerzx1A7bu3oTBoz/B1vzjEJFPgaVmQ3aKkGtsRpq8BA/17o7szAwMGf4pfljpQMtsi9JoGgKBIkSLV0ChRnYlF7KWBckJI8tairtuNHBC0/Nw92NfYxcaQZF03NSuFR67sTXUeIQ5cY7kLXULsdpRSqXPau+DsHVIuS2iHvLA4OVYDhRNhaIJASEqqg4Gg4iURmEoOjb9vgnnnN0Gb779FkJpaQyMog3Pgaao+HbOXKxasQJvvPkmSqJh/vyv1/+VrUoq2ibrjzLSruPgxaEvYtL4SXjzzTex4LsFWPbrMjzz7DMMiLR/sjeagLnGQqx2EhzxO8iuBIM6UFQTjmHDc32QqTzMWYO7/q81VvyyCN/OKkCxkQtD0ZBtLsbD/zgBR9XJQa8+8xHyW3h+4GVwYjvx6NCpyI8fB9vJQwR5CCMdITkfabGpeOrB81CnVg4ee+ojbLHqo0Q6BqVmHQQUH9yS79DnvlYIx7fj9feXo8hsA8fvIDP6Hf7xlxjOOasTbuv7KbZLJ0Jxs3Fr27MxsEcrwCot0+c+Uh9kSoAoOjCqNRH/7TEkIKNyBXJbKVbokPaxDE58MFACnCH26X5osooN69ajS6cu+OnHHxEIhTh4LKsKJFfwWs/68it8+OGHeGncSwibMW7R++DDD0RsUNMQoCSJaYnYoaJh1lezcOqpp+LDjz7Eps2b8MQTTzAgMoFEklRCIe26mhjiv/2HkyZmAAAgAElEQVSQj5Avkk40sVJTl5OraJAdH3QnjgxjNR66/xRkGvl4aehkrM0/GqomoUntXRg84FqMH/8F/vVJPrq0r4WbrmuBXo+Mwob4CYhL9eFGTXhpmShxs2C4UbQ6ejGe6H0uRg77AItXZ6BYPxoxJRcWsqDZCtLcdfj7zY3QvEU2HhzwLgpK2sCWC3GUvAmD+rbCho0mXnh7HXbITaG4WejZrhUG3NgaMItT8AT/3A9yn4CYjOvR7ScDreTeJjdys5P7JN1dstKSAJL8mz6j73EsLrElrS76jLK8GzZsgM/wITsnG1999RWDb8dOHamBmYXKub2OrT+dKbY2/vY7ul/YHfPnz+fEihDI8bgekYqvP586DZMmTcIb77yJsCXIHSixIuKIrgBXnw/RaBR+vx+eJXqZR44YiTXr1mDo0KFch0iAWNYSyIXZNkxIsPRsjJ4wD2OS5A6SxrrE/+vWvYosPhWfQ1VhkD/3tP5f3p0NWYrBcTRA0qG7GvzETx1fiZPqr8MTfbsi//ffMWPar7C1Elzylw4oiih4eMBEyKiLJ/qcgmOzt2HC9OWI+JvAs3T4PAURWcfSLTJ+X7Edz951BpocvQFTpn2LiNIMlhJC1NXhKZnYtVXCxuUb0ah+FPc/1AG78n/HlIk/QpdcdDm/PRofl4P+gz/G0u31UeQeC8314eZOVHbTGiqX3RzZ216ASMORBA8COFpkxQXFyMrMwuo1q1FSUoIzzjiD9ykuLubPyeoiQLMdG8uWLWOQatiwIQMPAQ19JyM9A5qiCRfYFTofBE5FxUVo2/Z8nHvuORg1ahQuuuhiBHx+TPp4MsKxCPGtMtECxxop4SIpWLtqDc4/53zcdMvfGOSSNF0MvLaD/F274dMNvPrGq4hYZhlw7/NR83ElvPzyy9i2bRuefPJJbt1LcgiKOCe1YFmCR07LxOgJ8zFm0rfMdmNSDQR3JPx7YYMDNQUZEOkFlHgxUUiAgp81gHigRjiV49jwlBjgBDkhKCEO1QXSiAYs8jMa196MO3p0RPuT6qPQ24lJs3/BaxM2wtTORjwWwwt9j0OLOvkgQrCoBaRLIXgRBUjLwbvTVmLalCV4ptcVaFDvN0SNOKJKLrw49U37IKmZmDVnN14dtwChNAO5Watx922n4uSGefDpefhmwVa8OvlLrNp1NEql4yEp2QjFLNxywUm4/8azYZhFrBR0JG/7tBBpERGghUIhLJgzH7feehsDYK3cWti1exd69rwFjz/+OAMSbVOmfIIH7+8DVVMQiUbRqGEjvPPu20xnb+gGRowcgenTp8M2Exofrofrb7gOf//733Hqqaehfft2bJl169YNGRlZmDhhPIoiJRCa2pRpFokRRVJhRmP4+suv+NERWDpE5aVSC58NVZKhKyqOql0bp5/ZAnGHqP3LY4FVgQMnclQV33zzDQoKCnD55ZeX3Vfyu3wV+wNE5qb733ocNRbiobCUXRGHc32AFAZUckP9gBmChjgMZRMMZzdy7SDiho0CV4arHYVSYvNVFOTpG5EVK4Wk+hCXooDrIqilYWe8FE7aMYiX5sBnlsLw/Q4rFEXMtZDB7HcqTNsHS6mDEjsPjiPBpxYi3duELC0G25KQH6+FaFoeSp0sIZvrRZEeLUHPbk3Q+6+dYJhUj1tTdrNXlpksN/pDlp8Vt3BWy9Y479y2eHbws0hPT8eLL76IYS8Ow4QJE9D0hKYMnB3ad2A3lz7btGkTkymEgiFMmfIx9wQ/9NBDeP3V19Hjbz0Y2ChRcsEFFzD4NDulGdp3aM8ua+dOnZGRkYEJkyagJFJKaeWEpUYutwzbtGAYfqjMVUjWj8zKchR7dNnSE4pmVIRNLXd2wlVn0lRXWJqVNwJE+pzul1CWkjC0357guQ9A9NeGCY355/7XFmJFN7lieOJQgIkj6hoovOJqUKQS7lRxSf5LyWVwk5xi+IlOOGoCGdQwEIdmRRFQHThqOhxnJ3SbdHL8sF0SMNPguC6UoIuoE4NravB5fngS8RtakFUZQdeFY8ehaumIWjJcXYJNiRxJR0hJgx0phuMrgeVmsriUqwUBOQ7FjSIjbOKmC5qiV49ODLTE+Xkkb3tZiAQE1NXBxcyyjC2bN+PcVm3xr399jNNPPx3xWJwBsHPnLrjllptx9913s6s5ZMjzmDnzCxx99NH8XSptufeee/Hd99+hXr16eOCBBziTS8cz/D6O99Hx6VhntjyTgfD555/HxRd3h89nYOLkySiNFMNVPAZUXVdh2+SWJkpwiFSJYoIkraiRPoQAQXKrA0Qga5qQKPNcgQ17X4BoWXHoqsGuNd07xTXLLUN6+0rw5HKX2dSyMGbiPIyd9C3ivtqISwIQacL/Lz0O5hKXKe4qrFUqLaLxOWCefFLUg5G3CnuY6cKTUahKXGhVCbckmbz3+qyciv+wW5wSMblLUF0ZmmtCklxYtgpb1uDz2YAVhW6nIebuRtynQ1YD8EctyHEXce0omP7tkKUIJNsPXQsgEolD8Qfgcospta8Ckk0coX7IqoFwzIJnqJCNQthxD5IdgC67kFUHsWgcclC0D4J6/c0gQoafX/gOAaLnIhBT8LcLT0TvG9uzy5yKtvhh90z+wAVXCYjJBAjX31EsozgMX9AvCBIkGT//vBidO3ZhILzummvx0EN9MWv21/hm7jfstpLVtmzJUnaDv5z5FVq1aoU+ffpg3GuvYMPm3xlw6Li0L4FZq5at0LFjRwwbOgzdul0Iv8+HiZMnclG1pArm5zJ3kBSaKInCE0+ok1QVCE6W81QkkGZkSPAmVhwjKgRPWlflEgTlNZm0bqnrgEg4TTUA18jEqA9m4rWPv4Jl5MCUNKZoV+jeqw3BpFavWVmXuSpdPOqb5RcLPSdXsHqrfHgPimGg1IyxG+ZU27CfyjVR5p8scJfPI3lETU8xYSHq4EpReESZj5AQQJcsQSXFJN7Eeq5wm1rCfmdlGVp8rJ3i0TFE/Zv4LvUh0UM3hFwEPzN61hQTJakEKtGiY4l5QMcqE1nnfctBmb9Z9kyqejgVALzKhbO/z6v+jES9yPWkqgQxQene6blQ7JxE4nUGJJsC5J4ChZ8dpex0OBR/pLEjOQD6Hn9fzE8iQRbfp7GhxgX6owgPSo7xfdOxSWOZ9nMp/k6nlUnegrRyaD96acv8DBXTRrpr4RqKId52KTST2G6qncB/AF4Ov12rjCGWCw4JUCCAJKtvxuczsGzJMrz1z7fQ7YJuTJMV9Idw1VVXwXLimDRlIuJxE6ZpIX/HLrQ+qw1eeellXHnllbjzzrvw3gfvYs2GtVB1VdQNEp2/pqNly5bsmp9x5hmYPWs2A+S+ADEZ4xCaKgfq4VWXW6MJZiFmkppdCI4awtcLFuPLeT/DU4LshrBvX7YWK15X5WOnds17CdXze6HisTw4Hr18hKVGQEjB+yXf/4RGDRsimJ0JNeBDxLSE5oqAfAEie11CatfEWEVgJRHw02qj+zb4ujwpsZDhS0jDEagJi9FjAajENVA5Cj07fjmJR0iAKHNMi/4Wx2eEp0XvqQIQeUeyfMU9SC6BKP0XT/oADLzioHsCVXUqhwd22RIYlpnQ+zx0atdUfTyPAKz6UA0dhyohLDgKjT5J6mrwORJ0sxDnnF4XF3Y4DRIRLVf78jywo3WoHW2fgFixNIYA0e/z45lBz2DqZ9OwdvVaXNr9Egx5bghysnJxww03IBwtwceffIxoLMZuZ8GufO4Vfn7I87j++utxX6/78M83/4nfNv9WFp+j4wb9QTRr1hyOY6Nt27aY+ulUtG7dOkVAPDjDyUuYhHv4DU0+iwFZCcD1SEuF3u5k33iIy9xMU8VWHeBWfx9VGLbCMktEWMm+0jwJH4+fghNPPAknnHwcHE1lxp7yqFACTJKqWxVAMoUrYCuGrB9XEqVQ4mgETGQNCTUvysbzj3xtwjpMLmu6XrJnaIwqFGHtoa5H+9KRhevGUkks0sTnSgCj8NxZuimBqwkvInETlUe7kupq9bf6H+5RjQw2H71ceXE/J0tRHzaV85FVSVBoy8I2l6HAiXtINxTIbgy2uROy7BOCWEfwVq2FyPYHEV6SSygr0FQNPy/6GZd0vxSXXXIpXhrzMi67/DJIioQPP/oAcZNijBYK8gvQpnVrjBg5Ctddcx3+cec/8P7772LN+jVsbdIfYrChcp1mpzRH586dMGrkKHTq3BmhUPAQA0QOyMG1LSFZ4MlwFR/Hf2ix6TIBogMq1CHXufotRYCsGIZLWILlx+bqzLKFRR9r1CVBE92xUBKNQuIYlcbPreJWtSz9/q+JDDQ6PrmothyDw7Am5M9lGAyI5PqxyCpJoRJjm4CshN1GbhrBJ2BJyeuuCJWV3U96+RDwEiASjJbL1gtXW3weDUf4mTCzCwOyaLc89LfUrPIDUbdAXrLOFrkJl8eexsoHz/PBjEehqA5k1YIsaTUWYlW9zDSpkhOLXFvS6aXOjiRJgt/wc5KEeoAXL/6Zf16w8Dt8/c3XbB3ShFy5ciXOO+88TP1sOs4791w8+MADeO21cdi0ZRNbhRQ/pBIXylq3PLMl2p53PsaOHcuxxPTMtEMKEIXJ44NLnTOqAkvSsGzTTvy8fgssReeSHxkWZEfYStVv1S/YZDRgjz0rfc2m5EnSHSaLyXHhl0VCyOb/RMq9MkC4VWZZqgNEIZxJJSWkeEh2p8OeLNka4g/rSScsR/rMlckmIQIOEXdUXR0yu8CmiP1x7DYRH2M/MxkRFvyUbAiKknveT5JIZpNFNCFJFjQvhs5nNYNGBL7sOooY5x6VBOyyJ59I8g2TOM8eiaFq9E730MWuKFcrrjIhDs1uvhjv5J/kyfdMFCVVGlObKxUi5WXXnFSsT9aZJp8fBysrHFb8LNxhiuuSFCnFVVW4FPKQVbiqsPo1SlrWxBD3JndI9gVTwH7a9GkYPWwM3n3nHQSCAY4nUuF1//79MePzmVg4fwED2chRozB33rdct0glMJ9N/Qy39uyJ2XPm4JSTT8Htd9yOd99+B126dka4OMxchrt378bTTz+Nwc8OxhktzsSrr76KDh06ICMrnctuKKlCZQXMbJOod0zGEJnJOrFV7JRJElUkS4foXujnZJF5xY6Zit9PkkxU7Ewpn1W0CDXqJYSnyDCNIMZOnIWR42ci7stmW0XmCeVxzHr/W0XgqQqE9lw4ex9rz8/JEksuF8Wl8xMwSBxQJ1DiJER1l7THHvu6JjqOA4c8YtVgNWBK5pCAEpVqENsQiX3RANi2BFkm65mWlw1ZtkWZFDMZJWKtfE0ibki8RVRG4nomkyPAU6HIlFBxYXtxJvggAkDJJQtG4ReTqjrI1ML4ZGgvZAVUGIoMiQv+RaKGYWovq7oCMKYwKlUPWwVw2muHJNAmwbDyDhW+SzHSlMAnCXD7eoqVwXnvc7qSjJhCsV56MdHzIlBMhiIk2IkkpZZofa12uvyJd6jSZabuEhJgos6SFatWoON5HfHKuFdw+WWXc8q+pLgEnTp1xlltWmPcuHFYsWIFOnbohF733Yfe9/VmDZNbb70Fy5evwPwF86FqKqZPm4YFCxciJyub6wxzcnLQuHFjHNf4OJzf9nx07twZgwcPRteuXRlwk4DIuQpZJHbYdacFQXWS/Nrbx5T1hLoe1xXSskq0GdLPyfbCit9kWVJV5VY+IpFIWrnl+ySyczbp3SowqVNl0jyMmjQPMaM2XKhQXBE9TNUREseu6q0ujkDtiOX7VPHGTwTqaD/WpyaAcr1EBpiyviRGTtZhRa3mVGbyvq/JclyoFCog95USHkSTL1HSRmSF2ZGVTahyCJIVhOwZ8GjMJKrFK4Wi0z7kfdDi9AOcESWrmtokS6FoHjybdIpDiMcsOG4csm5B0RxOwKlKEBK1qDEjkoNcfwxTnu6BHD9pD3sMiLTYE4KKifFNxWJPZVxS3yeVOZBaecu+gHXPa6nufDQX4gq9fGh+CFBUOLQg2BvpxSHe4xSJPvjjlfrI/vf33GcMUYg3kaC1i8cffRyvjB2H7pddjDp16uCdN99B05Oa4oMPPmCXlwD01VfG4YH7+6BD5/ZYtXIVIuEI/jXtX2jevDlMm4TfXQYcFSoDHLviVK+lqDj3nHPZvaY6xO7dLmEqrjJAJIOBxOITPdFkIdLPyfpChpUKMSMq+KaynqAviNJoadkIsnIe1eglLM2KQ+sR1ZfjIT0tHcXh4r1Ak6eN4kCyKRxAgJiN0ZPmY+TEBYgbR7P7obsWTLbK9mx+YnipYNSJHyumFPaA3bJfKpbz7YGdSZgU0h1iMieMBPqdEitsU1BdJisvJH6vcMP/7jXJmgGVQNF1ENBswCmG5UW5v9txfLAplujXAFuBFJfhk2XocgymUwBFlxGx6LkF4KppzAIDcqHJ1ZVi0LUoHCcCTdIRjwKGkQ7TisFTSyBrEXa7SWkYjsEZZgK+XF8c45+5BTkBHZrqQSEA9cqLjBKvif/+Kqp0Bi4J24+hn3pxRGrgxOdLblWcV8wHURLG6S8KLVA7LJc3CauVYrQOl/Ckds6DPqgH6YRV9jInY4jsRrKWiY4538zBl19+iVg8hhZntOAWO3KPk73MZiyOxT//jK+++ZrZZC6+6GLUb1SfqbYI0AhcycViGpvEZmgG19G1btUanbt2xuBBg9G1s7AQJ348kd3qRPhIwAh1miRiNAwYlYLnLEQvK9xTTW2AvXv3Zisx6SbT51V1qhBAbd68mTVWHu77MBc2VwRZnmOyCljkvgFxPRMjJy3AiInzEPXV5jmleVRXpsKhvub9bslYWTW7VefnUh0ZxYKSrmHCsxI1ggIkRWlHKlZGKtfkQdUAxY5Cd4sAcwuCRhSS7ML0fIi72XCkXFhKGuCYCMpRIL4FfqMQihZDOK7A8urC9urAlKkEhFqQyEIk17sU8AqgyCYXHatyOvcCS6ofjrQLDnbD59OheH5ES8k+NaBKEnL9Jj54+u/IDmnwyRQuiHO9aNL64sXN5T7VDeaBXW0ij1v1iy75RFI7Y2rgJOy8ve+yHBtFuEOEJ6gegl5DNFHKAVGEokQK60je9lmYLdirHe5DjoVjnA1mq9GzGQSpTY7ZZcpYbEQ/MfEM0mSIxiLMaUidElwalngXyVKi51hVeTUTvdfqlasRSg+hYf2GuOOOf7Db+vwLL6A0XMIxRO4gYfovgwGRrMpfflmCwuIiLjEhlhzqWiGhKZICCMdiaNeuHWZ/M4tBkyxGO0aaKNTKR+6xAElJVhC3TARDPs6c97i2B5avWM4WrUSM3YlgOWUwKaUgsXg9YOnpGEUW4qR5iPjy2D1VPBIkT75hK06qyovxwE24PRo9EgMsrIAKQFm2VP7Da6JOHC2KLLsYud4ydO5SB82bn4SgPxP5OwvwxTdLsXCJh0I0gubEkGv8inZnp+Gsc06E7vchXhLHl18vxbQ5NqRgE5hyCBbVHaoO0+uHvPW4+qpmyMlriBdGzICkHAdd0SE5vyKo7sC9d1+J8TNXYtFKes7pUGUJtfRSTBx0F7JCKnyUKXVMqBwjEy+BZIrgYNfWJQFqf8CSGkRX/zITFQPVzylKNlFNJxU+8biUuQnCQmROUi4rq/5Yf2bATI0PMcEJWHEgqmTWTmSn2aCqome4qoGk4yTb5Qj4mDXH9Vj1TjM0ZgAJBYL8N73kDFljEonJUz5Gdk4WF4JPnjQRdevXY8AmfC4qLsZf/vIXTJs+lV36Dz54H48/NgCGqsGxPaSnZyAcDTOIFpUUc5fNlk2buHh84TyKeZIFI4gjKHlDLgkXDksOTBewjSyMGf8txkyYi6i/NiyZYpWCROJgWyMHa3J6CumDFKBW0Qr0v6khWpxbGx9+/C22/16CDi0b4LQzm2PUG8sw48cA/CjFdRcCl17cCJM+/x7LV+1Eu2Z1cP7ZJ+Gpl1bjh5U52G3lwg6kQ3JKkRPfgHObbMITA87G2h0S/tFnNuJOc/jkAtTPW42r2jdE9/a18NjbmzBlQTbiXkOokoc8fQcmDuqFnJACXXXYZSYLmUhayRISFnK1Wa6DNYQ15zkMRiBlQEzeS2VGlf/0HpPASqBIHIWkoEe1c+R2R2IR+H0GyB0n1z09kI6xI0fjtVdfx8yvv0B6WhqmTZ/OQPbLkiWC8FX3cTkPdcd88eVMxB0TAd2H0uISKJLM8qMdOnbE7LlzoesGk9D6gz4sX/YrevT4G1YsXYaoGePymqS7XgOIZIPY8GEnWtZej2cfvggj//kpvvzegqEEocXm4JEHL4QvVAf9npgDz9yMl0Zeh4U//YKX39kOT6mLHGcpHunVFoGj2uDup7/GrnhtqFoa/LCQ5szC0IFNoXiL4c88E/+4bz5i7sm4/MoT0L2LHxnmr8iV1+PZD1xMmd0IpnMia4Hk6dvw/nP/h+yQXAOI/+lCrPm+MGdS0lRJFHJVbOmrbAFWRT2VaoFssqc5mfDgHk3m9ROOhee6guVGMdCtc1eMHDEKjY5vzJyF5NJTxnvQ009j5syZ+G7+d2wVEonE1JnToAd14dpbLnRVw44dO7iDZvGSJeyuU3aZlvvPPy7CLT17Ysmin9mNJpeZPC+XXA3q3yUChyPYQlRdGxl2Pjqc6uC2285Dr6fewO8FTSCZKjKduehxZQZOP+N49Bk4Axl+D0Of7IGPPpqLT2eFIPkawBebh5tuyEPz87vjr32mIuY2gs+WoUQ34cZrM3HmCQWYM3cCLrz0btzb+0eUmmcjmOPCr36PxpkbMKRPWzz3Xj4++bY24m4TBsSj1e14b0gNINZg2YEbgZQAseLpqrMQq/u88qUTsLKOikOMNqKo2KGEgaLAtOIJDkSJ44Pbt2zHtVdcjR++/xGmZMORXGaieXHoUCaFfeG5IVwOsmvXLhaZ+nL2l3B0ou0CW4fkT2/fsgOnt2iB9evXw091lfCYP/G7BQuZ8/HH775nlhwu5qe+CzoH/3pku8wEiKFYIfLSo0jPC2PNrjBiZkNkMmPKNPR76Bw4COLBF+fBFwNeuP8CKFYhhr/2FbaWSDg2rwT3P3gRvl7mYNzHRVC8ekiLb0f92tvw8EPd/7+974COqkzff26dkkwChCJgIBIEhUDoUl0wYKFYFlZ0VYoiHWVhQSmuuH8RwYaI0gTXgqJUKQIqKoKLGAREXBULVaSXhMmU2/7nfe/cMIRAIj8OErjX4wkzc8t3v7nfM299Hkx/eTLS0krjhg4dMHjo5wjqWQh7iSX9Z1yp/g9vTrgez83ehkXr/QhZ1aBARSUpB3Of7oOURMG1EM8fJlzWZ/rDgHghZossRLYMnewZWYuCiHVr1mH4kGHYvHEzDuQeYZII0kRZuGABPly+Em++/jqCuXnMtdiubVusWvMJTI8FkwqmqaRXEPDKS1Pw+JgxWLxkMa5r2hTU7eFTPdjwVTbuuede3N+jJ4J5QfTp2xflK5bnpA4lWRTJwxaiZgmXZQyRWGi8QgSGkQNvEpBzTEMFJQneExtwQ7PDeKB/V0yY/DVWflcGCcEgMpPW4onhzRBWFfy4L4gaqaWxe88veHzSbzjhaQshIqOM9R2e+Nf1+HHbDsx5ey3a3FQNrTs0xpBRK3As1BxRhcQ7D6Ba4BfMHtsAL835DgvX+RBENcjwIVXQMG/8A0hJhAuIF2JhXgbXKBmACHAcceevO/HAffdjyzdbkKeH2WWmrPK7c97Dp598itdmzuIWw5zjx5mN56PPPmJCFsq8kpIfyZTWrZuJnj3vx969ezFz5iyOF8qSiOwvv2JAHDZ0KERZxm2334aUcikIUy2cQO42MSBfvoDIuUdTh+iPwgwdRzlVgvf4VvS7Ox233FQDM95ZhwWrdAQ96VBz/4d+t4VxR4fK+GZ7HrYfFFD7SgWp5URMfeMoPvu2NLTwCbTKiKLX/a0w5sm5OHzMRFbbUmjTvg0eGr0QedHmsFAVEeEg0gLfYe7YTEx+axvmfxlArpQKYoVLFUOYM6E/yrgW4mUAVRfmFksGIFpgwlcjYnAMceWKD+FJIICys9lUb1i/Xn2UL18eu3fu4ffefPNNLP9wOUSPrcbnVbyYNnUqlixeipUrV+D61q3xyKOPonXr6zmW+M3Gzejdpy82rF/PRAG6RW1qBiSVyhSIDZtaZi5nQKQWShWyuB9+83dU8R9Bn7/VRc3qifjP7E+wepMHQakaBCGI9HI/4vnHmuGzT9dg5oIjOG6UQ1X/TgzpXgsZdW9Et6HvIcHvxb//eRPmzHkDX23WAFNDpxvLo03WLeg3ci7yhOtgIg1BMRdVEr/Fwqfq4JXXd2LuuhQcVSpBFnWkiifwzjMDUdpNqlwYtLgMrlIiAJG7802Lkyo97u2Gpk2aoucDPRHVo9zS1bhJE6z65BNs3LgR+/cd5OJxUt1bsXIFl83IooRVH36EkY+OYOuSYpZEctvrwd5YtuIDVKp0BUua9ujZE99s3MRuNP1PZT8kR8q6LtwHd3kDIv2wpHh2IlnbgCeH3oqkBAnPz3gf3++tiCPaVZA9Afgi23BHOw1335qOkaPfxR7tVhy2AkgJbUHL9J8x4rE78I/H56F+ZiPcllUVi5cvB7xV4DWDqF/ZQlrVq7Bk/Ql8usWPrTs8OCGrSPVvw6InMzD19V/x7vpSOKxWpg5KVLUieG9CX5RxXebLAKouzC2WGEBM8Phx/Nhx7NqxC+1uyMLT48ehdu3aGPvUOCQkJOLt2W/bTCyahmBeGJ06dcSKlct5FqkD5an/9yTrNaemVuGCbHK31325Hl06d8arr72KihUqoPu9PfHd/7YiokXyGzyIsZsJirkFTmedC81bCq/MXcu9zFSYTUp8VIdIfblMFHuJbh7koZS2FoM6V0TLRtUx9tkF2HqoEiKBOjiaB/gUP5L1vbitTRSdWqdh7LPLsfVoY4TUJJTX9qDOFT/gyWc7Yc95h/QAAB93SURBVNjo2biqSl00a1wZoioiYkUQ0A6jZnIeEgLAd/uSMW+NB8vWi4jIpXCl71fMH5uBGW/8D+9myziiXgkIfqSZBhaMv59dZq+kQzCj3I0rkHATd6k4BArFK4O+RL8297b+wAxclIBY2Pi5O8Y0mWF7y5YtmDljFvbs3s1kED169uBWOyZ/kCTk5eWhffsObCFKsoxXXn4ZWW3bIqN2bW7rs1v4JD7XV9nrkZJcmo/p0aMHvt64kV1lbluMtcXRX0OUIRoRZnaJqEmYtPC/mLhwHSL+8jZ4miFmIZYsm1DiTFvx+gr+wDdYxK5F9zrYfQ5F9SdQ65diHUSjClsw5V83Y8L455H9s4ijSAeoOF33wDIT4FcFXFN6N8aNvhXT35mHRZ8fh0+pgkD0e3T7ey00v6kF+v9jMQ7kXAFDUSBaPvi0HHgj2bj1ltJo2/EWDBo+Gwej9WEkZcDUj6GK73vMGn89Xpu5DXO/juCoWhFesyzSjDy8+1wvlPKL8ComYESYnZFZurm/24AlGhCJQecy79E9f0/UpX2mEgOI5OYSiQRZgF7VyyvY6bUmkCPApM+I2Zt6oEnR7+OPV3EskI6j/anzhI8nESpN4+NZxN4U8PXGr9Gtew9uCXQaUeMB0ZQEiDqRB1DrXilMmv8VJi1cj5CvIkxB5nY1nSisqMWtqO1CGixFIZ0z1iLGRFT9idFfcE8bEb07p2HFypWw/FcjaJSCpPig6RIOHRewfOVuBPS96H5nDbTMqo1Pszdh3/b9aFbzSqRfm4Gp87di+booQmIFZhi3DC8S9CBKCT+iXVZptLn5Rgx+9D/Q1QbI1ZJhmTlITdyJKU9lYfYbv2DhhiMIqmVZqCkdYcx5pidKJwjwyAZlzmKASFoj1GFEtGIuIBb1OLqfn5yBEgGIDlmt0zdNAEc0YMePH8+n66JOF+puoX1JyY+IZimuSP3UtL9D6cVi9iTbSEQQksTgaEY0bNjwNcclN2zYYLPdMEecPVG2iA/RS0WZaUVXS2HyvK/w0oJ1iHgrwhTtPmeNNCtOE0MpxuMWR5N32t5nYU0pxpnPbZdCGVM0eLTd6NTKj2aZKjweGVHDDxE+iMRDKCjYeUDD5Nnfwm9ZSJb3oH6jMmjRqjbSypTGnh9+xPIvd2L1DgoxpEMjt5ZpwxQoxLFp/Y7G9QO4pl4GZrz1GTSkQgvLoK7IyoHD6H13Naz68AC++DUETU2ER5NRTQxizoTeKJ0guoB4bt+0e1SBGSgxgOhIiDqARnWJmm5beSRrQG4utfdRpO9E8AT+/e9/Y8KECfkynIoiM1g6mtAGsUv7vJxgofrEn376GZMmvch60yR8z5048VYTu8VRWJYCXU3Cy/MphrgGYV956CKRl+owLQ9bi2fbiED2fBmIDvXX//WpLs6YCCNVD8loboNo7WOiXBleSMEokhUJwYgJM1ARh4VS8IpJSLRyEA3vgCTlIYFIL8JRBL2lcMxTDYgkMfuKJVOsVoJiKvAbeTC03TCJts97BcKaL0YVJ0LR9sKLbYBRDcel0jA9EgKGhSv0w5j7/GCUSpAKAUTynB0L8dKN6/5fv3v3+FNnoEQAIg3Z4TJ0VADj2wLjWa4ddmynA4YBTyIWHondZIcXkc5JViK17pkxOVR6zaLgpPdCRBXxc0X6zxJRmcoISQmY/v4XmPjex4j4ysXIHUhtjeisYiw5sWNPKuXZdDQc08vntHeg0eECsu3ROAM+RhbhvHfqZyfpvez3nRHTNZnNh/5jtmnnjDFTtIAbbSu3FfSdC47JpsYXkANTDMMkwlFdQIJuIMG0oIse5EgJiJDErOaFJ5IHWc5lwljoPngEBRFRQ0jxQtJIl9uEIUVYEVDRFUjRKCSEYQg6NNkPMg0JNIlr0iNqkPQ9sKxyCEteGFYIPiOMKnIe3p0wEMk+cpmJa8hkYgdit+Fwh0iASO8Vj0bLBQd3BkoMIBbnq3J4HPOXdizRUuSxMUZtjkmSqxyv38y4YHEhMAFCniEjqgQwZf4XmL7gM4R95RAWSK2MGp+JKtXhmCsIMLHXMfnNGIIVYMeJ0/VggCqEOsx5qzBxd0okEN2PIEKSFbaYWQXvtLRJgfMWZ0wWARfppugwJAu6ZGsGK3oEXmIwFxXkeTxslUlRP7x0bTGEiGzCsBI54atYeTY1meGBQSzoUpSngViwZVOCRLWfIgGlbLMNIcoKh7aOShCilMjlUCLCULU8pHoieG9cb5RKADNmM9Mf70uASN+lk1Q5XzZ5kU+Su0MJn4FLDhALfh/FIZggi81xk/PlV0/BI8pgRlmVzCAdZikBL77xMWYv/QIRbzlEBeqJlqELeQDpghSxnS0sWFTIMP7zwpa51+dj6zAcDtt0aIUJShXyXlFjIstXNVUWPCerK6QQ8YUBhTgIjSh0mYhzyRoLwqMHIJseWJKJKHFOCgpEIQyveQLeKOkTehCJ8U2SlStaEmQSsrdIiJ41I2CIxD1JQvcqC9ZTT7lM3JiIQKbyGkNDOSWKd5/uh7JJChRRg6XrUInIl610FxCLeg7dz0+fgUsKEB3dFbpNRzSqOF96PEM4u+SnFaGYkC0TBtUgQoWgBvDR2m8wf9mnMBUSridxdgkiyyKc/YoFS1zidy+YEC7EPsw/OX1WMH9D93HkyFGoqoLExACi0Qhk9fQyoNOYigpx1OOdbPo3OeCmqMKrCUzCGpYtaKxjQmp6JC6lQZMjEI0QYPpgMbAJEEhXhcShxFwIYhCSTu4wkWaQOUu61hSrJTZnAwKTDXPXua3KJxBhKQGlh8l3TSEEiQHR4PgisWSPGngXknwkBUuM2QYn27jsxgFEcpmLm2kvzsPi7nNJz0CJBUQmfjjN8zv55OfHFYvx9TnZawcoTnGZY8fb9W2k5EHrTYKgeKBRbSSta9Z8sfUqSMz9bFtxav6KMWTeJf5KFANkCVDd4rihKJJcKNVmni61UBDvizMmg2QgRAs+aoM0LGgiEGaaNgkyya+SYJFkQDIU6CKgkRwA/XyYKlRdYUlSjdxhqLHsMoGfk4CydZadcZE1ypAmkEwCiWixThzojkgKle6VxcYgIWqEIVi2uBQJKBG2iiI5z7YlyzFEFxCL+0hd9vuVWED8M785J+HC7vUpJt7JFMqFGB/JMRhkuQoWZM1AgLquc4NQZAlhr4qjgsA1m2K+zMO5j4owhdT9mJE6ZlHaXNQOYb+toEwSojaPpK1tQuAmmrbFZyeBYkezEJMD6Y7GsDO+kwko+x3b4iPKdE4AnUxP8TXtr8BGPfvf+YHWc79h98jLcgZcQDyHr/2Pcj6ewyWKdQjpy1AKh0BRIQJX08D4ESORldUWDdpl4bjPy0kWyWXRL9Z8uju5M+AC4jk8AxcNIFKuh91JE6qhI8m08Mq4cWjaojnqXt8KQb/frrM8b5WP5zBZ7iHuDJSgGXAB8Ry+rIsFEJlSgqtsBMiGjkTTQuTYMSheDwzVgxOqDCLbdcuSz+FLdg+5LGfABcRz+NovHkC0uJBclDwQqdc7GoFAGVhRQAgiIh6F6yqLU3p0DtPgHlLMGXBaTznSWaDk6RT977N8dqZLxT+LZ3su48fgjONMypnx13LK0Jy/HKE9QylF/L0V3KewOSjs3ovzrBZ1n84YnWsWvPezfW0uIBbzob74dqM0A2VRZU5cQDPgFy28MGE8GjduhBZZbZGj6ZC47MZNs/6Z35/TNUXVDIqiMKBQKMPpujqTZO8fAYezARV95vTu078LVlUUNTcFwexMYFeUoUCdYnT/TvutU+7mnO9MwHVK9UdssLSvU1pX8EfGec167LpN/FKcueQ5LI7qXlET5n7+Z8yABdOiRSURNxkEgwh0BRw7vB+BxERYigeC6oVm0j5/xvjcazoz4LSTxoMRvcdto9RiSbWvsb9FzdqZrDrn+Pg21oLnigegws7jAKVDpedYknQcjZX+FjZOB3DymxrOAkAEYgV/EJzrFQS2eEsvHvALLZOLu9n48znidc4PUJHz6wJiUVN0sX5ONZA6REGGZUoQTbsw2dDCdh2irDLRBLnMNlGqu/1ZM+AsdIegxAEjWqQENM5fZ6E744wHpjONPd76cc5/rvfpAKZjfXGnE0kAx/gA4t3m+Gs4xzlgV5hFRueh9+mctB9pH5F0x9ksPecazj75xC4xxqrCLGtnLMRuRddyfmyI1cqROT7b/LgW4rk+PX/6cRZ0K8pFyKA+YOroMKnVjSxCC7LqRTRqgqqb6bW7XbgZOFOc0OH0DAaDDDKlS5dmWjraiKKOaOuK2gpzVx0gJXClRV8YkNL1HMBy9meau7jNAYx4F5ZcXNqvoHsbfxydj+7D4RctzNJzxkX75ubkonyF8nyMY3E6rnRhcxcPms58xb/nWLLxAEpjJpc5JycHPp+vqGnN/9wFxGJP1cW2I5Uk261tVIjMhAZE5CDYFGj8K82/pBQ/udjGfmmNhxapQzrsUb2QqJOJatSZMYliXRLT01H1E33Wr29f9O79ADLqZkKnfhtZRiQURi5VCIgy99ULkq1XrsgyW1LRiM336fVRm6h9bgIRxyqkfAwBaiAxgFA4xPvYwEhkGiZ7DUR551h9FFeWFCWfAYr2NXTqLhKgKh7oRK0nSdi7Zy+2frsVubkn+HlSVRm6EU+CbCG1ShU0btwYhmFbvGy5UbJPiFmDsTieQaAMEZkNMvHmW2+hbsO60LQoDM3Ed1u24rede2KEJICiePg8pM1OjzhpJ5EscKtWrRj0KR5J/fqRUASKKjPNHzcqaBr/uPh8CUhMTMQNN2RhypQpSK1yJesrFVWB5gLipbU23bu5wDPgxAcJvGihbtmyFUvnL4HiURmsaHGGQiEGoszMTHTu3Bn33Xcvhj78MOo1rI8ohTMEAVokits73gqVFjW5qVRsryj5SQE6PjEhEYuXLma+z3j3kfYjsOvzYD+kXZWGUaNGxSw2on8DPIqKrnfdhdGPjeYxkErl1TWuxoO9eyMSta1SAkRVFjFo4MMstdG/b39ouo433ngD01+ZjvYdOjLg6iRFK8U3jZqok1kXXe/syoC4+vPVWPXRKsgCgafK56X7FwQRrVq1RNYNWcisl4m357yDq+vU5PZMVVCxeNEiZH+5AYpERCAy1n+VjV07d6Pr3X9DzokcqF4FVapWscXlyBoVRNzf834cOnQIJjEgSdxDyz8USQlJWLJkMRsJ9eo3wNz35qFchRSI3gIcp4U8Ky4gXuAF5F7u0poBAj36nxY/Lfyff/4V2f/9Cn5/AjZv3oRNGzfh7/fcA1mSUC09nQGhS5fOGDr4ITRs0hhhIrWgsIYFJKg+KIKIKMUWVSI9JquHLDuDF/7NN9+CL9at5Qmkax47dowBk+R3ZVnBzTe1x7ebv8HS5R8gIyMj32MgcuQ2f2mD5ye+gLp16+Khhx5ClSpVMHLUSIQi4fwsrCRYuPNvXdH0uqYY9s/hfG4SaPts1Wd4+eUpdmb8FH5NHgn8iQkM0kS4vHnzZny9YQNIFG7ZsmU4cOAAunXrxnNDVmSjho1QLb0aln6wDGlXV4PXqyKUG0LAn8iWNFG9hcNR3H777XzsRx99hCsqVkAoYv+ohDQCVztLn+hPtK1gpvm0GMB/2/Mbet3fC6tWfQxJVJBRpy7mzp3LypqW6lqIl9bqc+/mopsBp6SGQMvR/BF0ga2pTZs2Yd68eZg0aRLHzcjdJc2fe+65Bw8PHIAGTRpDE0wIFKPTDehhDaogsqsa0TU75GEY7I7/8MMPePDB3lif/SVyc3OR4EtA/wEDsPf33/D+++9z2KRF81YYNGgQnnvuOaz6eBW7kpIssoV4XZOmmDL1FTRo2BAP9HoAaWlpGD16FLud1GNOwJLg86BTx9vQsEFDPPH4GHaN33v3PQwaMAiVK6cyCJFa5alup4kp06aiRfMWbI3S2Gi8Sb5EjB07Fj/99BNmzZqFw4cPIykpib+/a6+9lsdco1ZNdn1VSYEiyTyGbdu2oUuXrhj+yHAG75va3YyJL76Au+6+C7qlcys8xWDpB4j4XewQgAGTGOtNYPny5Zj9xttYtGgB981nZNTB0qXLUL58WRiku1OUdpCbZb7o1pg7oBI0A07mlcDCsRSJxpG2N998kxfo/HnzOa5H7hy5vXd2vROPjRiJjMy6iMBkurlgTi6yrr8BFVJSmMPSou6jWJLEqSGskloFs16flZ+M+GnbT6xBXq9ePXZJ22XdhBcmvoBnJzyDuvUyMWzYP3EimIvkQBID4vQZ01CnTh30erAX0qtXx4gRjzJw8z1QZQJMdOlyJ5o2uQ6PDH+EQfa1Wa8he302Jk6cZLu+UoyFPf87osYAor6jcpqTRdvJvgBboFu3bsXixYtx4oTt5hNpcY2aNdh6rHHNNRxj1cIRPDFmDIcbCNgeHTECrf7yF4677t6+B2PHPomdu3Yi/erqGPWvkbjiiis4nEDuNWWryTqUaPySzLIhu3fsQq9evXDtNbXRtFlznv+KlSq4gFiC1pU71BI6A045iZNh5WyuIcCjetC5S2e27NasWcPgRto/CQkJ6N6jO8qnlENy6VJomdUara6/Hgf370ef+x/E8iVL2VUORSN2coKYNiUpv5DbsGxxNM5Yqx5EtSgsg2KVXrRpk4Wnn34a6enp6NChA2bPfgtpaVWZH7NF0+Z4YdKLaN6sOV8/EEjkGFyEEikC0beJEEQLgwcPQYf27RkQKS75zjvvYMK4Z9hdJ2Am+KYEBm02YOtIvzod/fr1Y/5NSn7QuEsnJuPmW25mtzc7O5vBlDb6USA99U6dOiGlXDm079AejRs0ZEu0KiVnmjS2QwWyxO0Egi5CUiRs2/YjNm/djI6dOjIYTps2Ddt/3sEW8N69v0FWZBw8cBD79++H3+PjzPKcOe+hXbsbsWD+QiQlJ0LyE0fn2R80N4ZYQheiO+yLYwbiNXto0RNIkMt86OAhNGzUEA0aNGBJ3Icffji/ba979x6onlYVgdKl0OwvrdiaO3E8B0MGDsa7s9/muJ6HmM8tk7PSFD/ze/2sKR7W7JgfuZqUdSYgC4dCCASS2GV+7vnnOHFCcTMCxA8/XMkuZctmLfHyy5PZKh0wYAC/X6lSJXaZicKOs8ymhv37DmDkiJHo17cfAyLFLjes34BIREMgEAABcjAvGKdaqTKwU3zQ41HtzG8kglBOEH369EFycjIeeOABtG7dmi1bGjvFN++44w5UrnolOnbshGfGjcfRo0eRm5PD14hEdQY9riUk0TbBQjgahj/RD1mVMenFSdjz2x5s/2W7/UOjyHjiicfxxRfrGAgt3c6mUwVG7YwMLJi/AFemVoYu6S4gXhzLxh3FpToDToDfsZiiUQ0BbwB9+/ZFrVq1cMst7dGjRw8sWrSIEyTlypXH3X+/C8P+MRjX1K4FnfS+JRHB3BOoVzsTV5QtywyPZLlRokQn4EtIsHV9ZAVLly/hGJ3T5ULAQSU7xJDeuvUNePbZZ9ktJmuue7du6NGzO9q3vwWtmrfC5MkvcQyRLEQCiqFDhjDIcmJCFGFYGu647a9o3rwFRo0ciW++2WIDi0mEwzIDHVliXMJj2vWOZMQS/Ry5rgR0VCZDlutNWe0YEGtdWwt3/PUObN60mY+l2F9qaiqWLf8A12bWhiSK+H7r91AECbqmQ5ZkyLLKViIlogjBDFNHKBqCz+/jEAHFICkEQT8WFLfduWMHutzZBRuyN+D333/HsCH/tEuWFA9Wr/4c2V9tQKkySW6W+VJdhO59XXwzwIqNhgG/PxHPj38OX3zxX46dUf0guZ0zZ83EW2+SC5uGO7v+jctuGjRuyDFEAhgquzl+6Cg+XrESL0+ZgtnvvM0u9r79+9D5r52xfMVyTkpUTq3M7icBwfbt27kOr379etA0He3a3YRnnnmGgYlc+V27duH6li3x7Xdb0OWOLmwhkiV3X7duqH51dTw64lG26HgjcJOAO7vexTHEYUOHoU/fvuyC+lQfDMNu39u7by+OHT+GmjVr8mG6HrVjnrDw6quvIsHnx9MTnsaB3/Zh6tSpfP//ef0/WLVqFWbMmMEWXI0aNbBk2VLUqFuTgdSneCFDQigYwrIlHzCAHTpyBIZuIrlUAPUb1EPHWzuiTNkynFQh69iudQRntcky7de/L9Z98SVrtW/M/joW05TQv/+A/KQKPIXothV4lFyX+eJbW+6IStgMEBCSe1cmuQxGPjYKG7/aiCWLlyAvL8SZZYoEznptFqZNn4YVy1dyHeA/HnoI9RvWR1jX2GX1q17o4Sg++eQT1hT/fO0aRKJR7N+3Hy1atuDi6MRAIic16FrkQg8ZOhS7du3AnDlzeKXf2O5GjH1qHOplZsasNwGTJ09GzvHjWLt6LV6Y+Dxbj2S5XVU9HY88+ghfw5acoCJ+DV0JEJs2Y7eZu0FInIEKsQWRkxjPT3wOv/z6C1556RVE9AhbcZSNthM/IgYMHIA9u/dg3rvz2HL0ejxs9T0x5nFsyP4ac+a8g1q1a2HhooWoVT8DoXAeFEHG0cPH0P3ebriqajpuaJOFCuUpceLBnr278Pna1di8ZTOmT5/GJTsEvgTOsiijUcMmeHr8U6hduxZb36JIkrSOhalwHHPG9Bkok1IGUF1ALGFLyx1uSZuBk50iFlttW7ZswbXVr0VUj7I15MTNyM2l0pOyZcvi3nvvw8D+A9D8uqZsyb300ktcbkL/3rt3LzZ+vRm33taR2y7zQiEsXLAI9953T365yejRo1GubDkcPUaCYipbThRLzGprJ1XIVSd3ltxdGlOjRo2wZ8dOrP5sNWpcUxN9+/XDVdWqYdjwYQhrUb4OJ1Vg4r777uP9Bw8ezJaoqqj5cTevx4sJz0zgsc6cOZPrIOn6Ti0mXe/XX39lCzCqG3Y3Del3GyZbjmS9eRQPatSojveXLkZGvQwuDKf3BvQbiNQrq2DokKFI8ifjyNGj8Hr97C4rPhkfrlyJp8aNxZrVaxAMBRnAfR4/Mutm4oUXX0Czpk3zY7R079Syl5KSwm6+3+fnkh0qGeI6yrNsroVY0lagO96LagZo8ZHb6bTukTVk62XZzDAESA5BAsXWCDQIdAb0H8DuK22ffvopgyVttNApE02v6Vg6f3y3C52LEhS0yD1ej23FkTyrZaF79+4YPmw4l7U4/cfkXnIN4/298Pbst5BZrz4GDBqI9Orp6Ne/PzRDz0+qULPHwIEDOQs8aOAgvge6N6c3msY/8cWJ+P777zFt6jTknrBrDh1aL85Cs34PkYvYLXyUAaeOOYrpEaBSax1ZsG+/8zZqZda2kyWqH/PmzcfUKdPw2szXUL1adVgWtRJST76IfQd/x6jRo5CYmIDx48dx/NIyBfi8fjRu1ASPPDIcjRo1jHn+NuBxtjvW8kh905SQoYSQC4gX1fJxB3OpzYBTI+gwvPBf06bzIuspnmyBFikBCBVG9+7dmwGRiow5sxqJ8P7kopJ1SckSOpdjfREoEdgSGJDVabfr2VaYU/Jz5PARBJICDIZ2WNBuZaPPT1BhuNdrt9KFQ1C9Xru0heUiY1aTaXABOSU/OFsbR+PF15dlLjL/8ccfMWPaDAYzh4whnjCCTkmwyL3cBIiiyKBI+j7UiUKte3PnvYfq11Tna3GbtyVg5oyZHGogTKXwg+rx4OCRg0xzRyA6btw4BEO5PE+6Rq2NKvr27Y/tv/zMoQTa4skhnB7zMWPGoEmTJmwlFiTHKPg8uhbipbZC3fu54DMQT77qgBO9RyDngBBZWg7IkfVXunQKL2yH4YZKaMjSclhpmJnGstjScYhOCehokTvgRPuqVOoSDdtECDHmHO7iiG1cnuPzcfEzxSqd7DQlUfI5kEQbOAm8aH/ayEqljV7b2WSRgZaSLJQoqVipYj7BBN2bQ+tlZ3cVjh/yZtpXiYRCTLZAwLljxw5cVTWNSJoQiZAFKsHUTCQHkhnkDx86jAO/H+DjUiqUR0r5FKiKgmM5xxAIJPAcUZJH1w0kBZIgMXuJTWri6F5SvSSdi8ZNf+mHR1JtOrCzbS4gXvDl417wUpyBM1F+Oe871trJBWkXXcdbls685Ft25EKTiFhsYcdbbPHXM6n9L2YNxi/4+H3IZmRoigHhKePizyzuCS4IGPH75Y+PS2Hsspt4S9QZA98X1TbG4Cl/3GQ6UmwzRohL46bXZB2yegJ9bFHHjE0iS69J+pYI4e1xkP65c6/0HsVJKdvM1EKnPFbx3IzOPDvz5ALipbgC3Xu69GeguDSW54HejbtCztOMOsMu6nyk1c1XtZHaBmQrZuPFBM/pjy3fzcrgNmEFb/RmjHWHcbYYk1XUgFwJgfP0BLincWfgIp+BwuCiGPhw3u6qsOsTIJI9aJvK3JCSb1Wy1RizXKnPOh8QqW6Trcc4QIzteT4G67rM52MW3XO4MxA3A+R+FrUVRyu7OMIPxbmW7dcWGFFsiKe+fb4g8tT7z39V4PSsCOl8yOhnvyCoo8QU24R0TD4gcu4+DhCdE1L88PxsLiCen3l0z+LOQP4M2K7g2TdSSoynWS1s76LPYsf+TqJKUVc9/fNTgMT2Tc/DduqYzvTzQGXf+dePoyqMH4VBB+e/cTKGePJNshZdQDwPX5p7CncG3BlwZ+DUGRAOBg9YTtlAQVUwd7LcGXBnwJ2By2kGhMOhQ5ZDYeQoYBUsIbicJsS9V3cG3Bm4fGdAOK4dYwuR22xilelFFS9evtPl3rk7A+4MXMoz8P8Bb5dC3FY/nG8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G마켓 산스 TTF Bold" pitchFamily="2" charset="-127"/>
                <a:ea typeface="G마켓 산스 TTF Bold" pitchFamily="2" charset="-127"/>
              </a:rPr>
              <a:t>데이터 </a:t>
            </a:r>
            <a:r>
              <a:rPr lang="ko-KR" altLang="en-US" sz="4000" dirty="0" smtClean="0">
                <a:latin typeface="G마켓 산스 TTF Bold" pitchFamily="2" charset="-127"/>
                <a:ea typeface="G마켓 산스 TTF Bold" pitchFamily="2" charset="-127"/>
              </a:rPr>
              <a:t>수집 및 전처리</a:t>
            </a:r>
            <a:endParaRPr sz="4000"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데이터 </a:t>
            </a: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수집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/>
              <a:t>주요 주식 커뮤니티에서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혹은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크롤링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데이터 수집 및 전처리</a:t>
            </a:r>
            <a:endParaRPr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55" y="1626870"/>
            <a:ext cx="3067050" cy="1889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718386"/>
            <a:ext cx="3665220" cy="1635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35" y="3632720"/>
            <a:ext cx="4952525" cy="137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7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데이터 </a:t>
            </a: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수집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/>
              <a:t>약 </a:t>
            </a:r>
            <a:r>
              <a:rPr lang="en-US" altLang="ko-KR" sz="1600" dirty="0" smtClean="0"/>
              <a:t>1,000</a:t>
            </a:r>
            <a:r>
              <a:rPr lang="ko-KR" altLang="en-US" sz="1600" dirty="0" smtClean="0"/>
              <a:t>만 개의 의견 수집 완료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데이터 수집 및 전처리</a:t>
            </a:r>
            <a:endParaRPr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54" y="1668780"/>
            <a:ext cx="4105292" cy="3398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20315" y="4808220"/>
            <a:ext cx="1449705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데이터 </a:t>
            </a: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전처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리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smtClean="0"/>
              <a:t>특수 문자 제거 </a:t>
            </a:r>
            <a:r>
              <a:rPr lang="ko-KR" altLang="en-US" sz="1600" dirty="0"/>
              <a:t>후</a:t>
            </a:r>
            <a:r>
              <a:rPr lang="en-US" altLang="ko-KR" sz="1600" dirty="0"/>
              <a:t>, string </a:t>
            </a:r>
            <a:r>
              <a:rPr lang="ko-KR" altLang="en-US" sz="1600" dirty="0"/>
              <a:t>타입의 데이터에 대해 명사만 추출</a:t>
            </a:r>
            <a:endParaRPr lang="en-US" altLang="ko-KR" sz="1600" dirty="0"/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데이터 수집 및 전처리</a:t>
            </a:r>
            <a:endParaRPr sz="2400" dirty="0"/>
          </a:p>
        </p:txBody>
      </p:sp>
      <p:sp>
        <p:nvSpPr>
          <p:cNvPr id="2" name="오른쪽 화살표 1"/>
          <p:cNvSpPr/>
          <p:nvPr/>
        </p:nvSpPr>
        <p:spPr>
          <a:xfrm>
            <a:off x="5048250" y="3205266"/>
            <a:ext cx="560070" cy="2659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756410"/>
            <a:ext cx="3884379" cy="3215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34" y="1453018"/>
            <a:ext cx="2082165" cy="3519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데이터 </a:t>
            </a: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전처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리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일자별로</a:t>
            </a:r>
            <a:r>
              <a:rPr lang="ko-KR" altLang="en-US" sz="1600" dirty="0" smtClean="0"/>
              <a:t> 그룹화 진행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1) List extend / append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약 </a:t>
            </a: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30</a:t>
            </a:r>
            <a:r>
              <a:rPr lang="ko-KR" altLang="en-US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시간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소요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685800" lvl="1" indent="-228600">
              <a:buAutoNum type="arabicParenR"/>
            </a:pP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2) Pandas </a:t>
            </a:r>
            <a:r>
              <a:rPr lang="en-US" altLang="ko-KR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groupby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약 </a:t>
            </a: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40</a:t>
            </a:r>
            <a:r>
              <a:rPr lang="ko-KR" altLang="en-US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분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소요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3) Spark </a:t>
            </a:r>
            <a:r>
              <a:rPr lang="en-US" altLang="ko-KR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Dataframe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 </a:t>
            </a:r>
            <a:r>
              <a:rPr lang="en-US" altLang="ko-KR" dirty="0" err="1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groupby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약 </a:t>
            </a: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30</a:t>
            </a:r>
            <a:r>
              <a:rPr lang="ko-KR" altLang="en-US" b="1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초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 소요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데이터 수집 및 전처리</a:t>
            </a:r>
            <a:endParaRPr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90" y="1645920"/>
            <a:ext cx="3348990" cy="2666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6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데이터 </a:t>
            </a:r>
            <a:r>
              <a:rPr lang="ko-KR" altLang="en-US" sz="1600" dirty="0" smtClean="0">
                <a:latin typeface="G마켓 산스 TTF Medium" pitchFamily="2" charset="-127"/>
                <a:ea typeface="G마켓 산스 TTF Medium" pitchFamily="2" charset="-127"/>
              </a:rPr>
              <a:t>전처</a:t>
            </a:r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리</a:t>
            </a:r>
            <a:endParaRPr lang="en-US" altLang="ko-KR" sz="1600" dirty="0" smtClean="0"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 </a:t>
            </a:r>
            <a:endParaRPr lang="en-US" altLang="ko-KR" sz="700" dirty="0" smtClean="0"/>
          </a:p>
          <a:p>
            <a:pPr marL="285750" lvl="0" indent="-285750">
              <a:buFontTx/>
              <a:buChar char="-"/>
            </a:pPr>
            <a:r>
              <a:rPr lang="ko-KR" altLang="en-US" sz="1600" dirty="0" smtClean="0"/>
              <a:t>각 키워드가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음절 이상인 경우만 추출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키워드 빈도 카운트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accent6">
                  <a:lumMod val="10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데이터 수집 및 전처리</a:t>
            </a:r>
            <a:endParaRPr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1" y="1851660"/>
            <a:ext cx="7959338" cy="3055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G마켓 산스 TTF Bold" pitchFamily="2" charset="-127"/>
                <a:ea typeface="G마켓 산스 TTF Bold" pitchFamily="2" charset="-127"/>
              </a:rPr>
              <a:t>EDA</a:t>
            </a:r>
            <a:endParaRPr sz="4000"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372</Words>
  <Application>Microsoft Office PowerPoint</Application>
  <PresentationFormat>화면 슬라이드 쇼(16:9)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Average</vt:lpstr>
      <vt:lpstr>G마켓 산스 TTF Bold</vt:lpstr>
      <vt:lpstr>G마켓 산스 TTF Light</vt:lpstr>
      <vt:lpstr>G마켓 산스 TTF Medium</vt:lpstr>
      <vt:lpstr>Oswald</vt:lpstr>
      <vt:lpstr>맑은 고딕</vt:lpstr>
      <vt:lpstr>Slate</vt:lpstr>
      <vt:lpstr>주식의견 분석</vt:lpstr>
      <vt:lpstr>개요</vt:lpstr>
      <vt:lpstr>데이터 수집 및 전처리</vt:lpstr>
      <vt:lpstr>데이터 수집 및 전처리</vt:lpstr>
      <vt:lpstr>데이터 수집 및 전처리</vt:lpstr>
      <vt:lpstr>데이터 수집 및 전처리</vt:lpstr>
      <vt:lpstr>데이터 수집 및 전처리</vt:lpstr>
      <vt:lpstr>데이터 수집 및 전처리</vt:lpstr>
      <vt:lpstr>EDA</vt:lpstr>
      <vt:lpstr>EDA</vt:lpstr>
      <vt:lpstr>EDA</vt:lpstr>
      <vt:lpstr>EDA</vt:lpstr>
      <vt:lpstr>EDA</vt:lpstr>
      <vt:lpstr>EDA</vt:lpstr>
      <vt:lpstr>EDA</vt:lpstr>
      <vt:lpstr>EDA</vt:lpstr>
      <vt:lpstr>결론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의견 감성분석</dc:title>
  <cp:lastModifiedBy>NTX550</cp:lastModifiedBy>
  <cp:revision>166</cp:revision>
  <dcterms:modified xsi:type="dcterms:W3CDTF">2022-12-26T05:46:47Z</dcterms:modified>
</cp:coreProperties>
</file>