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83B73-FEB1-45D8-AB0C-2F50691379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0C83D5-60B9-4D10-977C-E6409C819D50}">
      <dgm:prSet/>
      <dgm:spPr/>
      <dgm:t>
        <a:bodyPr/>
        <a:lstStyle/>
        <a:p>
          <a:r>
            <a:rPr lang="en-US" dirty="0"/>
            <a:t>1. </a:t>
          </a:r>
          <a:r>
            <a:rPr lang="en-US" b="0" i="0" dirty="0"/>
            <a:t>Run your </a:t>
          </a:r>
          <a:r>
            <a:rPr lang="en-US" b="0" i="0" dirty="0" err="1"/>
            <a:t>Streamlit</a:t>
          </a:r>
          <a:r>
            <a:rPr lang="en-US" b="0" i="0" dirty="0"/>
            <a:t> App Locally</a:t>
          </a:r>
          <a:endParaRPr lang="en-US" dirty="0"/>
        </a:p>
      </dgm:t>
    </dgm:pt>
    <dgm:pt modelId="{A18639A0-C16C-4944-B3F5-47F7ED208C0A}" type="parTrans" cxnId="{9C5D8C2A-8572-4A28-9C06-E307B2386CFA}">
      <dgm:prSet/>
      <dgm:spPr/>
      <dgm:t>
        <a:bodyPr/>
        <a:lstStyle/>
        <a:p>
          <a:endParaRPr lang="en-US"/>
        </a:p>
      </dgm:t>
    </dgm:pt>
    <dgm:pt modelId="{BA6E73A7-95DD-4372-B49A-3867261992D2}" type="sibTrans" cxnId="{9C5D8C2A-8572-4A28-9C06-E307B2386CFA}">
      <dgm:prSet/>
      <dgm:spPr/>
      <dgm:t>
        <a:bodyPr/>
        <a:lstStyle/>
        <a:p>
          <a:endParaRPr lang="en-US"/>
        </a:p>
      </dgm:t>
    </dgm:pt>
    <dgm:pt modelId="{6CAE7EBA-1EE7-4623-9A24-3B48CA204AE9}">
      <dgm:prSet/>
      <dgm:spPr/>
      <dgm:t>
        <a:bodyPr/>
        <a:lstStyle/>
        <a:p>
          <a:r>
            <a:rPr lang="en-US" dirty="0"/>
            <a:t>2. </a:t>
          </a:r>
          <a:r>
            <a:rPr lang="en-US" b="0" i="0" dirty="0"/>
            <a:t>Create a GitHub repository</a:t>
          </a:r>
          <a:endParaRPr lang="en-US" dirty="0"/>
        </a:p>
      </dgm:t>
    </dgm:pt>
    <dgm:pt modelId="{B5B02ADB-9EF8-4891-A5B8-CA5696FA9CE1}" type="parTrans" cxnId="{09BDC2A8-A004-4F68-A2E6-A33F84781B85}">
      <dgm:prSet/>
      <dgm:spPr/>
      <dgm:t>
        <a:bodyPr/>
        <a:lstStyle/>
        <a:p>
          <a:endParaRPr lang="en-US"/>
        </a:p>
      </dgm:t>
    </dgm:pt>
    <dgm:pt modelId="{1E5CBA2B-CECF-4C75-B6ED-1DC6F116122B}" type="sibTrans" cxnId="{09BDC2A8-A004-4F68-A2E6-A33F84781B85}">
      <dgm:prSet/>
      <dgm:spPr/>
      <dgm:t>
        <a:bodyPr/>
        <a:lstStyle/>
        <a:p>
          <a:endParaRPr lang="en-US"/>
        </a:p>
      </dgm:t>
    </dgm:pt>
    <dgm:pt modelId="{EEBD9D4C-A76F-4B61-AE4C-00F4EA2D877F}">
      <dgm:prSet/>
      <dgm:spPr/>
      <dgm:t>
        <a:bodyPr/>
        <a:lstStyle/>
        <a:p>
          <a:r>
            <a:rPr lang="en-US" dirty="0"/>
            <a:t>3. </a:t>
          </a:r>
          <a:r>
            <a:rPr lang="en-US" b="0" i="0" dirty="0"/>
            <a:t>Create a requirements.txt, setup.sh, and </a:t>
          </a:r>
          <a:r>
            <a:rPr lang="en-US" b="0" i="0" dirty="0" err="1"/>
            <a:t>Procfile</a:t>
          </a:r>
          <a:r>
            <a:rPr lang="en-US" b="0" i="0" dirty="0"/>
            <a:t>.</a:t>
          </a:r>
          <a:endParaRPr lang="en-US" dirty="0"/>
        </a:p>
      </dgm:t>
    </dgm:pt>
    <dgm:pt modelId="{E0598713-1F19-4E39-9287-39C267F4BEB1}" type="parTrans" cxnId="{EB62CE2F-1376-460C-9E15-68D624A25362}">
      <dgm:prSet/>
      <dgm:spPr/>
      <dgm:t>
        <a:bodyPr/>
        <a:lstStyle/>
        <a:p>
          <a:endParaRPr lang="en-US"/>
        </a:p>
      </dgm:t>
    </dgm:pt>
    <dgm:pt modelId="{DA620D9E-9578-4654-A987-92ED6EE827CB}" type="sibTrans" cxnId="{EB62CE2F-1376-460C-9E15-68D624A25362}">
      <dgm:prSet/>
      <dgm:spPr/>
      <dgm:t>
        <a:bodyPr/>
        <a:lstStyle/>
        <a:p>
          <a:endParaRPr lang="en-US"/>
        </a:p>
      </dgm:t>
    </dgm:pt>
    <dgm:pt modelId="{D437EC06-B075-46F6-B807-5F5F4F44FEFB}">
      <dgm:prSet/>
      <dgm:spPr/>
      <dgm:t>
        <a:bodyPr/>
        <a:lstStyle/>
        <a:p>
          <a:r>
            <a:rPr lang="en-US"/>
            <a:t>4. </a:t>
          </a:r>
          <a:r>
            <a:rPr lang="en-US" b="0" i="0"/>
            <a:t>Connect to Heroku</a:t>
          </a:r>
          <a:endParaRPr lang="en-US"/>
        </a:p>
      </dgm:t>
    </dgm:pt>
    <dgm:pt modelId="{85684A15-84CB-4988-99C0-C87C770FE388}" type="parTrans" cxnId="{D3237B2F-C0EE-4625-AC75-D810D2A9C742}">
      <dgm:prSet/>
      <dgm:spPr/>
      <dgm:t>
        <a:bodyPr/>
        <a:lstStyle/>
        <a:p>
          <a:endParaRPr lang="en-US"/>
        </a:p>
      </dgm:t>
    </dgm:pt>
    <dgm:pt modelId="{BA3DCF5F-FCCC-43BD-8924-6B33EA70152E}" type="sibTrans" cxnId="{D3237B2F-C0EE-4625-AC75-D810D2A9C742}">
      <dgm:prSet/>
      <dgm:spPr/>
      <dgm:t>
        <a:bodyPr/>
        <a:lstStyle/>
        <a:p>
          <a:endParaRPr lang="en-US"/>
        </a:p>
      </dgm:t>
    </dgm:pt>
    <dgm:pt modelId="{D1E40049-693D-4F14-95E0-3B2DF0529023}" type="pres">
      <dgm:prSet presAssocID="{EC983B73-FEB1-45D8-AB0C-2F5069137961}" presName="root" presStyleCnt="0">
        <dgm:presLayoutVars>
          <dgm:dir/>
          <dgm:resizeHandles val="exact"/>
        </dgm:presLayoutVars>
      </dgm:prSet>
      <dgm:spPr/>
    </dgm:pt>
    <dgm:pt modelId="{A161B5E6-51B1-4C0F-8903-6FB63F3065C3}" type="pres">
      <dgm:prSet presAssocID="{F00C83D5-60B9-4D10-977C-E6409C819D50}" presName="compNode" presStyleCnt="0"/>
      <dgm:spPr/>
    </dgm:pt>
    <dgm:pt modelId="{8642D82F-86A5-4D9A-9EA7-978712FD61E4}" type="pres">
      <dgm:prSet presAssocID="{F00C83D5-60B9-4D10-977C-E6409C819D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D2B124CC-CEF2-4A73-BB3C-C8800FCA83ED}" type="pres">
      <dgm:prSet presAssocID="{F00C83D5-60B9-4D10-977C-E6409C819D50}" presName="spaceRect" presStyleCnt="0"/>
      <dgm:spPr/>
    </dgm:pt>
    <dgm:pt modelId="{955FFF12-080A-4061-89E7-EA27F6B93E80}" type="pres">
      <dgm:prSet presAssocID="{F00C83D5-60B9-4D10-977C-E6409C819D50}" presName="textRect" presStyleLbl="revTx" presStyleIdx="0" presStyleCnt="4">
        <dgm:presLayoutVars>
          <dgm:chMax val="1"/>
          <dgm:chPref val="1"/>
        </dgm:presLayoutVars>
      </dgm:prSet>
      <dgm:spPr/>
    </dgm:pt>
    <dgm:pt modelId="{4A3BE9B3-E949-444E-9C18-9854C481E90D}" type="pres">
      <dgm:prSet presAssocID="{BA6E73A7-95DD-4372-B49A-3867261992D2}" presName="sibTrans" presStyleCnt="0"/>
      <dgm:spPr/>
    </dgm:pt>
    <dgm:pt modelId="{D6B56421-21CF-41A3-8D69-344196B5424D}" type="pres">
      <dgm:prSet presAssocID="{6CAE7EBA-1EE7-4623-9A24-3B48CA204AE9}" presName="compNode" presStyleCnt="0"/>
      <dgm:spPr/>
    </dgm:pt>
    <dgm:pt modelId="{8E3E4C12-B885-4DC7-89FB-8F9A31AAFBAB}" type="pres">
      <dgm:prSet presAssocID="{6CAE7EBA-1EE7-4623-9A24-3B48CA204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6259148-00E6-45F5-8436-D4FF767BBE0E}" type="pres">
      <dgm:prSet presAssocID="{6CAE7EBA-1EE7-4623-9A24-3B48CA204AE9}" presName="spaceRect" presStyleCnt="0"/>
      <dgm:spPr/>
    </dgm:pt>
    <dgm:pt modelId="{81520715-C3B6-49F6-ADCC-BFF642977D43}" type="pres">
      <dgm:prSet presAssocID="{6CAE7EBA-1EE7-4623-9A24-3B48CA204AE9}" presName="textRect" presStyleLbl="revTx" presStyleIdx="1" presStyleCnt="4">
        <dgm:presLayoutVars>
          <dgm:chMax val="1"/>
          <dgm:chPref val="1"/>
        </dgm:presLayoutVars>
      </dgm:prSet>
      <dgm:spPr/>
    </dgm:pt>
    <dgm:pt modelId="{542C4951-35F3-4FB7-B3B9-B04305949A75}" type="pres">
      <dgm:prSet presAssocID="{1E5CBA2B-CECF-4C75-B6ED-1DC6F116122B}" presName="sibTrans" presStyleCnt="0"/>
      <dgm:spPr/>
    </dgm:pt>
    <dgm:pt modelId="{4533D351-CB02-4860-9DE8-8BFC4D3AD403}" type="pres">
      <dgm:prSet presAssocID="{EEBD9D4C-A76F-4B61-AE4C-00F4EA2D877F}" presName="compNode" presStyleCnt="0"/>
      <dgm:spPr/>
    </dgm:pt>
    <dgm:pt modelId="{01A10C6C-E869-4337-9736-DF922388244D}" type="pres">
      <dgm:prSet presAssocID="{EEBD9D4C-A76F-4B61-AE4C-00F4EA2D8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87CF182-477C-494A-A67D-D0156A5032FC}" type="pres">
      <dgm:prSet presAssocID="{EEBD9D4C-A76F-4B61-AE4C-00F4EA2D877F}" presName="spaceRect" presStyleCnt="0"/>
      <dgm:spPr/>
    </dgm:pt>
    <dgm:pt modelId="{53D8ABF5-7DA6-428C-858F-4C1664BA6533}" type="pres">
      <dgm:prSet presAssocID="{EEBD9D4C-A76F-4B61-AE4C-00F4EA2D877F}" presName="textRect" presStyleLbl="revTx" presStyleIdx="2" presStyleCnt="4">
        <dgm:presLayoutVars>
          <dgm:chMax val="1"/>
          <dgm:chPref val="1"/>
        </dgm:presLayoutVars>
      </dgm:prSet>
      <dgm:spPr/>
    </dgm:pt>
    <dgm:pt modelId="{653D611B-88B0-439B-BCDA-B8D63FB1C70C}" type="pres">
      <dgm:prSet presAssocID="{DA620D9E-9578-4654-A987-92ED6EE827CB}" presName="sibTrans" presStyleCnt="0"/>
      <dgm:spPr/>
    </dgm:pt>
    <dgm:pt modelId="{5C5FCE65-0057-4CAB-BAD3-27D30A29ADB5}" type="pres">
      <dgm:prSet presAssocID="{D437EC06-B075-46F6-B807-5F5F4F44FEFB}" presName="compNode" presStyleCnt="0"/>
      <dgm:spPr/>
    </dgm:pt>
    <dgm:pt modelId="{575A78FE-90ED-45FF-85D9-F2C1FB929682}" type="pres">
      <dgm:prSet presAssocID="{D437EC06-B075-46F6-B807-5F5F4F44FE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E106FFC-2F08-445A-83FD-1D561B21E228}" type="pres">
      <dgm:prSet presAssocID="{D437EC06-B075-46F6-B807-5F5F4F44FEFB}" presName="spaceRect" presStyleCnt="0"/>
      <dgm:spPr/>
    </dgm:pt>
    <dgm:pt modelId="{CF0AF5DC-571F-4DB3-94C5-3AB6D2B36785}" type="pres">
      <dgm:prSet presAssocID="{D437EC06-B075-46F6-B807-5F5F4F44FE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5D8C2A-8572-4A28-9C06-E307B2386CFA}" srcId="{EC983B73-FEB1-45D8-AB0C-2F5069137961}" destId="{F00C83D5-60B9-4D10-977C-E6409C819D50}" srcOrd="0" destOrd="0" parTransId="{A18639A0-C16C-4944-B3F5-47F7ED208C0A}" sibTransId="{BA6E73A7-95DD-4372-B49A-3867261992D2}"/>
    <dgm:cxn modelId="{D3237B2F-C0EE-4625-AC75-D810D2A9C742}" srcId="{EC983B73-FEB1-45D8-AB0C-2F5069137961}" destId="{D437EC06-B075-46F6-B807-5F5F4F44FEFB}" srcOrd="3" destOrd="0" parTransId="{85684A15-84CB-4988-99C0-C87C770FE388}" sibTransId="{BA3DCF5F-FCCC-43BD-8924-6B33EA70152E}"/>
    <dgm:cxn modelId="{EB62CE2F-1376-460C-9E15-68D624A25362}" srcId="{EC983B73-FEB1-45D8-AB0C-2F5069137961}" destId="{EEBD9D4C-A76F-4B61-AE4C-00F4EA2D877F}" srcOrd="2" destOrd="0" parTransId="{E0598713-1F19-4E39-9287-39C267F4BEB1}" sibTransId="{DA620D9E-9578-4654-A987-92ED6EE827CB}"/>
    <dgm:cxn modelId="{21663A31-2D9A-4A0F-A9BB-9328EE29755A}" type="presOf" srcId="{6CAE7EBA-1EE7-4623-9A24-3B48CA204AE9}" destId="{81520715-C3B6-49F6-ADCC-BFF642977D43}" srcOrd="0" destOrd="0" presId="urn:microsoft.com/office/officeart/2018/2/layout/IconLabelList"/>
    <dgm:cxn modelId="{110AD673-0465-4D77-90AC-7BC65CF1C643}" type="presOf" srcId="{EEBD9D4C-A76F-4B61-AE4C-00F4EA2D877F}" destId="{53D8ABF5-7DA6-428C-858F-4C1664BA6533}" srcOrd="0" destOrd="0" presId="urn:microsoft.com/office/officeart/2018/2/layout/IconLabelList"/>
    <dgm:cxn modelId="{D5631297-D255-4B1F-83D2-05A2AA399F4E}" type="presOf" srcId="{D437EC06-B075-46F6-B807-5F5F4F44FEFB}" destId="{CF0AF5DC-571F-4DB3-94C5-3AB6D2B36785}" srcOrd="0" destOrd="0" presId="urn:microsoft.com/office/officeart/2018/2/layout/IconLabelList"/>
    <dgm:cxn modelId="{30EF58A1-78F0-4B4F-B40E-59C64DD8F4D8}" type="presOf" srcId="{EC983B73-FEB1-45D8-AB0C-2F5069137961}" destId="{D1E40049-693D-4F14-95E0-3B2DF0529023}" srcOrd="0" destOrd="0" presId="urn:microsoft.com/office/officeart/2018/2/layout/IconLabelList"/>
    <dgm:cxn modelId="{09BDC2A8-A004-4F68-A2E6-A33F84781B85}" srcId="{EC983B73-FEB1-45D8-AB0C-2F5069137961}" destId="{6CAE7EBA-1EE7-4623-9A24-3B48CA204AE9}" srcOrd="1" destOrd="0" parTransId="{B5B02ADB-9EF8-4891-A5B8-CA5696FA9CE1}" sibTransId="{1E5CBA2B-CECF-4C75-B6ED-1DC6F116122B}"/>
    <dgm:cxn modelId="{903BB4F6-A84A-475E-B06F-D03101DBFBED}" type="presOf" srcId="{F00C83D5-60B9-4D10-977C-E6409C819D50}" destId="{955FFF12-080A-4061-89E7-EA27F6B93E80}" srcOrd="0" destOrd="0" presId="urn:microsoft.com/office/officeart/2018/2/layout/IconLabelList"/>
    <dgm:cxn modelId="{84E60BA3-BDE3-4DBE-A29D-73C8D847C4A0}" type="presParOf" srcId="{D1E40049-693D-4F14-95E0-3B2DF0529023}" destId="{A161B5E6-51B1-4C0F-8903-6FB63F3065C3}" srcOrd="0" destOrd="0" presId="urn:microsoft.com/office/officeart/2018/2/layout/IconLabelList"/>
    <dgm:cxn modelId="{F3995B3E-07FC-4D16-AA1A-E12C4B02C62B}" type="presParOf" srcId="{A161B5E6-51B1-4C0F-8903-6FB63F3065C3}" destId="{8642D82F-86A5-4D9A-9EA7-978712FD61E4}" srcOrd="0" destOrd="0" presId="urn:microsoft.com/office/officeart/2018/2/layout/IconLabelList"/>
    <dgm:cxn modelId="{FDDCA2A3-F1EA-45CA-AA5B-1C3097B35484}" type="presParOf" srcId="{A161B5E6-51B1-4C0F-8903-6FB63F3065C3}" destId="{D2B124CC-CEF2-4A73-BB3C-C8800FCA83ED}" srcOrd="1" destOrd="0" presId="urn:microsoft.com/office/officeart/2018/2/layout/IconLabelList"/>
    <dgm:cxn modelId="{879BF9D7-7A23-43A7-AF80-49DAF256FC3E}" type="presParOf" srcId="{A161B5E6-51B1-4C0F-8903-6FB63F3065C3}" destId="{955FFF12-080A-4061-89E7-EA27F6B93E80}" srcOrd="2" destOrd="0" presId="urn:microsoft.com/office/officeart/2018/2/layout/IconLabelList"/>
    <dgm:cxn modelId="{11950387-2C6A-425B-BFC2-A3665AF0151C}" type="presParOf" srcId="{D1E40049-693D-4F14-95E0-3B2DF0529023}" destId="{4A3BE9B3-E949-444E-9C18-9854C481E90D}" srcOrd="1" destOrd="0" presId="urn:microsoft.com/office/officeart/2018/2/layout/IconLabelList"/>
    <dgm:cxn modelId="{AD8BE2C6-08F0-4193-A9BC-1FA4C6428897}" type="presParOf" srcId="{D1E40049-693D-4F14-95E0-3B2DF0529023}" destId="{D6B56421-21CF-41A3-8D69-344196B5424D}" srcOrd="2" destOrd="0" presId="urn:microsoft.com/office/officeart/2018/2/layout/IconLabelList"/>
    <dgm:cxn modelId="{4A9D13DB-E867-4E69-AE7E-976925033F9E}" type="presParOf" srcId="{D6B56421-21CF-41A3-8D69-344196B5424D}" destId="{8E3E4C12-B885-4DC7-89FB-8F9A31AAFBAB}" srcOrd="0" destOrd="0" presId="urn:microsoft.com/office/officeart/2018/2/layout/IconLabelList"/>
    <dgm:cxn modelId="{1F770F30-0E00-4545-B766-C10E4387C67B}" type="presParOf" srcId="{D6B56421-21CF-41A3-8D69-344196B5424D}" destId="{76259148-00E6-45F5-8436-D4FF767BBE0E}" srcOrd="1" destOrd="0" presId="urn:microsoft.com/office/officeart/2018/2/layout/IconLabelList"/>
    <dgm:cxn modelId="{ED27215F-B2C5-4991-8957-2B9BA036CE74}" type="presParOf" srcId="{D6B56421-21CF-41A3-8D69-344196B5424D}" destId="{81520715-C3B6-49F6-ADCC-BFF642977D43}" srcOrd="2" destOrd="0" presId="urn:microsoft.com/office/officeart/2018/2/layout/IconLabelList"/>
    <dgm:cxn modelId="{61E60684-7075-481B-BBC6-84128E74D1C1}" type="presParOf" srcId="{D1E40049-693D-4F14-95E0-3B2DF0529023}" destId="{542C4951-35F3-4FB7-B3B9-B04305949A75}" srcOrd="3" destOrd="0" presId="urn:microsoft.com/office/officeart/2018/2/layout/IconLabelList"/>
    <dgm:cxn modelId="{BC66F9D4-EF40-412A-8549-8915E24E0CC5}" type="presParOf" srcId="{D1E40049-693D-4F14-95E0-3B2DF0529023}" destId="{4533D351-CB02-4860-9DE8-8BFC4D3AD403}" srcOrd="4" destOrd="0" presId="urn:microsoft.com/office/officeart/2018/2/layout/IconLabelList"/>
    <dgm:cxn modelId="{8AC2E763-F065-46E5-9A97-2512F6EA7719}" type="presParOf" srcId="{4533D351-CB02-4860-9DE8-8BFC4D3AD403}" destId="{01A10C6C-E869-4337-9736-DF922388244D}" srcOrd="0" destOrd="0" presId="urn:microsoft.com/office/officeart/2018/2/layout/IconLabelList"/>
    <dgm:cxn modelId="{D3530875-E371-4DA8-8AFB-1B04E5293ECC}" type="presParOf" srcId="{4533D351-CB02-4860-9DE8-8BFC4D3AD403}" destId="{387CF182-477C-494A-A67D-D0156A5032FC}" srcOrd="1" destOrd="0" presId="urn:microsoft.com/office/officeart/2018/2/layout/IconLabelList"/>
    <dgm:cxn modelId="{A0CC88A3-BA09-420A-B111-4C98B7806926}" type="presParOf" srcId="{4533D351-CB02-4860-9DE8-8BFC4D3AD403}" destId="{53D8ABF5-7DA6-428C-858F-4C1664BA6533}" srcOrd="2" destOrd="0" presId="urn:microsoft.com/office/officeart/2018/2/layout/IconLabelList"/>
    <dgm:cxn modelId="{6DAF4634-43D7-47A2-BF61-A3B026EAD14D}" type="presParOf" srcId="{D1E40049-693D-4F14-95E0-3B2DF0529023}" destId="{653D611B-88B0-439B-BCDA-B8D63FB1C70C}" srcOrd="5" destOrd="0" presId="urn:microsoft.com/office/officeart/2018/2/layout/IconLabelList"/>
    <dgm:cxn modelId="{B0346444-4EA6-4B33-8C99-C6E3FF4CE9F1}" type="presParOf" srcId="{D1E40049-693D-4F14-95E0-3B2DF0529023}" destId="{5C5FCE65-0057-4CAB-BAD3-27D30A29ADB5}" srcOrd="6" destOrd="0" presId="urn:microsoft.com/office/officeart/2018/2/layout/IconLabelList"/>
    <dgm:cxn modelId="{F0794089-777E-479B-BE74-5B77ECA14654}" type="presParOf" srcId="{5C5FCE65-0057-4CAB-BAD3-27D30A29ADB5}" destId="{575A78FE-90ED-45FF-85D9-F2C1FB929682}" srcOrd="0" destOrd="0" presId="urn:microsoft.com/office/officeart/2018/2/layout/IconLabelList"/>
    <dgm:cxn modelId="{51A2B0EC-F2CF-4532-B573-8A7DEB2EDB2F}" type="presParOf" srcId="{5C5FCE65-0057-4CAB-BAD3-27D30A29ADB5}" destId="{7E106FFC-2F08-445A-83FD-1D561B21E228}" srcOrd="1" destOrd="0" presId="urn:microsoft.com/office/officeart/2018/2/layout/IconLabelList"/>
    <dgm:cxn modelId="{D9A5327D-63B8-46DF-9E3C-57CE5ACB06BA}" type="presParOf" srcId="{5C5FCE65-0057-4CAB-BAD3-27D30A29ADB5}" destId="{CF0AF5DC-571F-4DB3-94C5-3AB6D2B367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2D82F-86A5-4D9A-9EA7-978712FD61E4}">
      <dsp:nvSpPr>
        <dsp:cNvPr id="0" name=""/>
        <dsp:cNvSpPr/>
      </dsp:nvSpPr>
      <dsp:spPr>
        <a:xfrm>
          <a:off x="807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FFF12-080A-4061-89E7-EA27F6B93E80}">
      <dsp:nvSpPr>
        <dsp:cNvPr id="0" name=""/>
        <dsp:cNvSpPr/>
      </dsp:nvSpPr>
      <dsp:spPr>
        <a:xfrm>
          <a:off x="312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b="0" i="0" kern="1200" dirty="0"/>
            <a:t>Run your </a:t>
          </a:r>
          <a:r>
            <a:rPr lang="en-US" sz="1100" b="0" i="0" kern="1200" dirty="0" err="1"/>
            <a:t>Streamlit</a:t>
          </a:r>
          <a:r>
            <a:rPr lang="en-US" sz="1100" b="0" i="0" kern="1200" dirty="0"/>
            <a:t> App Locally</a:t>
          </a:r>
          <a:endParaRPr lang="en-US" sz="1100" kern="1200" dirty="0"/>
        </a:p>
      </dsp:txBody>
      <dsp:txXfrm>
        <a:off x="312175" y="1815747"/>
        <a:ext cx="1800000" cy="742500"/>
      </dsp:txXfrm>
    </dsp:sp>
    <dsp:sp modelId="{8E3E4C12-B885-4DC7-89FB-8F9A31AAFBAB}">
      <dsp:nvSpPr>
        <dsp:cNvPr id="0" name=""/>
        <dsp:cNvSpPr/>
      </dsp:nvSpPr>
      <dsp:spPr>
        <a:xfrm>
          <a:off x="2922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20715-C3B6-49F6-ADCC-BFF642977D43}">
      <dsp:nvSpPr>
        <dsp:cNvPr id="0" name=""/>
        <dsp:cNvSpPr/>
      </dsp:nvSpPr>
      <dsp:spPr>
        <a:xfrm>
          <a:off x="2427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0" i="0" kern="1200" dirty="0"/>
            <a:t>Create a GitHub repository</a:t>
          </a:r>
          <a:endParaRPr lang="en-US" sz="1100" kern="1200" dirty="0"/>
        </a:p>
      </dsp:txBody>
      <dsp:txXfrm>
        <a:off x="2427175" y="1815747"/>
        <a:ext cx="1800000" cy="742500"/>
      </dsp:txXfrm>
    </dsp:sp>
    <dsp:sp modelId="{01A10C6C-E869-4337-9736-DF922388244D}">
      <dsp:nvSpPr>
        <dsp:cNvPr id="0" name=""/>
        <dsp:cNvSpPr/>
      </dsp:nvSpPr>
      <dsp:spPr>
        <a:xfrm>
          <a:off x="5037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8ABF5-7DA6-428C-858F-4C1664BA6533}">
      <dsp:nvSpPr>
        <dsp:cNvPr id="0" name=""/>
        <dsp:cNvSpPr/>
      </dsp:nvSpPr>
      <dsp:spPr>
        <a:xfrm>
          <a:off x="4542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b="0" i="0" kern="1200" dirty="0"/>
            <a:t>Create a requirements.txt, setup.sh, and </a:t>
          </a:r>
          <a:r>
            <a:rPr lang="en-US" sz="1100" b="0" i="0" kern="1200" dirty="0" err="1"/>
            <a:t>Procfile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4542175" y="1815747"/>
        <a:ext cx="1800000" cy="742500"/>
      </dsp:txXfrm>
    </dsp:sp>
    <dsp:sp modelId="{575A78FE-90ED-45FF-85D9-F2C1FB929682}">
      <dsp:nvSpPr>
        <dsp:cNvPr id="0" name=""/>
        <dsp:cNvSpPr/>
      </dsp:nvSpPr>
      <dsp:spPr>
        <a:xfrm>
          <a:off x="7152175" y="7313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F5DC-571F-4DB3-94C5-3AB6D2B36785}">
      <dsp:nvSpPr>
        <dsp:cNvPr id="0" name=""/>
        <dsp:cNvSpPr/>
      </dsp:nvSpPr>
      <dsp:spPr>
        <a:xfrm>
          <a:off x="6657175" y="1815747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</a:t>
          </a:r>
          <a:r>
            <a:rPr lang="en-US" sz="1100" b="0" i="0" kern="1200"/>
            <a:t>Connect to Heroku</a:t>
          </a:r>
          <a:endParaRPr lang="en-US" sz="1100" kern="1200"/>
        </a:p>
      </dsp:txBody>
      <dsp:txXfrm>
        <a:off x="6657175" y="1815747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393C1-1E17-4483-9D0E-63D44A761EF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11C30-9403-4573-8AE2-35C8B29C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11C30-9403-4573-8AE2-35C8B29C1D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4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3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9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daniellewisdl/streamlit-cheat-sheet/app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treamlit.io/en/stable/ap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F291-51C8-4073-9753-8B7732F5D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856006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sz="5000" dirty="0"/>
              <a:t>Create webapp with </a:t>
            </a:r>
            <a:r>
              <a:rPr lang="en-US" sz="5000" dirty="0" err="1"/>
              <a:t>streamlit</a:t>
            </a:r>
            <a:r>
              <a:rPr lang="en-US" sz="5000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1CA56-2530-4FF2-866F-643113AE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69464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•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web app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โดยไม่ต้องใช้ความรู้เรื่อง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front-end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20000"/>
              </a:lnSpc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• ใช้แค่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python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120000"/>
              </a:lnSpc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• ใช้เพื่อนำ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project python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ที่เราเขียนมา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deploy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ให้ผู้ใช้งานทั่วไปเข้าถึงได้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6E555FCB-F52C-401C-B73C-BA458BB35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r="3667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63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008" y="707010"/>
            <a:ext cx="3718483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dirty="0"/>
              <a:t>requirements.txt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00" y="3429000"/>
            <a:ext cx="8770571" cy="3202404"/>
          </a:xfrm>
        </p:spPr>
        <p:txBody>
          <a:bodyPr>
            <a:normAutofit fontScale="40000" lnSpcReduction="20000"/>
          </a:bodyPr>
          <a:lstStyle/>
          <a:p>
            <a:r>
              <a:rPr lang="th-TH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ตัวอย่าง</a:t>
            </a:r>
            <a:endParaRPr lang="en-US" sz="8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8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==0.81.1</a:t>
            </a:r>
          </a:p>
          <a:p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matplotlib==3.3.4</a:t>
            </a:r>
          </a:p>
          <a:p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scikit-learn==0.24.1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12AAE5-FEA7-4C37-8B74-1F42F7C3F589}"/>
              </a:ext>
            </a:extLst>
          </p:cNvPr>
          <p:cNvSpPr txBox="1">
            <a:spLocks/>
          </p:cNvSpPr>
          <p:nvPr/>
        </p:nvSpPr>
        <p:spPr>
          <a:xfrm>
            <a:off x="1710714" y="2286001"/>
            <a:ext cx="8770571" cy="99899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ใส่ 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library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ที่จำเป็นในการใช้งาน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webapp (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ตรวจได้ด้วย 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pip list</a:t>
            </a:r>
            <a:r>
              <a:rPr lang="th-TH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ใน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8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cmd</a:t>
            </a:r>
            <a:r>
              <a:rPr lang="en-US" sz="80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5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646" y="707010"/>
            <a:ext cx="3465965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i="0" dirty="0"/>
              <a:t>setup.sh (shell)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87" y="2469824"/>
            <a:ext cx="8770571" cy="415721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mkdir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-p ~/.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echo "\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[server]\n\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headless = true\n\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port = $PORT\n\</a:t>
            </a:r>
          </a:p>
          <a:p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enableCORS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= false\n\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\n\</a:t>
            </a:r>
          </a:p>
          <a:p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" &gt; ~/.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8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en-US" sz="8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config.toml</a:t>
            </a:r>
            <a:endParaRPr lang="en-US" sz="8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090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06" y="707010"/>
            <a:ext cx="6850188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 i="0" dirty="0" err="1"/>
              <a:t>Procfile</a:t>
            </a:r>
            <a:r>
              <a:rPr lang="en-US" b="0" i="0" dirty="0"/>
              <a:t> (command run weba</a:t>
            </a:r>
            <a:r>
              <a:rPr lang="en-US" b="0" dirty="0"/>
              <a:t>pp)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40" y="2469825"/>
            <a:ext cx="8770571" cy="959176"/>
          </a:xfrm>
        </p:spPr>
        <p:txBody>
          <a:bodyPr>
            <a:normAutofit fontScale="32500" lnSpcReduction="20000"/>
          </a:bodyPr>
          <a:lstStyle/>
          <a:p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web: </a:t>
            </a:r>
            <a:r>
              <a:rPr lang="en-US" sz="8000" b="0" i="0" dirty="0" err="1">
                <a:solidFill>
                  <a:srgbClr val="292929"/>
                </a:solidFill>
                <a:effectLst/>
                <a:latin typeface="Menlo"/>
              </a:rPr>
              <a:t>sh</a:t>
            </a:r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setup.sh &amp;&amp; </a:t>
            </a:r>
            <a:r>
              <a:rPr lang="en-US" sz="8000" b="0" i="0" dirty="0" err="1">
                <a:solidFill>
                  <a:srgbClr val="292929"/>
                </a:solidFill>
                <a:effectLst/>
                <a:latin typeface="Menlo"/>
              </a:rPr>
              <a:t>streamlit</a:t>
            </a:r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run &lt;appname.py&gt;</a:t>
            </a:r>
            <a:endParaRPr lang="en-US" sz="8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909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016" y="707010"/>
            <a:ext cx="3333968" cy="1080479"/>
          </a:xfrm>
        </p:spPr>
        <p:txBody>
          <a:bodyPr>
            <a:normAutofit/>
          </a:bodyPr>
          <a:lstStyle/>
          <a:p>
            <a:pPr lvl="0"/>
            <a:r>
              <a:rPr lang="en-US" b="0" dirty="0"/>
              <a:t>runtime.txt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40" y="2403834"/>
            <a:ext cx="8770571" cy="1668545"/>
          </a:xfrm>
        </p:spPr>
        <p:txBody>
          <a:bodyPr>
            <a:normAutofit fontScale="32500" lnSpcReduction="20000"/>
          </a:bodyPr>
          <a:lstStyle/>
          <a:p>
            <a:r>
              <a:rPr lang="en-US" sz="8000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</a:p>
          <a:p>
            <a:r>
              <a:rPr lang="en-US" sz="11200" b="0" i="0" dirty="0">
                <a:solidFill>
                  <a:srgbClr val="292929"/>
                </a:solidFill>
                <a:effectLst/>
                <a:latin typeface="Menlo"/>
              </a:rPr>
              <a:t>python-3.6.12</a:t>
            </a:r>
            <a:endParaRPr lang="en-US" sz="1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71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17" y="707010"/>
            <a:ext cx="5205166" cy="1080479"/>
          </a:xfrm>
        </p:spPr>
        <p:txBody>
          <a:bodyPr>
            <a:normAutofit/>
          </a:bodyPr>
          <a:lstStyle/>
          <a:p>
            <a:pPr lvl="0"/>
            <a:r>
              <a:rPr lang="en-US" b="0" dirty="0"/>
              <a:t>4. </a:t>
            </a:r>
            <a:r>
              <a:rPr lang="en-US" b="0" i="0" dirty="0"/>
              <a:t>Connect to Heroku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20523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Create app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Connect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to Heroku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Link and deploy !!</a:t>
            </a:r>
          </a:p>
        </p:txBody>
      </p:sp>
    </p:spTree>
    <p:extLst>
      <p:ext uri="{BB962C8B-B14F-4D97-AF65-F5344CB8AC3E}">
        <p14:creationId xmlns:p14="http://schemas.microsoft.com/office/powerpoint/2010/main" val="10242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Python 3.6-3.8 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เช็คใน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command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ด้วย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python –version)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PIP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IDE, text editor (visual studio code)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jupyter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notebook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google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colab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notebook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ที่มีนามสกุล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.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ipynb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ต้องการไฟล์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.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py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ในการใช้งาน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091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06517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Window/Mac</a:t>
            </a:r>
          </a:p>
          <a:p>
            <a:r>
              <a:rPr lang="en-US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pip install </a:t>
            </a:r>
            <a:r>
              <a:rPr lang="en-US" sz="40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hello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เพื่อทดสอบการติดตั้ง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r>
              <a:rPr lang="en-US" sz="45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45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run &lt;app.py&gt;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A860E-E8A2-44E0-A9BA-714FBCF93893}"/>
              </a:ext>
            </a:extLst>
          </p:cNvPr>
          <p:cNvSpPr txBox="1">
            <a:spLocks/>
          </p:cNvSpPr>
          <p:nvPr/>
        </p:nvSpPr>
        <p:spPr>
          <a:xfrm>
            <a:off x="1920240" y="4499294"/>
            <a:ext cx="8770571" cy="2065171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ในกรณี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environment</a:t>
            </a:r>
            <a:r>
              <a:rPr lang="th-TH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ไม่เหมาะสม </a:t>
            </a:r>
            <a:endParaRPr lang="en-US" sz="24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create –name &lt;name&gt; python=3.6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activate &lt;name&gt;</a:t>
            </a:r>
          </a:p>
          <a:p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pip install &lt;library&gt; , </a:t>
            </a:r>
            <a:r>
              <a:rPr lang="en-US" sz="2400" dirty="0" err="1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conda</a:t>
            </a:r>
            <a:r>
              <a:rPr lang="en-US" sz="2400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install &lt;library&gt;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8CDEB-3A72-5C71-BA31-E267DD9990D8}"/>
              </a:ext>
            </a:extLst>
          </p:cNvPr>
          <p:cNvSpPr txBox="1"/>
          <p:nvPr/>
        </p:nvSpPr>
        <p:spPr>
          <a:xfrm>
            <a:off x="6096000" y="2939521"/>
            <a:ext cx="4643336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streamlit</a:t>
            </a:r>
            <a:r>
              <a:rPr lang="en-US" dirty="0"/>
              <a:t> python=3.9</a:t>
            </a:r>
          </a:p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-c anaconda scikit-learn</a:t>
            </a:r>
          </a:p>
          <a:p>
            <a:r>
              <a:rPr lang="en-US" dirty="0" err="1"/>
              <a:t>conda</a:t>
            </a:r>
            <a:r>
              <a:rPr lang="en-US" dirty="0"/>
              <a:t> install matplotlib </a:t>
            </a:r>
          </a:p>
          <a:p>
            <a:r>
              <a:rPr lang="en-US" dirty="0"/>
              <a:t>pip install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hello </a:t>
            </a:r>
          </a:p>
          <a:p>
            <a:r>
              <a:rPr lang="en-US" dirty="0" err="1"/>
              <a:t>streamlit</a:t>
            </a:r>
            <a:r>
              <a:rPr lang="en-US" dirty="0"/>
              <a:t> run kmean.py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593B4-474E-3E07-8D80-9C2B8CAF275F}"/>
              </a:ext>
            </a:extLst>
          </p:cNvPr>
          <p:cNvSpPr/>
          <p:nvPr/>
        </p:nvSpPr>
        <p:spPr>
          <a:xfrm>
            <a:off x="6050604" y="2367064"/>
            <a:ext cx="2613498" cy="37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 2022 (Window)</a:t>
            </a:r>
          </a:p>
        </p:txBody>
      </p:sp>
    </p:spTree>
    <p:extLst>
      <p:ext uri="{BB962C8B-B14F-4D97-AF65-F5344CB8AC3E}">
        <p14:creationId xmlns:p14="http://schemas.microsoft.com/office/powerpoint/2010/main" val="12990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228D1-8B02-4287-A35D-099534C83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5" b="2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F2EB7-7687-47F2-BA38-114C0B36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787242"/>
            <a:ext cx="3689406" cy="870753"/>
          </a:xfrm>
        </p:spPr>
        <p:txBody>
          <a:bodyPr anchor="b">
            <a:normAutofit/>
          </a:bodyPr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CE4F-D9FB-4CE7-BD5A-FB64659E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210" y="2961935"/>
            <a:ext cx="3633747" cy="2592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Display text, input text 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Display data, chart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Interactive widgets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Upload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0AB1A-7B16-46A4-93CD-ABDE89D33AF1}"/>
              </a:ext>
            </a:extLst>
          </p:cNvPr>
          <p:cNvSpPr txBox="1"/>
          <p:nvPr/>
        </p:nvSpPr>
        <p:spPr>
          <a:xfrm>
            <a:off x="7759034" y="1798918"/>
            <a:ext cx="4209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hlinkClick r:id="rId3"/>
              </a:rPr>
              <a:t>https://share.streamlit.io/daniellewisdl/streamlit-cheat-sheet/app.py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20F74-C40A-4D38-8E9A-2933708C7AFE}"/>
              </a:ext>
            </a:extLst>
          </p:cNvPr>
          <p:cNvSpPr txBox="1"/>
          <p:nvPr/>
        </p:nvSpPr>
        <p:spPr>
          <a:xfrm>
            <a:off x="7321064" y="2623381"/>
            <a:ext cx="4647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https://docs.streamlit.io/en/stable/api.html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319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31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33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9E7F-88F7-4BE7-BC46-988E524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292" y="1533127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Markdown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AC5B4-E41E-49D0-8DCD-9372759B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2" y="223480"/>
            <a:ext cx="7641910" cy="63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C5D2E-86B2-4296-A5A7-C6EF69CE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90" y="362455"/>
            <a:ext cx="9756112" cy="104686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dirty="0"/>
              <a:t>Deploy example (using Heroku)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0" name="TextBox 37">
            <a:extLst>
              <a:ext uri="{FF2B5EF4-FFF2-40B4-BE49-F238E27FC236}">
                <a16:creationId xmlns:a16="http://schemas.microsoft.com/office/drawing/2014/main" id="{90E1D33B-4373-4E55-A26B-BB1BC68EA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616953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14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/>
              <a:t>1.</a:t>
            </a:r>
            <a:r>
              <a:rPr lang="en-US"/>
              <a:t> </a:t>
            </a:r>
            <a:r>
              <a:rPr lang="en-US" b="0" i="0"/>
              <a:t>Run your Streamlit App Locally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2093-8F17-4B2B-B8E4-A33AE43A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1116724"/>
          </a:xfrm>
        </p:spPr>
        <p:txBody>
          <a:bodyPr>
            <a:normAutofit lnSpcReduction="10000"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เขียนโค้ดใน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IDE, text editor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และทดสอบในเครื่องด้วย</a:t>
            </a:r>
          </a:p>
          <a:p>
            <a:r>
              <a:rPr lang="en-US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streamlit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run &lt;app.py&gt;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35482-7419-4CDE-885F-A20CEBBC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880829"/>
            <a:ext cx="6343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/>
              <a:t>2. </a:t>
            </a:r>
            <a:r>
              <a:rPr lang="en-US" b="0" i="0"/>
              <a:t>Create a GitHub repository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2864-3563-4C31-89DF-D504CF82D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32" t="9077" r="2101" b="45249"/>
          <a:stretch/>
        </p:blipFill>
        <p:spPr>
          <a:xfrm>
            <a:off x="933854" y="2497528"/>
            <a:ext cx="4328809" cy="406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9E538-3C7F-4997-873F-C0EAE0BF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17" y="2434298"/>
            <a:ext cx="4334067" cy="42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18B-1C5C-4350-8689-2D02B98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8" y="707010"/>
            <a:ext cx="11227323" cy="1080479"/>
          </a:xfrm>
        </p:spPr>
        <p:txBody>
          <a:bodyPr>
            <a:normAutofit fontScale="90000"/>
          </a:bodyPr>
          <a:lstStyle/>
          <a:p>
            <a:pPr lvl="0"/>
            <a:r>
              <a:rPr lang="en-US" b="0"/>
              <a:t>3. </a:t>
            </a:r>
            <a:r>
              <a:rPr lang="en-US" b="0" i="0"/>
              <a:t>Create a requirements.txt, setup.sh, and Procfile.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9ED92-59EC-40CD-9941-C0C2C2BC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160927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Upload file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ที่ต้องการใช้ขึ้น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repo</a:t>
            </a:r>
          </a:p>
          <a:p>
            <a:pPr marL="342900" indent="-342900">
              <a:buFontTx/>
              <a:buChar char="-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sutup.sh,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procfile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, requirements.txt, runtime.txt</a:t>
            </a:r>
          </a:p>
        </p:txBody>
      </p:sp>
    </p:spTree>
    <p:extLst>
      <p:ext uri="{BB962C8B-B14F-4D97-AF65-F5344CB8AC3E}">
        <p14:creationId xmlns:p14="http://schemas.microsoft.com/office/powerpoint/2010/main" val="40599272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452</Words>
  <Application>Microsoft Office PowerPoint</Application>
  <PresentationFormat>Widescreen</PresentationFormat>
  <Paragraphs>82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Angsana New</vt:lpstr>
      <vt:lpstr>Calibri</vt:lpstr>
      <vt:lpstr>Corbel</vt:lpstr>
      <vt:lpstr>Menlo</vt:lpstr>
      <vt:lpstr>SketchLinesVTI</vt:lpstr>
      <vt:lpstr>Create webapp with streamlit library</vt:lpstr>
      <vt:lpstr>Tools</vt:lpstr>
      <vt:lpstr>Installation</vt:lpstr>
      <vt:lpstr>Basic</vt:lpstr>
      <vt:lpstr>Markdown</vt:lpstr>
      <vt:lpstr>Deploy example (using Heroku)</vt:lpstr>
      <vt:lpstr>1. Run your Streamlit App Locally</vt:lpstr>
      <vt:lpstr>2. Create a GitHub repository</vt:lpstr>
      <vt:lpstr>3. Create a requirements.txt, setup.sh, and Procfile.</vt:lpstr>
      <vt:lpstr>requirements.txt</vt:lpstr>
      <vt:lpstr>setup.sh (shell)</vt:lpstr>
      <vt:lpstr>Procfile (command run webapp)</vt:lpstr>
      <vt:lpstr>runtime.txt</vt:lpstr>
      <vt:lpstr>4. Connect to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webapp via streamlit</dc:title>
  <dc:creator>Natapon Suwanpotipra</dc:creator>
  <cp:lastModifiedBy>Witsarut Wongsim</cp:lastModifiedBy>
  <cp:revision>40</cp:revision>
  <dcterms:created xsi:type="dcterms:W3CDTF">2021-05-10T12:47:40Z</dcterms:created>
  <dcterms:modified xsi:type="dcterms:W3CDTF">2022-10-16T04:43:33Z</dcterms:modified>
</cp:coreProperties>
</file>