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1" r:id="rId8"/>
    <p:sldId id="262" r:id="rId9"/>
    <p:sldId id="263" r:id="rId10"/>
    <p:sldId id="286" r:id="rId11"/>
    <p:sldId id="276" r:id="rId12"/>
    <p:sldId id="265" r:id="rId13"/>
    <p:sldId id="277" r:id="rId14"/>
    <p:sldId id="266" r:id="rId15"/>
    <p:sldId id="275" r:id="rId16"/>
    <p:sldId id="267" r:id="rId17"/>
    <p:sldId id="274" r:id="rId18"/>
    <p:sldId id="268" r:id="rId19"/>
    <p:sldId id="273" r:id="rId20"/>
    <p:sldId id="269" r:id="rId21"/>
    <p:sldId id="272" r:id="rId22"/>
    <p:sldId id="270" r:id="rId23"/>
    <p:sldId id="264" r:id="rId24"/>
    <p:sldId id="271" r:id="rId25"/>
    <p:sldId id="278" r:id="rId26"/>
    <p:sldId id="279" r:id="rId27"/>
    <p:sldId id="284" r:id="rId28"/>
    <p:sldId id="283" r:id="rId29"/>
    <p:sldId id="285" r:id="rId30"/>
    <p:sldId id="287" r:id="rId31"/>
    <p:sldId id="288"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4BC5C3B-987E-42AC-AB44-778C83B2E53A}">
          <p14:sldIdLst>
            <p14:sldId id="256"/>
            <p14:sldId id="257"/>
          </p14:sldIdLst>
        </p14:section>
        <p14:section name="Data Set" id="{00A0DC5C-422C-42C2-957E-9828E981AA73}">
          <p14:sldIdLst>
            <p14:sldId id="259"/>
            <p14:sldId id="261"/>
          </p14:sldIdLst>
        </p14:section>
        <p14:section name="Target Variable" id="{8DDB3DFF-DB00-4A2B-988E-8AC3A20322CF}">
          <p14:sldIdLst>
            <p14:sldId id="262"/>
            <p14:sldId id="263"/>
            <p14:sldId id="286"/>
          </p14:sldIdLst>
        </p14:section>
        <p14:section name="Feature Analysis" id="{27139F12-AD1C-46DB-81BA-8F0EC395CC38}">
          <p14:sldIdLst>
            <p14:sldId id="276"/>
            <p14:sldId id="265"/>
            <p14:sldId id="277"/>
            <p14:sldId id="266"/>
            <p14:sldId id="275"/>
            <p14:sldId id="267"/>
            <p14:sldId id="274"/>
            <p14:sldId id="268"/>
            <p14:sldId id="273"/>
            <p14:sldId id="269"/>
            <p14:sldId id="272"/>
            <p14:sldId id="270"/>
            <p14:sldId id="264"/>
            <p14:sldId id="271"/>
          </p14:sldIdLst>
        </p14:section>
        <p14:section name="Feature Selection" id="{05C0A379-60C3-49A3-BF1D-B0B0CDB95DD0}">
          <p14:sldIdLst>
            <p14:sldId id="278"/>
            <p14:sldId id="279"/>
          </p14:sldIdLst>
        </p14:section>
        <p14:section name="Comparing Scenarios" id="{155103F3-6C08-4883-A482-A794A5922EFC}">
          <p14:sldIdLst>
            <p14:sldId id="284"/>
            <p14:sldId id="283"/>
            <p14:sldId id="285"/>
          </p14:sldIdLst>
        </p14:section>
        <p14:section name="Hypothesis Testing" id="{1B37ECD4-C4F2-4B72-9427-29BA3D6ADF26}">
          <p14:sldIdLst>
            <p14:sldId id="287"/>
          </p14:sldIdLst>
        </p14:section>
        <p14:section name="Regression Analysis" id="{854EB09C-7187-47D4-B9C3-C4C649DF6D79}">
          <p14:sldIdLst>
            <p14:sldId id="288"/>
          </p14:sldIdLst>
        </p14:section>
        <p14:section name="References" id="{3B88E0F9-5785-4536-AC7B-A171037D4C63}">
          <p14:sldIdLst>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36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84405-2FB2-49CF-AB66-29574DBDE635}" v="1099" dt="2022-03-04T03:22:47.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94660"/>
  </p:normalViewPr>
  <p:slideViewPr>
    <p:cSldViewPr snapToGrid="0">
      <p:cViewPr varScale="1">
        <p:scale>
          <a:sx n="130" d="100"/>
          <a:sy n="130" d="100"/>
        </p:scale>
        <p:origin x="14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Weatherford" userId="a1e27cc3-e8a0-4ae4-89ff-de9fd8c3017f" providerId="ADAL" clId="{45884405-2FB2-49CF-AB66-29574DBDE635}"/>
    <pc:docChg chg="undo redo custSel addSld delSld modSld sldOrd modMainMaster addSection modSection">
      <pc:chgData name="Patrick Weatherford" userId="a1e27cc3-e8a0-4ae4-89ff-de9fd8c3017f" providerId="ADAL" clId="{45884405-2FB2-49CF-AB66-29574DBDE635}" dt="2022-03-04T03:22:47.628" v="14333"/>
      <pc:docMkLst>
        <pc:docMk/>
      </pc:docMkLst>
      <pc:sldChg chg="modSp mod ord">
        <pc:chgData name="Patrick Weatherford" userId="a1e27cc3-e8a0-4ae4-89ff-de9fd8c3017f" providerId="ADAL" clId="{45884405-2FB2-49CF-AB66-29574DBDE635}" dt="2022-03-03T22:27:23.557" v="7941"/>
        <pc:sldMkLst>
          <pc:docMk/>
          <pc:sldMk cId="364097255" sldId="256"/>
        </pc:sldMkLst>
        <pc:spChg chg="mod">
          <ac:chgData name="Patrick Weatherford" userId="a1e27cc3-e8a0-4ae4-89ff-de9fd8c3017f" providerId="ADAL" clId="{45884405-2FB2-49CF-AB66-29574DBDE635}" dt="2022-03-03T19:36:39.452" v="68" actId="20577"/>
          <ac:spMkLst>
            <pc:docMk/>
            <pc:sldMk cId="364097255" sldId="256"/>
            <ac:spMk id="2" creationId="{C795D32D-A6A0-4D81-B750-B66421DCC036}"/>
          </ac:spMkLst>
        </pc:spChg>
        <pc:spChg chg="mod">
          <ac:chgData name="Patrick Weatherford" userId="a1e27cc3-e8a0-4ae4-89ff-de9fd8c3017f" providerId="ADAL" clId="{45884405-2FB2-49CF-AB66-29574DBDE635}" dt="2022-03-03T19:37:17.796" v="168" actId="20577"/>
          <ac:spMkLst>
            <pc:docMk/>
            <pc:sldMk cId="364097255" sldId="256"/>
            <ac:spMk id="3" creationId="{4931EF3E-C7D4-4669-B71F-4A9C83F837EE}"/>
          </ac:spMkLst>
        </pc:spChg>
      </pc:sldChg>
      <pc:sldChg chg="addSp modSp mod ord">
        <pc:chgData name="Patrick Weatherford" userId="a1e27cc3-e8a0-4ae4-89ff-de9fd8c3017f" providerId="ADAL" clId="{45884405-2FB2-49CF-AB66-29574DBDE635}" dt="2022-03-04T03:21:42.496" v="14314"/>
        <pc:sldMkLst>
          <pc:docMk/>
          <pc:sldMk cId="1901341736" sldId="257"/>
        </pc:sldMkLst>
        <pc:spChg chg="mod">
          <ac:chgData name="Patrick Weatherford" userId="a1e27cc3-e8a0-4ae4-89ff-de9fd8c3017f" providerId="ADAL" clId="{45884405-2FB2-49CF-AB66-29574DBDE635}" dt="2022-03-03T19:56:11.887" v="1948" actId="20577"/>
          <ac:spMkLst>
            <pc:docMk/>
            <pc:sldMk cId="1901341736" sldId="257"/>
            <ac:spMk id="2" creationId="{053A8A8E-6293-468D-AAC0-A8259A2AB731}"/>
          </ac:spMkLst>
        </pc:spChg>
        <pc:spChg chg="mod">
          <ac:chgData name="Patrick Weatherford" userId="a1e27cc3-e8a0-4ae4-89ff-de9fd8c3017f" providerId="ADAL" clId="{45884405-2FB2-49CF-AB66-29574DBDE635}" dt="2022-03-04T01:02:00.081" v="13882" actId="20577"/>
          <ac:spMkLst>
            <pc:docMk/>
            <pc:sldMk cId="1901341736" sldId="257"/>
            <ac:spMk id="3" creationId="{8B3C838E-68CF-4D87-850F-E993684A0935}"/>
          </ac:spMkLst>
        </pc:spChg>
        <pc:spChg chg="add mod">
          <ac:chgData name="Patrick Weatherford" userId="a1e27cc3-e8a0-4ae4-89ff-de9fd8c3017f" providerId="ADAL" clId="{45884405-2FB2-49CF-AB66-29574DBDE635}" dt="2022-03-04T03:21:42.496" v="14314"/>
          <ac:spMkLst>
            <pc:docMk/>
            <pc:sldMk cId="1901341736" sldId="257"/>
            <ac:spMk id="4" creationId="{848D0021-C2B9-4F57-94D1-E0C490CC23C6}"/>
          </ac:spMkLst>
        </pc:spChg>
      </pc:sldChg>
      <pc:sldChg chg="addSp delSp modSp new mod ord">
        <pc:chgData name="Patrick Weatherford" userId="a1e27cc3-e8a0-4ae4-89ff-de9fd8c3017f" providerId="ADAL" clId="{45884405-2FB2-49CF-AB66-29574DBDE635}" dt="2022-03-04T03:21:28.368" v="14313"/>
        <pc:sldMkLst>
          <pc:docMk/>
          <pc:sldMk cId="3333395724" sldId="258"/>
        </pc:sldMkLst>
        <pc:spChg chg="mod">
          <ac:chgData name="Patrick Weatherford" userId="a1e27cc3-e8a0-4ae4-89ff-de9fd8c3017f" providerId="ADAL" clId="{45884405-2FB2-49CF-AB66-29574DBDE635}" dt="2022-03-03T19:38:27.843" v="187" actId="20577"/>
          <ac:spMkLst>
            <pc:docMk/>
            <pc:sldMk cId="3333395724" sldId="258"/>
            <ac:spMk id="2" creationId="{E1AC9A38-0711-4FF6-A1D5-BA8E6542CD8F}"/>
          </ac:spMkLst>
        </pc:spChg>
        <pc:spChg chg="mod">
          <ac:chgData name="Patrick Weatherford" userId="a1e27cc3-e8a0-4ae4-89ff-de9fd8c3017f" providerId="ADAL" clId="{45884405-2FB2-49CF-AB66-29574DBDE635}" dt="2022-03-04T01:36:29.094" v="14044" actId="20577"/>
          <ac:spMkLst>
            <pc:docMk/>
            <pc:sldMk cId="3333395724" sldId="258"/>
            <ac:spMk id="3" creationId="{5587819F-6CF2-462A-97EE-C5B48CC1CED9}"/>
          </ac:spMkLst>
        </pc:spChg>
        <pc:spChg chg="del">
          <ac:chgData name="Patrick Weatherford" userId="a1e27cc3-e8a0-4ae4-89ff-de9fd8c3017f" providerId="ADAL" clId="{45884405-2FB2-49CF-AB66-29574DBDE635}" dt="2022-03-04T03:21:28.218" v="14312" actId="478"/>
          <ac:spMkLst>
            <pc:docMk/>
            <pc:sldMk cId="3333395724" sldId="258"/>
            <ac:spMk id="4" creationId="{FBCE82A2-24BC-47BF-8BF3-99E69A5C2278}"/>
          </ac:spMkLst>
        </pc:spChg>
        <pc:spChg chg="add mod">
          <ac:chgData name="Patrick Weatherford" userId="a1e27cc3-e8a0-4ae4-89ff-de9fd8c3017f" providerId="ADAL" clId="{45884405-2FB2-49CF-AB66-29574DBDE635}" dt="2022-03-04T03:21:28.368" v="14313"/>
          <ac:spMkLst>
            <pc:docMk/>
            <pc:sldMk cId="3333395724" sldId="258"/>
            <ac:spMk id="5" creationId="{713FBC4B-FBD4-49F4-99F3-B9C8ACC69068}"/>
          </ac:spMkLst>
        </pc:spChg>
      </pc:sldChg>
      <pc:sldChg chg="addSp modSp add mod ord">
        <pc:chgData name="Patrick Weatherford" userId="a1e27cc3-e8a0-4ae4-89ff-de9fd8c3017f" providerId="ADAL" clId="{45884405-2FB2-49CF-AB66-29574DBDE635}" dt="2022-03-04T03:22:47.628" v="14333"/>
        <pc:sldMkLst>
          <pc:docMk/>
          <pc:sldMk cId="1936278131" sldId="259"/>
        </pc:sldMkLst>
        <pc:spChg chg="mod">
          <ac:chgData name="Patrick Weatherford" userId="a1e27cc3-e8a0-4ae4-89ff-de9fd8c3017f" providerId="ADAL" clId="{45884405-2FB2-49CF-AB66-29574DBDE635}" dt="2022-03-03T21:19:48.263" v="4901" actId="20577"/>
          <ac:spMkLst>
            <pc:docMk/>
            <pc:sldMk cId="1936278131" sldId="259"/>
            <ac:spMk id="2" creationId="{053A8A8E-6293-468D-AAC0-A8259A2AB731}"/>
          </ac:spMkLst>
        </pc:spChg>
        <pc:spChg chg="mod">
          <ac:chgData name="Patrick Weatherford" userId="a1e27cc3-e8a0-4ae4-89ff-de9fd8c3017f" providerId="ADAL" clId="{45884405-2FB2-49CF-AB66-29574DBDE635}" dt="2022-03-03T22:42:28.035" v="8233" actId="20577"/>
          <ac:spMkLst>
            <pc:docMk/>
            <pc:sldMk cId="1936278131" sldId="259"/>
            <ac:spMk id="3" creationId="{8B3C838E-68CF-4D87-850F-E993684A0935}"/>
          </ac:spMkLst>
        </pc:spChg>
        <pc:spChg chg="add mod">
          <ac:chgData name="Patrick Weatherford" userId="a1e27cc3-e8a0-4ae4-89ff-de9fd8c3017f" providerId="ADAL" clId="{45884405-2FB2-49CF-AB66-29574DBDE635}" dt="2022-03-04T03:22:47.628" v="14333"/>
          <ac:spMkLst>
            <pc:docMk/>
            <pc:sldMk cId="1936278131" sldId="259"/>
            <ac:spMk id="5" creationId="{A221EEEB-C76E-4F9F-AD4A-BBF7CF4251A3}"/>
          </ac:spMkLst>
        </pc:spChg>
        <pc:graphicFrameChg chg="add mod modGraphic">
          <ac:chgData name="Patrick Weatherford" userId="a1e27cc3-e8a0-4ae4-89ff-de9fd8c3017f" providerId="ADAL" clId="{45884405-2FB2-49CF-AB66-29574DBDE635}" dt="2022-03-03T21:52:59.510" v="7170" actId="14734"/>
          <ac:graphicFrameMkLst>
            <pc:docMk/>
            <pc:sldMk cId="1936278131" sldId="259"/>
            <ac:graphicFrameMk id="4" creationId="{6AE69E2A-C865-48E2-80D2-E0EBA9B1BB92}"/>
          </ac:graphicFrameMkLst>
        </pc:graphicFrameChg>
      </pc:sldChg>
      <pc:sldChg chg="modSp new del mod">
        <pc:chgData name="Patrick Weatherford" userId="a1e27cc3-e8a0-4ae4-89ff-de9fd8c3017f" providerId="ADAL" clId="{45884405-2FB2-49CF-AB66-29574DBDE635}" dt="2022-03-03T21:54:00.258" v="7191" actId="47"/>
        <pc:sldMkLst>
          <pc:docMk/>
          <pc:sldMk cId="170762705" sldId="260"/>
        </pc:sldMkLst>
        <pc:spChg chg="mod">
          <ac:chgData name="Patrick Weatherford" userId="a1e27cc3-e8a0-4ae4-89ff-de9fd8c3017f" providerId="ADAL" clId="{45884405-2FB2-49CF-AB66-29574DBDE635}" dt="2022-03-03T21:53:32.531" v="7187" actId="20577"/>
          <ac:spMkLst>
            <pc:docMk/>
            <pc:sldMk cId="170762705" sldId="260"/>
            <ac:spMk id="2" creationId="{9467EA8B-1FE8-4DC1-9BE2-B8B534562677}"/>
          </ac:spMkLst>
        </pc:spChg>
      </pc:sldChg>
      <pc:sldChg chg="addSp delSp modSp add mod ord">
        <pc:chgData name="Patrick Weatherford" userId="a1e27cc3-e8a0-4ae4-89ff-de9fd8c3017f" providerId="ADAL" clId="{45884405-2FB2-49CF-AB66-29574DBDE635}" dt="2022-03-04T03:22:45.950" v="14332"/>
        <pc:sldMkLst>
          <pc:docMk/>
          <pc:sldMk cId="3184910860" sldId="261"/>
        </pc:sldMkLst>
        <pc:spChg chg="mod">
          <ac:chgData name="Patrick Weatherford" userId="a1e27cc3-e8a0-4ae4-89ff-de9fd8c3017f" providerId="ADAL" clId="{45884405-2FB2-49CF-AB66-29574DBDE635}" dt="2022-03-03T21:54:04.937" v="7207" actId="20577"/>
          <ac:spMkLst>
            <pc:docMk/>
            <pc:sldMk cId="3184910860" sldId="261"/>
            <ac:spMk id="2" creationId="{053A8A8E-6293-468D-AAC0-A8259A2AB731}"/>
          </ac:spMkLst>
        </pc:spChg>
        <pc:spChg chg="mod">
          <ac:chgData name="Patrick Weatherford" userId="a1e27cc3-e8a0-4ae4-89ff-de9fd8c3017f" providerId="ADAL" clId="{45884405-2FB2-49CF-AB66-29574DBDE635}" dt="2022-03-03T22:02:31.194" v="7257" actId="14100"/>
          <ac:spMkLst>
            <pc:docMk/>
            <pc:sldMk cId="3184910860" sldId="261"/>
            <ac:spMk id="3" creationId="{8B3C838E-68CF-4D87-850F-E993684A0935}"/>
          </ac:spMkLst>
        </pc:spChg>
        <pc:spChg chg="add mod">
          <ac:chgData name="Patrick Weatherford" userId="a1e27cc3-e8a0-4ae4-89ff-de9fd8c3017f" providerId="ADAL" clId="{45884405-2FB2-49CF-AB66-29574DBDE635}" dt="2022-03-04T03:22:45.950" v="14332"/>
          <ac:spMkLst>
            <pc:docMk/>
            <pc:sldMk cId="3184910860" sldId="261"/>
            <ac:spMk id="5" creationId="{F4AF5550-F16F-489B-87CF-D4C31552443C}"/>
          </ac:spMkLst>
        </pc:spChg>
        <pc:graphicFrameChg chg="add del mod">
          <ac:chgData name="Patrick Weatherford" userId="a1e27cc3-e8a0-4ae4-89ff-de9fd8c3017f" providerId="ADAL" clId="{45884405-2FB2-49CF-AB66-29574DBDE635}" dt="2022-03-03T22:03:06.415" v="7260" actId="478"/>
          <ac:graphicFrameMkLst>
            <pc:docMk/>
            <pc:sldMk cId="3184910860" sldId="261"/>
            <ac:graphicFrameMk id="4" creationId="{DFAA7189-D4E6-4815-8707-D119E34952E2}"/>
          </ac:graphicFrameMkLst>
        </pc:graphicFrameChg>
        <pc:graphicFrameChg chg="add del mod modGraphic">
          <ac:chgData name="Patrick Weatherford" userId="a1e27cc3-e8a0-4ae4-89ff-de9fd8c3017f" providerId="ADAL" clId="{45884405-2FB2-49CF-AB66-29574DBDE635}" dt="2022-03-03T22:03:53.679" v="7267" actId="478"/>
          <ac:graphicFrameMkLst>
            <pc:docMk/>
            <pc:sldMk cId="3184910860" sldId="261"/>
            <ac:graphicFrameMk id="5" creationId="{D35B11DF-AE65-4706-8AEA-D20E769195AD}"/>
          </ac:graphicFrameMkLst>
        </pc:graphicFrameChg>
        <pc:graphicFrameChg chg="add mod modGraphic">
          <ac:chgData name="Patrick Weatherford" userId="a1e27cc3-e8a0-4ae4-89ff-de9fd8c3017f" providerId="ADAL" clId="{45884405-2FB2-49CF-AB66-29574DBDE635}" dt="2022-03-03T22:08:10.675" v="7351"/>
          <ac:graphicFrameMkLst>
            <pc:docMk/>
            <pc:sldMk cId="3184910860" sldId="261"/>
            <ac:graphicFrameMk id="6" creationId="{DBAFC293-3508-40B1-8350-E64921F7357B}"/>
          </ac:graphicFrameMkLst>
        </pc:graphicFrameChg>
      </pc:sldChg>
      <pc:sldChg chg="addSp delSp modSp add mod ord setBg">
        <pc:chgData name="Patrick Weatherford" userId="a1e27cc3-e8a0-4ae4-89ff-de9fd8c3017f" providerId="ADAL" clId="{45884405-2FB2-49CF-AB66-29574DBDE635}" dt="2022-03-04T03:22:43.663" v="14331"/>
        <pc:sldMkLst>
          <pc:docMk/>
          <pc:sldMk cId="3300178827" sldId="262"/>
        </pc:sldMkLst>
        <pc:spChg chg="mod">
          <ac:chgData name="Patrick Weatherford" userId="a1e27cc3-e8a0-4ae4-89ff-de9fd8c3017f" providerId="ADAL" clId="{45884405-2FB2-49CF-AB66-29574DBDE635}" dt="2022-03-03T22:11:47.399" v="7406" actId="20577"/>
          <ac:spMkLst>
            <pc:docMk/>
            <pc:sldMk cId="3300178827" sldId="262"/>
            <ac:spMk id="2" creationId="{053A8A8E-6293-468D-AAC0-A8259A2AB731}"/>
          </ac:spMkLst>
        </pc:spChg>
        <pc:spChg chg="del mod">
          <ac:chgData name="Patrick Weatherford" userId="a1e27cc3-e8a0-4ae4-89ff-de9fd8c3017f" providerId="ADAL" clId="{45884405-2FB2-49CF-AB66-29574DBDE635}" dt="2022-03-03T22:16:13.972" v="7415" actId="478"/>
          <ac:spMkLst>
            <pc:docMk/>
            <pc:sldMk cId="3300178827" sldId="262"/>
            <ac:spMk id="3" creationId="{8B3C838E-68CF-4D87-850F-E993684A0935}"/>
          </ac:spMkLst>
        </pc:spChg>
        <pc:spChg chg="add mod">
          <ac:chgData name="Patrick Weatherford" userId="a1e27cc3-e8a0-4ae4-89ff-de9fd8c3017f" providerId="ADAL" clId="{45884405-2FB2-49CF-AB66-29574DBDE635}" dt="2022-03-04T03:22:43.663" v="14331"/>
          <ac:spMkLst>
            <pc:docMk/>
            <pc:sldMk cId="3300178827" sldId="262"/>
            <ac:spMk id="4" creationId="{8ECB2133-523F-454E-ACD4-DA5ABB5DA257}"/>
          </ac:spMkLst>
        </pc:spChg>
        <pc:picChg chg="add mod">
          <ac:chgData name="Patrick Weatherford" userId="a1e27cc3-e8a0-4ae4-89ff-de9fd8c3017f" providerId="ADAL" clId="{45884405-2FB2-49CF-AB66-29574DBDE635}" dt="2022-03-03T22:16:23.458" v="7418" actId="1076"/>
          <ac:picMkLst>
            <pc:docMk/>
            <pc:sldMk cId="3300178827" sldId="262"/>
            <ac:picMk id="5" creationId="{D169D3AC-400E-4F0A-AC61-D2DF95150284}"/>
          </ac:picMkLst>
        </pc:picChg>
        <pc:picChg chg="add del mod">
          <ac:chgData name="Patrick Weatherford" userId="a1e27cc3-e8a0-4ae4-89ff-de9fd8c3017f" providerId="ADAL" clId="{45884405-2FB2-49CF-AB66-29574DBDE635}" dt="2022-03-03T22:16:10.555" v="7414" actId="478"/>
          <ac:picMkLst>
            <pc:docMk/>
            <pc:sldMk cId="3300178827" sldId="262"/>
            <ac:picMk id="7" creationId="{D06E6476-50CC-49F1-9390-E12B0198EB11}"/>
          </ac:picMkLst>
        </pc:picChg>
      </pc:sldChg>
      <pc:sldChg chg="addSp delSp modSp add mod ord">
        <pc:chgData name="Patrick Weatherford" userId="a1e27cc3-e8a0-4ae4-89ff-de9fd8c3017f" providerId="ADAL" clId="{45884405-2FB2-49CF-AB66-29574DBDE635}" dt="2022-03-04T03:22:42.215" v="14330"/>
        <pc:sldMkLst>
          <pc:docMk/>
          <pc:sldMk cId="3891470369" sldId="263"/>
        </pc:sldMkLst>
        <pc:spChg chg="add mod">
          <ac:chgData name="Patrick Weatherford" userId="a1e27cc3-e8a0-4ae4-89ff-de9fd8c3017f" providerId="ADAL" clId="{45884405-2FB2-49CF-AB66-29574DBDE635}" dt="2022-03-04T03:22:42.215" v="14330"/>
          <ac:spMkLst>
            <pc:docMk/>
            <pc:sldMk cId="3891470369" sldId="263"/>
            <ac:spMk id="5" creationId="{1428FAEB-3C47-457E-85EB-29C8758C9442}"/>
          </ac:spMkLst>
        </pc:spChg>
        <pc:spChg chg="add mod">
          <ac:chgData name="Patrick Weatherford" userId="a1e27cc3-e8a0-4ae4-89ff-de9fd8c3017f" providerId="ADAL" clId="{45884405-2FB2-49CF-AB66-29574DBDE635}" dt="2022-03-03T22:21:17.254" v="7631" actId="113"/>
          <ac:spMkLst>
            <pc:docMk/>
            <pc:sldMk cId="3891470369" sldId="263"/>
            <ac:spMk id="6" creationId="{67252815-A4D5-476F-ACF6-D90EFC597540}"/>
          </ac:spMkLst>
        </pc:spChg>
        <pc:picChg chg="add mod">
          <ac:chgData name="Patrick Weatherford" userId="a1e27cc3-e8a0-4ae4-89ff-de9fd8c3017f" providerId="ADAL" clId="{45884405-2FB2-49CF-AB66-29574DBDE635}" dt="2022-03-03T22:32:20.195" v="7986" actId="1076"/>
          <ac:picMkLst>
            <pc:docMk/>
            <pc:sldMk cId="3891470369" sldId="263"/>
            <ac:picMk id="4" creationId="{E8F64003-57D4-4773-88B2-5D504E13C59D}"/>
          </ac:picMkLst>
        </pc:picChg>
        <pc:picChg chg="del">
          <ac:chgData name="Patrick Weatherford" userId="a1e27cc3-e8a0-4ae4-89ff-de9fd8c3017f" providerId="ADAL" clId="{45884405-2FB2-49CF-AB66-29574DBDE635}" dt="2022-03-03T22:16:29.483" v="7420" actId="478"/>
          <ac:picMkLst>
            <pc:docMk/>
            <pc:sldMk cId="3891470369" sldId="263"/>
            <ac:picMk id="5" creationId="{D169D3AC-400E-4F0A-AC61-D2DF95150284}"/>
          </ac:picMkLst>
        </pc:picChg>
      </pc:sldChg>
      <pc:sldChg chg="addSp delSp modSp add mod ord setBg">
        <pc:chgData name="Patrick Weatherford" userId="a1e27cc3-e8a0-4ae4-89ff-de9fd8c3017f" providerId="ADAL" clId="{45884405-2FB2-49CF-AB66-29574DBDE635}" dt="2022-03-04T03:22:18.650" v="14316"/>
        <pc:sldMkLst>
          <pc:docMk/>
          <pc:sldMk cId="511826165" sldId="264"/>
        </pc:sldMkLst>
        <pc:spChg chg="mod">
          <ac:chgData name="Patrick Weatherford" userId="a1e27cc3-e8a0-4ae4-89ff-de9fd8c3017f" providerId="ADAL" clId="{45884405-2FB2-49CF-AB66-29574DBDE635}" dt="2022-03-03T22:26:16.411" v="7916" actId="20577"/>
          <ac:spMkLst>
            <pc:docMk/>
            <pc:sldMk cId="511826165" sldId="264"/>
            <ac:spMk id="2" creationId="{053A8A8E-6293-468D-AAC0-A8259A2AB731}"/>
          </ac:spMkLst>
        </pc:spChg>
        <pc:spChg chg="add mod">
          <ac:chgData name="Patrick Weatherford" userId="a1e27cc3-e8a0-4ae4-89ff-de9fd8c3017f" providerId="ADAL" clId="{45884405-2FB2-49CF-AB66-29574DBDE635}" dt="2022-03-04T03:22:18.650" v="14316"/>
          <ac:spMkLst>
            <pc:docMk/>
            <pc:sldMk cId="511826165" sldId="264"/>
            <ac:spMk id="5" creationId="{A60B4871-CC8A-4A0E-86D6-88FCC15241F2}"/>
          </ac:spMkLst>
        </pc:spChg>
        <pc:picChg chg="add mod">
          <ac:chgData name="Patrick Weatherford" userId="a1e27cc3-e8a0-4ae4-89ff-de9fd8c3017f" providerId="ADAL" clId="{45884405-2FB2-49CF-AB66-29574DBDE635}" dt="2022-03-03T22:33:06.267" v="8000" actId="1076"/>
          <ac:picMkLst>
            <pc:docMk/>
            <pc:sldMk cId="511826165" sldId="264"/>
            <ac:picMk id="4" creationId="{9C6E109A-C43F-418C-AFB1-96E32B9467AC}"/>
          </ac:picMkLst>
        </pc:picChg>
        <pc:picChg chg="del">
          <ac:chgData name="Patrick Weatherford" userId="a1e27cc3-e8a0-4ae4-89ff-de9fd8c3017f" providerId="ADAL" clId="{45884405-2FB2-49CF-AB66-29574DBDE635}" dt="2022-03-03T22:24:06.205" v="7677" actId="478"/>
          <ac:picMkLst>
            <pc:docMk/>
            <pc:sldMk cId="511826165" sldId="264"/>
            <ac:picMk id="5" creationId="{D169D3AC-400E-4F0A-AC61-D2DF95150284}"/>
          </ac:picMkLst>
        </pc:picChg>
      </pc:sldChg>
      <pc:sldChg chg="addSp delSp modSp add mod ord">
        <pc:chgData name="Patrick Weatherford" userId="a1e27cc3-e8a0-4ae4-89ff-de9fd8c3017f" providerId="ADAL" clId="{45884405-2FB2-49CF-AB66-29574DBDE635}" dt="2022-03-04T03:22:34.729" v="14326"/>
        <pc:sldMkLst>
          <pc:docMk/>
          <pc:sldMk cId="913155551" sldId="265"/>
        </pc:sldMkLst>
        <pc:spChg chg="mod">
          <ac:chgData name="Patrick Weatherford" userId="a1e27cc3-e8a0-4ae4-89ff-de9fd8c3017f" providerId="ADAL" clId="{45884405-2FB2-49CF-AB66-29574DBDE635}" dt="2022-03-03T22:24:39.452" v="7719" actId="20577"/>
          <ac:spMkLst>
            <pc:docMk/>
            <pc:sldMk cId="913155551" sldId="265"/>
            <ac:spMk id="2" creationId="{053A8A8E-6293-468D-AAC0-A8259A2AB731}"/>
          </ac:spMkLst>
        </pc:spChg>
        <pc:spChg chg="mod">
          <ac:chgData name="Patrick Weatherford" userId="a1e27cc3-e8a0-4ae4-89ff-de9fd8c3017f" providerId="ADAL" clId="{45884405-2FB2-49CF-AB66-29574DBDE635}" dt="2022-03-03T22:39:28.589" v="8154" actId="20577"/>
          <ac:spMkLst>
            <pc:docMk/>
            <pc:sldMk cId="913155551" sldId="265"/>
            <ac:spMk id="6" creationId="{67252815-A4D5-476F-ACF6-D90EFC597540}"/>
          </ac:spMkLst>
        </pc:spChg>
        <pc:spChg chg="add mod">
          <ac:chgData name="Patrick Weatherford" userId="a1e27cc3-e8a0-4ae4-89ff-de9fd8c3017f" providerId="ADAL" clId="{45884405-2FB2-49CF-AB66-29574DBDE635}" dt="2022-03-04T03:22:34.729" v="14326"/>
          <ac:spMkLst>
            <pc:docMk/>
            <pc:sldMk cId="913155551" sldId="265"/>
            <ac:spMk id="7" creationId="{9CB4510A-1230-41C5-9940-C6B4CDBA17FA}"/>
          </ac:spMkLst>
        </pc:spChg>
        <pc:picChg chg="del">
          <ac:chgData name="Patrick Weatherford" userId="a1e27cc3-e8a0-4ae4-89ff-de9fd8c3017f" providerId="ADAL" clId="{45884405-2FB2-49CF-AB66-29574DBDE635}" dt="2022-03-03T22:32:29.028" v="7987" actId="478"/>
          <ac:picMkLst>
            <pc:docMk/>
            <pc:sldMk cId="913155551" sldId="265"/>
            <ac:picMk id="4" creationId="{E8F64003-57D4-4773-88B2-5D504E13C59D}"/>
          </ac:picMkLst>
        </pc:picChg>
        <pc:picChg chg="add mod">
          <ac:chgData name="Patrick Weatherford" userId="a1e27cc3-e8a0-4ae4-89ff-de9fd8c3017f" providerId="ADAL" clId="{45884405-2FB2-49CF-AB66-29574DBDE635}" dt="2022-03-03T22:37:49.347" v="8087" actId="1076"/>
          <ac:picMkLst>
            <pc:docMk/>
            <pc:sldMk cId="913155551" sldId="265"/>
            <ac:picMk id="5" creationId="{2C8CB8EE-588A-4245-8291-2C190B7D56F2}"/>
          </ac:picMkLst>
        </pc:picChg>
      </pc:sldChg>
      <pc:sldChg chg="addSp delSp modSp add mod ord">
        <pc:chgData name="Patrick Weatherford" userId="a1e27cc3-e8a0-4ae4-89ff-de9fd8c3017f" providerId="ADAL" clId="{45884405-2FB2-49CF-AB66-29574DBDE635}" dt="2022-03-04T03:22:33.711" v="14325"/>
        <pc:sldMkLst>
          <pc:docMk/>
          <pc:sldMk cId="204878177" sldId="266"/>
        </pc:sldMkLst>
        <pc:spChg chg="mod">
          <ac:chgData name="Patrick Weatherford" userId="a1e27cc3-e8a0-4ae4-89ff-de9fd8c3017f" providerId="ADAL" clId="{45884405-2FB2-49CF-AB66-29574DBDE635}" dt="2022-03-03T22:24:58.060" v="7761" actId="20577"/>
          <ac:spMkLst>
            <pc:docMk/>
            <pc:sldMk cId="204878177" sldId="266"/>
            <ac:spMk id="2" creationId="{053A8A8E-6293-468D-AAC0-A8259A2AB731}"/>
          </ac:spMkLst>
        </pc:spChg>
        <pc:spChg chg="add mod">
          <ac:chgData name="Patrick Weatherford" userId="a1e27cc3-e8a0-4ae4-89ff-de9fd8c3017f" providerId="ADAL" clId="{45884405-2FB2-49CF-AB66-29574DBDE635}" dt="2022-03-04T03:22:33.711" v="14325"/>
          <ac:spMkLst>
            <pc:docMk/>
            <pc:sldMk cId="204878177" sldId="266"/>
            <ac:spMk id="5" creationId="{9704AABF-3296-4FC0-8E61-6D562A294D98}"/>
          </ac:spMkLst>
        </pc:spChg>
        <pc:spChg chg="mod">
          <ac:chgData name="Patrick Weatherford" userId="a1e27cc3-e8a0-4ae4-89ff-de9fd8c3017f" providerId="ADAL" clId="{45884405-2FB2-49CF-AB66-29574DBDE635}" dt="2022-03-03T22:36:44.900" v="8082" actId="20577"/>
          <ac:spMkLst>
            <pc:docMk/>
            <pc:sldMk cId="204878177" sldId="266"/>
            <ac:spMk id="6" creationId="{67252815-A4D5-476F-ACF6-D90EFC597540}"/>
          </ac:spMkLst>
        </pc:spChg>
        <pc:picChg chg="del mod">
          <ac:chgData name="Patrick Weatherford" userId="a1e27cc3-e8a0-4ae4-89ff-de9fd8c3017f" providerId="ADAL" clId="{45884405-2FB2-49CF-AB66-29574DBDE635}" dt="2022-03-03T22:32:31.292" v="7988" actId="478"/>
          <ac:picMkLst>
            <pc:docMk/>
            <pc:sldMk cId="204878177" sldId="266"/>
            <ac:picMk id="4" creationId="{E8F64003-57D4-4773-88B2-5D504E13C59D}"/>
          </ac:picMkLst>
        </pc:picChg>
        <pc:picChg chg="add del mod">
          <ac:chgData name="Patrick Weatherford" userId="a1e27cc3-e8a0-4ae4-89ff-de9fd8c3017f" providerId="ADAL" clId="{45884405-2FB2-49CF-AB66-29574DBDE635}" dt="2022-03-03T22:37:11.346" v="8083" actId="478"/>
          <ac:picMkLst>
            <pc:docMk/>
            <pc:sldMk cId="204878177" sldId="266"/>
            <ac:picMk id="5" creationId="{915A588E-F849-4BB8-8F3F-E91B88EE4AF1}"/>
          </ac:picMkLst>
        </pc:picChg>
        <pc:picChg chg="add mod">
          <ac:chgData name="Patrick Weatherford" userId="a1e27cc3-e8a0-4ae4-89ff-de9fd8c3017f" providerId="ADAL" clId="{45884405-2FB2-49CF-AB66-29574DBDE635}" dt="2022-03-03T22:37:16.996" v="8085" actId="1076"/>
          <ac:picMkLst>
            <pc:docMk/>
            <pc:sldMk cId="204878177" sldId="266"/>
            <ac:picMk id="8" creationId="{54692935-CE70-4C7F-BE79-CC922D63085E}"/>
          </ac:picMkLst>
        </pc:picChg>
      </pc:sldChg>
      <pc:sldChg chg="addSp delSp modSp add mod ord">
        <pc:chgData name="Patrick Weatherford" userId="a1e27cc3-e8a0-4ae4-89ff-de9fd8c3017f" providerId="ADAL" clId="{45884405-2FB2-49CF-AB66-29574DBDE635}" dt="2022-03-04T03:22:30.271" v="14323"/>
        <pc:sldMkLst>
          <pc:docMk/>
          <pc:sldMk cId="1834309979" sldId="267"/>
        </pc:sldMkLst>
        <pc:spChg chg="mod">
          <ac:chgData name="Patrick Weatherford" userId="a1e27cc3-e8a0-4ae4-89ff-de9fd8c3017f" providerId="ADAL" clId="{45884405-2FB2-49CF-AB66-29574DBDE635}" dt="2022-03-03T22:25:15.284" v="7803" actId="20577"/>
          <ac:spMkLst>
            <pc:docMk/>
            <pc:sldMk cId="1834309979" sldId="267"/>
            <ac:spMk id="2" creationId="{053A8A8E-6293-468D-AAC0-A8259A2AB731}"/>
          </ac:spMkLst>
        </pc:spChg>
        <pc:spChg chg="add mod">
          <ac:chgData name="Patrick Weatherford" userId="a1e27cc3-e8a0-4ae4-89ff-de9fd8c3017f" providerId="ADAL" clId="{45884405-2FB2-49CF-AB66-29574DBDE635}" dt="2022-03-04T03:22:30.271" v="14323"/>
          <ac:spMkLst>
            <pc:docMk/>
            <pc:sldMk cId="1834309979" sldId="267"/>
            <ac:spMk id="7" creationId="{5CB6B278-6659-4B69-86CD-E65D1E121DBD}"/>
          </ac:spMkLst>
        </pc:spChg>
        <pc:picChg chg="del">
          <ac:chgData name="Patrick Weatherford" userId="a1e27cc3-e8a0-4ae4-89ff-de9fd8c3017f" providerId="ADAL" clId="{45884405-2FB2-49CF-AB66-29574DBDE635}" dt="2022-03-03T22:32:34.492" v="7989" actId="478"/>
          <ac:picMkLst>
            <pc:docMk/>
            <pc:sldMk cId="1834309979" sldId="267"/>
            <ac:picMk id="4" creationId="{E8F64003-57D4-4773-88B2-5D504E13C59D}"/>
          </ac:picMkLst>
        </pc:picChg>
        <pc:picChg chg="add mod">
          <ac:chgData name="Patrick Weatherford" userId="a1e27cc3-e8a0-4ae4-89ff-de9fd8c3017f" providerId="ADAL" clId="{45884405-2FB2-49CF-AB66-29574DBDE635}" dt="2022-03-03T22:40:36.442" v="8156" actId="1076"/>
          <ac:picMkLst>
            <pc:docMk/>
            <pc:sldMk cId="1834309979" sldId="267"/>
            <ac:picMk id="5" creationId="{9578B0AF-BFEC-4966-81E6-F518E80B5088}"/>
          </ac:picMkLst>
        </pc:picChg>
      </pc:sldChg>
      <pc:sldChg chg="addSp delSp modSp add mod ord">
        <pc:chgData name="Patrick Weatherford" userId="a1e27cc3-e8a0-4ae4-89ff-de9fd8c3017f" providerId="ADAL" clId="{45884405-2FB2-49CF-AB66-29574DBDE635}" dt="2022-03-04T03:22:26.968" v="14321"/>
        <pc:sldMkLst>
          <pc:docMk/>
          <pc:sldMk cId="1541495705" sldId="268"/>
        </pc:sldMkLst>
        <pc:spChg chg="mod">
          <ac:chgData name="Patrick Weatherford" userId="a1e27cc3-e8a0-4ae4-89ff-de9fd8c3017f" providerId="ADAL" clId="{45884405-2FB2-49CF-AB66-29574DBDE635}" dt="2022-03-03T22:25:30.796" v="7843" actId="20577"/>
          <ac:spMkLst>
            <pc:docMk/>
            <pc:sldMk cId="1541495705" sldId="268"/>
            <ac:spMk id="2" creationId="{053A8A8E-6293-468D-AAC0-A8259A2AB731}"/>
          </ac:spMkLst>
        </pc:spChg>
        <pc:spChg chg="mod">
          <ac:chgData name="Patrick Weatherford" userId="a1e27cc3-e8a0-4ae4-89ff-de9fd8c3017f" providerId="ADAL" clId="{45884405-2FB2-49CF-AB66-29574DBDE635}" dt="2022-03-03T22:42:02.803" v="8228" actId="20577"/>
          <ac:spMkLst>
            <pc:docMk/>
            <pc:sldMk cId="1541495705" sldId="268"/>
            <ac:spMk id="6" creationId="{67252815-A4D5-476F-ACF6-D90EFC597540}"/>
          </ac:spMkLst>
        </pc:spChg>
        <pc:spChg chg="add mod">
          <ac:chgData name="Patrick Weatherford" userId="a1e27cc3-e8a0-4ae4-89ff-de9fd8c3017f" providerId="ADAL" clId="{45884405-2FB2-49CF-AB66-29574DBDE635}" dt="2022-03-04T03:22:26.968" v="14321"/>
          <ac:spMkLst>
            <pc:docMk/>
            <pc:sldMk cId="1541495705" sldId="268"/>
            <ac:spMk id="7" creationId="{833CE968-2539-4A12-9963-072CDF44D513}"/>
          </ac:spMkLst>
        </pc:spChg>
        <pc:picChg chg="del">
          <ac:chgData name="Patrick Weatherford" userId="a1e27cc3-e8a0-4ae4-89ff-de9fd8c3017f" providerId="ADAL" clId="{45884405-2FB2-49CF-AB66-29574DBDE635}" dt="2022-03-03T22:32:36.812" v="7990" actId="478"/>
          <ac:picMkLst>
            <pc:docMk/>
            <pc:sldMk cId="1541495705" sldId="268"/>
            <ac:picMk id="4" creationId="{E8F64003-57D4-4773-88B2-5D504E13C59D}"/>
          </ac:picMkLst>
        </pc:picChg>
        <pc:picChg chg="add mod">
          <ac:chgData name="Patrick Weatherford" userId="a1e27cc3-e8a0-4ae4-89ff-de9fd8c3017f" providerId="ADAL" clId="{45884405-2FB2-49CF-AB66-29574DBDE635}" dt="2022-03-03T22:41:10.482" v="8158" actId="1076"/>
          <ac:picMkLst>
            <pc:docMk/>
            <pc:sldMk cId="1541495705" sldId="268"/>
            <ac:picMk id="5" creationId="{69CCC495-E7B5-4202-8CA5-E7276C7FFEDD}"/>
          </ac:picMkLst>
        </pc:picChg>
      </pc:sldChg>
      <pc:sldChg chg="addSp delSp modSp add mod ord">
        <pc:chgData name="Patrick Weatherford" userId="a1e27cc3-e8a0-4ae4-89ff-de9fd8c3017f" providerId="ADAL" clId="{45884405-2FB2-49CF-AB66-29574DBDE635}" dt="2022-03-04T03:22:23.806" v="14319"/>
        <pc:sldMkLst>
          <pc:docMk/>
          <pc:sldMk cId="2867415635" sldId="269"/>
        </pc:sldMkLst>
        <pc:spChg chg="mod">
          <ac:chgData name="Patrick Weatherford" userId="a1e27cc3-e8a0-4ae4-89ff-de9fd8c3017f" providerId="ADAL" clId="{45884405-2FB2-49CF-AB66-29574DBDE635}" dt="2022-03-03T22:25:54.116" v="7873" actId="20577"/>
          <ac:spMkLst>
            <pc:docMk/>
            <pc:sldMk cId="2867415635" sldId="269"/>
            <ac:spMk id="2" creationId="{053A8A8E-6293-468D-AAC0-A8259A2AB731}"/>
          </ac:spMkLst>
        </pc:spChg>
        <pc:spChg chg="mod">
          <ac:chgData name="Patrick Weatherford" userId="a1e27cc3-e8a0-4ae4-89ff-de9fd8c3017f" providerId="ADAL" clId="{45884405-2FB2-49CF-AB66-29574DBDE635}" dt="2022-03-03T22:45:56.836" v="8363" actId="20577"/>
          <ac:spMkLst>
            <pc:docMk/>
            <pc:sldMk cId="2867415635" sldId="269"/>
            <ac:spMk id="6" creationId="{67252815-A4D5-476F-ACF6-D90EFC597540}"/>
          </ac:spMkLst>
        </pc:spChg>
        <pc:spChg chg="add mod">
          <ac:chgData name="Patrick Weatherford" userId="a1e27cc3-e8a0-4ae4-89ff-de9fd8c3017f" providerId="ADAL" clId="{45884405-2FB2-49CF-AB66-29574DBDE635}" dt="2022-03-04T03:22:23.806" v="14319"/>
          <ac:spMkLst>
            <pc:docMk/>
            <pc:sldMk cId="2867415635" sldId="269"/>
            <ac:spMk id="7" creationId="{5CC927B5-EC08-43CD-BF73-8ED5D367AEE1}"/>
          </ac:spMkLst>
        </pc:spChg>
        <pc:picChg chg="del">
          <ac:chgData name="Patrick Weatherford" userId="a1e27cc3-e8a0-4ae4-89ff-de9fd8c3017f" providerId="ADAL" clId="{45884405-2FB2-49CF-AB66-29574DBDE635}" dt="2022-03-03T22:32:39.251" v="7991" actId="478"/>
          <ac:picMkLst>
            <pc:docMk/>
            <pc:sldMk cId="2867415635" sldId="269"/>
            <ac:picMk id="4" creationId="{E8F64003-57D4-4773-88B2-5D504E13C59D}"/>
          </ac:picMkLst>
        </pc:picChg>
        <pc:picChg chg="add mod">
          <ac:chgData name="Patrick Weatherford" userId="a1e27cc3-e8a0-4ae4-89ff-de9fd8c3017f" providerId="ADAL" clId="{45884405-2FB2-49CF-AB66-29574DBDE635}" dt="2022-03-03T22:43:07.434" v="8236" actId="1076"/>
          <ac:picMkLst>
            <pc:docMk/>
            <pc:sldMk cId="2867415635" sldId="269"/>
            <ac:picMk id="5" creationId="{105F96E4-FD48-4878-BAE0-B77733E1D66D}"/>
          </ac:picMkLst>
        </pc:picChg>
      </pc:sldChg>
      <pc:sldChg chg="addSp delSp modSp add mod ord">
        <pc:chgData name="Patrick Weatherford" userId="a1e27cc3-e8a0-4ae4-89ff-de9fd8c3017f" providerId="ADAL" clId="{45884405-2FB2-49CF-AB66-29574DBDE635}" dt="2022-03-04T03:22:20.218" v="14317"/>
        <pc:sldMkLst>
          <pc:docMk/>
          <pc:sldMk cId="2704297202" sldId="270"/>
        </pc:sldMkLst>
        <pc:spChg chg="mod">
          <ac:chgData name="Patrick Weatherford" userId="a1e27cc3-e8a0-4ae4-89ff-de9fd8c3017f" providerId="ADAL" clId="{45884405-2FB2-49CF-AB66-29574DBDE635}" dt="2022-03-03T22:26:06.731" v="7897" actId="20577"/>
          <ac:spMkLst>
            <pc:docMk/>
            <pc:sldMk cId="2704297202" sldId="270"/>
            <ac:spMk id="2" creationId="{053A8A8E-6293-468D-AAC0-A8259A2AB731}"/>
          </ac:spMkLst>
        </pc:spChg>
        <pc:spChg chg="add mod">
          <ac:chgData name="Patrick Weatherford" userId="a1e27cc3-e8a0-4ae4-89ff-de9fd8c3017f" providerId="ADAL" clId="{45884405-2FB2-49CF-AB66-29574DBDE635}" dt="2022-03-04T03:22:20.218" v="14317"/>
          <ac:spMkLst>
            <pc:docMk/>
            <pc:sldMk cId="2704297202" sldId="270"/>
            <ac:spMk id="7" creationId="{6ED215D9-26B4-4895-B75D-C2589851AAD9}"/>
          </ac:spMkLst>
        </pc:spChg>
        <pc:picChg chg="del">
          <ac:chgData name="Patrick Weatherford" userId="a1e27cc3-e8a0-4ae4-89ff-de9fd8c3017f" providerId="ADAL" clId="{45884405-2FB2-49CF-AB66-29574DBDE635}" dt="2022-03-03T22:32:42.399" v="7992" actId="478"/>
          <ac:picMkLst>
            <pc:docMk/>
            <pc:sldMk cId="2704297202" sldId="270"/>
            <ac:picMk id="4" creationId="{E8F64003-57D4-4773-88B2-5D504E13C59D}"/>
          </ac:picMkLst>
        </pc:picChg>
        <pc:picChg chg="add mod">
          <ac:chgData name="Patrick Weatherford" userId="a1e27cc3-e8a0-4ae4-89ff-de9fd8c3017f" providerId="ADAL" clId="{45884405-2FB2-49CF-AB66-29574DBDE635}" dt="2022-03-03T22:46:35.177" v="8365" actId="1076"/>
          <ac:picMkLst>
            <pc:docMk/>
            <pc:sldMk cId="2704297202" sldId="270"/>
            <ac:picMk id="5" creationId="{31BA3E5E-8401-44C7-B440-9DB88F2C0A0E}"/>
          </ac:picMkLst>
        </pc:picChg>
      </pc:sldChg>
      <pc:sldChg chg="addSp delSp modSp add mod ord">
        <pc:chgData name="Patrick Weatherford" userId="a1e27cc3-e8a0-4ae4-89ff-de9fd8c3017f" providerId="ADAL" clId="{45884405-2FB2-49CF-AB66-29574DBDE635}" dt="2022-03-04T03:22:16.752" v="14315"/>
        <pc:sldMkLst>
          <pc:docMk/>
          <pc:sldMk cId="566284617" sldId="271"/>
        </pc:sldMkLst>
        <pc:spChg chg="mod">
          <ac:chgData name="Patrick Weatherford" userId="a1e27cc3-e8a0-4ae4-89ff-de9fd8c3017f" providerId="ADAL" clId="{45884405-2FB2-49CF-AB66-29574DBDE635}" dt="2022-03-03T22:26:22.612" v="7935" actId="20577"/>
          <ac:spMkLst>
            <pc:docMk/>
            <pc:sldMk cId="566284617" sldId="271"/>
            <ac:spMk id="2" creationId="{053A8A8E-6293-468D-AAC0-A8259A2AB731}"/>
          </ac:spMkLst>
        </pc:spChg>
        <pc:spChg chg="mod">
          <ac:chgData name="Patrick Weatherford" userId="a1e27cc3-e8a0-4ae4-89ff-de9fd8c3017f" providerId="ADAL" clId="{45884405-2FB2-49CF-AB66-29574DBDE635}" dt="2022-03-03T22:58:33.900" v="8430" actId="20577"/>
          <ac:spMkLst>
            <pc:docMk/>
            <pc:sldMk cId="566284617" sldId="271"/>
            <ac:spMk id="6" creationId="{67252815-A4D5-476F-ACF6-D90EFC597540}"/>
          </ac:spMkLst>
        </pc:spChg>
        <pc:spChg chg="add mod">
          <ac:chgData name="Patrick Weatherford" userId="a1e27cc3-e8a0-4ae4-89ff-de9fd8c3017f" providerId="ADAL" clId="{45884405-2FB2-49CF-AB66-29574DBDE635}" dt="2022-03-04T03:22:16.752" v="14315"/>
          <ac:spMkLst>
            <pc:docMk/>
            <pc:sldMk cId="566284617" sldId="271"/>
            <ac:spMk id="7" creationId="{40C035F3-6E4D-4175-9788-7F8EF5582147}"/>
          </ac:spMkLst>
        </pc:spChg>
        <pc:picChg chg="del">
          <ac:chgData name="Patrick Weatherford" userId="a1e27cc3-e8a0-4ae4-89ff-de9fd8c3017f" providerId="ADAL" clId="{45884405-2FB2-49CF-AB66-29574DBDE635}" dt="2022-03-03T22:32:45.716" v="7993" actId="478"/>
          <ac:picMkLst>
            <pc:docMk/>
            <pc:sldMk cId="566284617" sldId="271"/>
            <ac:picMk id="4" creationId="{E8F64003-57D4-4773-88B2-5D504E13C59D}"/>
          </ac:picMkLst>
        </pc:picChg>
        <pc:picChg chg="add mod">
          <ac:chgData name="Patrick Weatherford" userId="a1e27cc3-e8a0-4ae4-89ff-de9fd8c3017f" providerId="ADAL" clId="{45884405-2FB2-49CF-AB66-29574DBDE635}" dt="2022-03-03T22:57:23.898" v="8367" actId="1076"/>
          <ac:picMkLst>
            <pc:docMk/>
            <pc:sldMk cId="566284617" sldId="271"/>
            <ac:picMk id="5" creationId="{956B7CA2-F8CE-4C4E-9F1A-97B5E426B631}"/>
          </ac:picMkLst>
        </pc:picChg>
      </pc:sldChg>
      <pc:sldChg chg="addSp delSp modSp add mod ord setBg">
        <pc:chgData name="Patrick Weatherford" userId="a1e27cc3-e8a0-4ae4-89ff-de9fd8c3017f" providerId="ADAL" clId="{45884405-2FB2-49CF-AB66-29574DBDE635}" dt="2022-03-04T03:22:22.055" v="14318"/>
        <pc:sldMkLst>
          <pc:docMk/>
          <pc:sldMk cId="4171692775" sldId="272"/>
        </pc:sldMkLst>
        <pc:spChg chg="mod">
          <ac:chgData name="Patrick Weatherford" userId="a1e27cc3-e8a0-4ae4-89ff-de9fd8c3017f" providerId="ADAL" clId="{45884405-2FB2-49CF-AB66-29574DBDE635}" dt="2022-03-03T22:26:00.965" v="7885" actId="20577"/>
          <ac:spMkLst>
            <pc:docMk/>
            <pc:sldMk cId="4171692775" sldId="272"/>
            <ac:spMk id="2" creationId="{053A8A8E-6293-468D-AAC0-A8259A2AB731}"/>
          </ac:spMkLst>
        </pc:spChg>
        <pc:spChg chg="add mod">
          <ac:chgData name="Patrick Weatherford" userId="a1e27cc3-e8a0-4ae4-89ff-de9fd8c3017f" providerId="ADAL" clId="{45884405-2FB2-49CF-AB66-29574DBDE635}" dt="2022-03-04T03:22:22.055" v="14318"/>
          <ac:spMkLst>
            <pc:docMk/>
            <pc:sldMk cId="4171692775" sldId="272"/>
            <ac:spMk id="5" creationId="{428B0251-C5D7-47F2-8FD8-2F34460453CD}"/>
          </ac:spMkLst>
        </pc:spChg>
        <pc:picChg chg="add mod">
          <ac:chgData name="Patrick Weatherford" userId="a1e27cc3-e8a0-4ae4-89ff-de9fd8c3017f" providerId="ADAL" clId="{45884405-2FB2-49CF-AB66-29574DBDE635}" dt="2022-03-03T22:30:40.212" v="7979" actId="1076"/>
          <ac:picMkLst>
            <pc:docMk/>
            <pc:sldMk cId="4171692775" sldId="272"/>
            <ac:picMk id="4" creationId="{9A3CAE04-74A6-4536-B679-FE5C247AD2FB}"/>
          </ac:picMkLst>
        </pc:picChg>
        <pc:picChg chg="del">
          <ac:chgData name="Patrick Weatherford" userId="a1e27cc3-e8a0-4ae4-89ff-de9fd8c3017f" providerId="ADAL" clId="{45884405-2FB2-49CF-AB66-29574DBDE635}" dt="2022-03-03T22:24:02.827" v="7676" actId="478"/>
          <ac:picMkLst>
            <pc:docMk/>
            <pc:sldMk cId="4171692775" sldId="272"/>
            <ac:picMk id="5" creationId="{D169D3AC-400E-4F0A-AC61-D2DF95150284}"/>
          </ac:picMkLst>
        </pc:picChg>
      </pc:sldChg>
      <pc:sldChg chg="addSp delSp modSp add mod ord setBg">
        <pc:chgData name="Patrick Weatherford" userId="a1e27cc3-e8a0-4ae4-89ff-de9fd8c3017f" providerId="ADAL" clId="{45884405-2FB2-49CF-AB66-29574DBDE635}" dt="2022-03-04T03:22:25.336" v="14320"/>
        <pc:sldMkLst>
          <pc:docMk/>
          <pc:sldMk cId="3343186619" sldId="273"/>
        </pc:sldMkLst>
        <pc:spChg chg="mod">
          <ac:chgData name="Patrick Weatherford" userId="a1e27cc3-e8a0-4ae4-89ff-de9fd8c3017f" providerId="ADAL" clId="{45884405-2FB2-49CF-AB66-29574DBDE635}" dt="2022-03-03T22:25:46.404" v="7858" actId="20577"/>
          <ac:spMkLst>
            <pc:docMk/>
            <pc:sldMk cId="3343186619" sldId="273"/>
            <ac:spMk id="2" creationId="{053A8A8E-6293-468D-AAC0-A8259A2AB731}"/>
          </ac:spMkLst>
        </pc:spChg>
        <pc:spChg chg="add mod">
          <ac:chgData name="Patrick Weatherford" userId="a1e27cc3-e8a0-4ae4-89ff-de9fd8c3017f" providerId="ADAL" clId="{45884405-2FB2-49CF-AB66-29574DBDE635}" dt="2022-03-04T03:22:25.336" v="14320"/>
          <ac:spMkLst>
            <pc:docMk/>
            <pc:sldMk cId="3343186619" sldId="273"/>
            <ac:spMk id="5" creationId="{86906EC3-E270-4578-B261-D6B8E981CBC6}"/>
          </ac:spMkLst>
        </pc:spChg>
        <pc:picChg chg="add mod">
          <ac:chgData name="Patrick Weatherford" userId="a1e27cc3-e8a0-4ae4-89ff-de9fd8c3017f" providerId="ADAL" clId="{45884405-2FB2-49CF-AB66-29574DBDE635}" dt="2022-03-03T22:30:08.650" v="7972" actId="1076"/>
          <ac:picMkLst>
            <pc:docMk/>
            <pc:sldMk cId="3343186619" sldId="273"/>
            <ac:picMk id="4" creationId="{DADE93A0-0157-4D90-8722-DFD2FF336646}"/>
          </ac:picMkLst>
        </pc:picChg>
        <pc:picChg chg="del">
          <ac:chgData name="Patrick Weatherford" userId="a1e27cc3-e8a0-4ae4-89ff-de9fd8c3017f" providerId="ADAL" clId="{45884405-2FB2-49CF-AB66-29574DBDE635}" dt="2022-03-03T22:24:00.483" v="7675" actId="478"/>
          <ac:picMkLst>
            <pc:docMk/>
            <pc:sldMk cId="3343186619" sldId="273"/>
            <ac:picMk id="5" creationId="{D169D3AC-400E-4F0A-AC61-D2DF95150284}"/>
          </ac:picMkLst>
        </pc:picChg>
      </pc:sldChg>
      <pc:sldChg chg="addSp delSp modSp add mod ord setBg">
        <pc:chgData name="Patrick Weatherford" userId="a1e27cc3-e8a0-4ae4-89ff-de9fd8c3017f" providerId="ADAL" clId="{45884405-2FB2-49CF-AB66-29574DBDE635}" dt="2022-03-04T03:22:28.417" v="14322"/>
        <pc:sldMkLst>
          <pc:docMk/>
          <pc:sldMk cId="4068774355" sldId="274"/>
        </pc:sldMkLst>
        <pc:spChg chg="mod">
          <ac:chgData name="Patrick Weatherford" userId="a1e27cc3-e8a0-4ae4-89ff-de9fd8c3017f" providerId="ADAL" clId="{45884405-2FB2-49CF-AB66-29574DBDE635}" dt="2022-03-03T22:25:23.324" v="7823" actId="20577"/>
          <ac:spMkLst>
            <pc:docMk/>
            <pc:sldMk cId="4068774355" sldId="274"/>
            <ac:spMk id="2" creationId="{053A8A8E-6293-468D-AAC0-A8259A2AB731}"/>
          </ac:spMkLst>
        </pc:spChg>
        <pc:spChg chg="add mod">
          <ac:chgData name="Patrick Weatherford" userId="a1e27cc3-e8a0-4ae4-89ff-de9fd8c3017f" providerId="ADAL" clId="{45884405-2FB2-49CF-AB66-29574DBDE635}" dt="2022-03-04T03:22:28.417" v="14322"/>
          <ac:spMkLst>
            <pc:docMk/>
            <pc:sldMk cId="4068774355" sldId="274"/>
            <ac:spMk id="5" creationId="{291ED38C-0508-45B4-8AAD-D9285E69A55D}"/>
          </ac:spMkLst>
        </pc:spChg>
        <pc:picChg chg="add mod">
          <ac:chgData name="Patrick Weatherford" userId="a1e27cc3-e8a0-4ae4-89ff-de9fd8c3017f" providerId="ADAL" clId="{45884405-2FB2-49CF-AB66-29574DBDE635}" dt="2022-03-03T22:29:51.212" v="7965" actId="1076"/>
          <ac:picMkLst>
            <pc:docMk/>
            <pc:sldMk cId="4068774355" sldId="274"/>
            <ac:picMk id="4" creationId="{7C74D343-1B24-4EE0-9D82-6D4D15ACFB12}"/>
          </ac:picMkLst>
        </pc:picChg>
        <pc:picChg chg="del">
          <ac:chgData name="Patrick Weatherford" userId="a1e27cc3-e8a0-4ae4-89ff-de9fd8c3017f" providerId="ADAL" clId="{45884405-2FB2-49CF-AB66-29574DBDE635}" dt="2022-03-03T22:23:57.196" v="7674" actId="478"/>
          <ac:picMkLst>
            <pc:docMk/>
            <pc:sldMk cId="4068774355" sldId="274"/>
            <ac:picMk id="5" creationId="{D169D3AC-400E-4F0A-AC61-D2DF95150284}"/>
          </ac:picMkLst>
        </pc:picChg>
      </pc:sldChg>
      <pc:sldChg chg="addSp delSp modSp add mod ord setBg">
        <pc:chgData name="Patrick Weatherford" userId="a1e27cc3-e8a0-4ae4-89ff-de9fd8c3017f" providerId="ADAL" clId="{45884405-2FB2-49CF-AB66-29574DBDE635}" dt="2022-03-04T03:22:31.719" v="14324"/>
        <pc:sldMkLst>
          <pc:docMk/>
          <pc:sldMk cId="3031796971" sldId="275"/>
        </pc:sldMkLst>
        <pc:spChg chg="mod">
          <ac:chgData name="Patrick Weatherford" userId="a1e27cc3-e8a0-4ae4-89ff-de9fd8c3017f" providerId="ADAL" clId="{45884405-2FB2-49CF-AB66-29574DBDE635}" dt="2022-03-03T22:25:07.556" v="7787" actId="20577"/>
          <ac:spMkLst>
            <pc:docMk/>
            <pc:sldMk cId="3031796971" sldId="275"/>
            <ac:spMk id="2" creationId="{053A8A8E-6293-468D-AAC0-A8259A2AB731}"/>
          </ac:spMkLst>
        </pc:spChg>
        <pc:spChg chg="add mod">
          <ac:chgData name="Patrick Weatherford" userId="a1e27cc3-e8a0-4ae4-89ff-de9fd8c3017f" providerId="ADAL" clId="{45884405-2FB2-49CF-AB66-29574DBDE635}" dt="2022-03-04T03:22:31.719" v="14324"/>
          <ac:spMkLst>
            <pc:docMk/>
            <pc:sldMk cId="3031796971" sldId="275"/>
            <ac:spMk id="5" creationId="{A213F89E-AA8D-4111-85BB-11CE5A32AE78}"/>
          </ac:spMkLst>
        </pc:spChg>
        <pc:picChg chg="add mod">
          <ac:chgData name="Patrick Weatherford" userId="a1e27cc3-e8a0-4ae4-89ff-de9fd8c3017f" providerId="ADAL" clId="{45884405-2FB2-49CF-AB66-29574DBDE635}" dt="2022-03-03T22:29:29.909" v="7958" actId="1076"/>
          <ac:picMkLst>
            <pc:docMk/>
            <pc:sldMk cId="3031796971" sldId="275"/>
            <ac:picMk id="4" creationId="{9AFCDBF6-A3F2-4E9B-B8DE-BF0B0BC66241}"/>
          </ac:picMkLst>
        </pc:picChg>
        <pc:picChg chg="del">
          <ac:chgData name="Patrick Weatherford" userId="a1e27cc3-e8a0-4ae4-89ff-de9fd8c3017f" providerId="ADAL" clId="{45884405-2FB2-49CF-AB66-29574DBDE635}" dt="2022-03-03T22:23:54.418" v="7673" actId="478"/>
          <ac:picMkLst>
            <pc:docMk/>
            <pc:sldMk cId="3031796971" sldId="275"/>
            <ac:picMk id="5" creationId="{D169D3AC-400E-4F0A-AC61-D2DF95150284}"/>
          </ac:picMkLst>
        </pc:picChg>
      </pc:sldChg>
      <pc:sldChg chg="addSp delSp modSp add mod ord setBg">
        <pc:chgData name="Patrick Weatherford" userId="a1e27cc3-e8a0-4ae4-89ff-de9fd8c3017f" providerId="ADAL" clId="{45884405-2FB2-49CF-AB66-29574DBDE635}" dt="2022-03-04T03:22:35.726" v="14327"/>
        <pc:sldMkLst>
          <pc:docMk/>
          <pc:sldMk cId="2846009717" sldId="276"/>
        </pc:sldMkLst>
        <pc:spChg chg="mod">
          <ac:chgData name="Patrick Weatherford" userId="a1e27cc3-e8a0-4ae4-89ff-de9fd8c3017f" providerId="ADAL" clId="{45884405-2FB2-49CF-AB66-29574DBDE635}" dt="2022-03-03T22:24:29.315" v="7698" actId="20577"/>
          <ac:spMkLst>
            <pc:docMk/>
            <pc:sldMk cId="2846009717" sldId="276"/>
            <ac:spMk id="2" creationId="{053A8A8E-6293-468D-AAC0-A8259A2AB731}"/>
          </ac:spMkLst>
        </pc:spChg>
        <pc:spChg chg="add mod">
          <ac:chgData name="Patrick Weatherford" userId="a1e27cc3-e8a0-4ae4-89ff-de9fd8c3017f" providerId="ADAL" clId="{45884405-2FB2-49CF-AB66-29574DBDE635}" dt="2022-03-04T03:22:35.726" v="14327"/>
          <ac:spMkLst>
            <pc:docMk/>
            <pc:sldMk cId="2846009717" sldId="276"/>
            <ac:spMk id="5" creationId="{5F43C7EE-EE54-4C16-A113-6386584F5512}"/>
          </ac:spMkLst>
        </pc:spChg>
        <pc:picChg chg="add mod">
          <ac:chgData name="Patrick Weatherford" userId="a1e27cc3-e8a0-4ae4-89ff-de9fd8c3017f" providerId="ADAL" clId="{45884405-2FB2-49CF-AB66-29574DBDE635}" dt="2022-03-03T22:23:40.058" v="7671" actId="1076"/>
          <ac:picMkLst>
            <pc:docMk/>
            <pc:sldMk cId="2846009717" sldId="276"/>
            <ac:picMk id="4" creationId="{6DABB8C2-1250-48A0-8D0E-2B6FCB68E185}"/>
          </ac:picMkLst>
        </pc:picChg>
        <pc:picChg chg="del">
          <ac:chgData name="Patrick Weatherford" userId="a1e27cc3-e8a0-4ae4-89ff-de9fd8c3017f" providerId="ADAL" clId="{45884405-2FB2-49CF-AB66-29574DBDE635}" dt="2022-03-03T22:23:25.074" v="7664" actId="478"/>
          <ac:picMkLst>
            <pc:docMk/>
            <pc:sldMk cId="2846009717" sldId="276"/>
            <ac:picMk id="5" creationId="{D169D3AC-400E-4F0A-AC61-D2DF95150284}"/>
          </ac:picMkLst>
        </pc:picChg>
      </pc:sldChg>
      <pc:sldChg chg="addSp delSp modSp add mod ord setBg">
        <pc:chgData name="Patrick Weatherford" userId="a1e27cc3-e8a0-4ae4-89ff-de9fd8c3017f" providerId="ADAL" clId="{45884405-2FB2-49CF-AB66-29574DBDE635}" dt="2022-03-03T23:59:51.617" v="10792"/>
        <pc:sldMkLst>
          <pc:docMk/>
          <pc:sldMk cId="1318467549" sldId="277"/>
        </pc:sldMkLst>
        <pc:spChg chg="mod">
          <ac:chgData name="Patrick Weatherford" userId="a1e27cc3-e8a0-4ae4-89ff-de9fd8c3017f" providerId="ADAL" clId="{45884405-2FB2-49CF-AB66-29574DBDE635}" dt="2022-03-03T22:24:49.893" v="7740" actId="20577"/>
          <ac:spMkLst>
            <pc:docMk/>
            <pc:sldMk cId="1318467549" sldId="277"/>
            <ac:spMk id="2" creationId="{053A8A8E-6293-468D-AAC0-A8259A2AB731}"/>
          </ac:spMkLst>
        </pc:spChg>
        <pc:picChg chg="add mod">
          <ac:chgData name="Patrick Weatherford" userId="a1e27cc3-e8a0-4ae4-89ff-de9fd8c3017f" providerId="ADAL" clId="{45884405-2FB2-49CF-AB66-29574DBDE635}" dt="2022-03-03T22:29:16.667" v="7952" actId="1076"/>
          <ac:picMkLst>
            <pc:docMk/>
            <pc:sldMk cId="1318467549" sldId="277"/>
            <ac:picMk id="4" creationId="{925BDE03-B801-4893-96EF-F52D14BA6C46}"/>
          </ac:picMkLst>
        </pc:picChg>
        <pc:picChg chg="del">
          <ac:chgData name="Patrick Weatherford" userId="a1e27cc3-e8a0-4ae4-89ff-de9fd8c3017f" providerId="ADAL" clId="{45884405-2FB2-49CF-AB66-29574DBDE635}" dt="2022-03-03T22:23:51.636" v="7672" actId="478"/>
          <ac:picMkLst>
            <pc:docMk/>
            <pc:sldMk cId="1318467549" sldId="277"/>
            <ac:picMk id="5" creationId="{D169D3AC-400E-4F0A-AC61-D2DF95150284}"/>
          </ac:picMkLst>
        </pc:picChg>
      </pc:sldChg>
      <pc:sldChg chg="addSp delSp modSp new mod">
        <pc:chgData name="Patrick Weatherford" userId="a1e27cc3-e8a0-4ae4-89ff-de9fd8c3017f" providerId="ADAL" clId="{45884405-2FB2-49CF-AB66-29574DBDE635}" dt="2022-03-04T03:21:00.424" v="14304"/>
        <pc:sldMkLst>
          <pc:docMk/>
          <pc:sldMk cId="13723878" sldId="278"/>
        </pc:sldMkLst>
        <pc:spChg chg="mod">
          <ac:chgData name="Patrick Weatherford" userId="a1e27cc3-e8a0-4ae4-89ff-de9fd8c3017f" providerId="ADAL" clId="{45884405-2FB2-49CF-AB66-29574DBDE635}" dt="2022-03-03T22:59:57.604" v="8455" actId="20577"/>
          <ac:spMkLst>
            <pc:docMk/>
            <pc:sldMk cId="13723878" sldId="278"/>
            <ac:spMk id="2" creationId="{720618E7-7240-48D4-BDB5-1D02BB43DEEB}"/>
          </ac:spMkLst>
        </pc:spChg>
        <pc:spChg chg="del">
          <ac:chgData name="Patrick Weatherford" userId="a1e27cc3-e8a0-4ae4-89ff-de9fd8c3017f" providerId="ADAL" clId="{45884405-2FB2-49CF-AB66-29574DBDE635}" dt="2022-03-03T23:00:04.035" v="8456" actId="478"/>
          <ac:spMkLst>
            <pc:docMk/>
            <pc:sldMk cId="13723878" sldId="278"/>
            <ac:spMk id="3" creationId="{83DB2806-DCF1-4AB3-8C34-0466F2AD59E3}"/>
          </ac:spMkLst>
        </pc:spChg>
        <pc:spChg chg="mod">
          <ac:chgData name="Patrick Weatherford" userId="a1e27cc3-e8a0-4ae4-89ff-de9fd8c3017f" providerId="ADAL" clId="{45884405-2FB2-49CF-AB66-29574DBDE635}" dt="2022-03-04T03:21:00.424" v="14304"/>
          <ac:spMkLst>
            <pc:docMk/>
            <pc:sldMk cId="13723878" sldId="278"/>
            <ac:spMk id="4" creationId="{3FCE8851-1A83-470F-84D1-E149502C36B2}"/>
          </ac:spMkLst>
        </pc:spChg>
        <pc:spChg chg="add mod">
          <ac:chgData name="Patrick Weatherford" userId="a1e27cc3-e8a0-4ae4-89ff-de9fd8c3017f" providerId="ADAL" clId="{45884405-2FB2-49CF-AB66-29574DBDE635}" dt="2022-03-03T23:06:46.514" v="8942" actId="113"/>
          <ac:spMkLst>
            <pc:docMk/>
            <pc:sldMk cId="13723878" sldId="278"/>
            <ac:spMk id="7" creationId="{150FEBB1-BBDF-4EE4-B624-E26ADACD794E}"/>
          </ac:spMkLst>
        </pc:spChg>
        <pc:picChg chg="add del mod">
          <ac:chgData name="Patrick Weatherford" userId="a1e27cc3-e8a0-4ae4-89ff-de9fd8c3017f" providerId="ADAL" clId="{45884405-2FB2-49CF-AB66-29574DBDE635}" dt="2022-03-03T23:01:54.181" v="8510" actId="478"/>
          <ac:picMkLst>
            <pc:docMk/>
            <pc:sldMk cId="13723878" sldId="278"/>
            <ac:picMk id="6" creationId="{2BEC954E-D950-4594-873A-B8CB2983B504}"/>
          </ac:picMkLst>
        </pc:picChg>
        <pc:picChg chg="add mod">
          <ac:chgData name="Patrick Weatherford" userId="a1e27cc3-e8a0-4ae4-89ff-de9fd8c3017f" providerId="ADAL" clId="{45884405-2FB2-49CF-AB66-29574DBDE635}" dt="2022-03-03T23:09:53.585" v="8979" actId="1038"/>
          <ac:picMkLst>
            <pc:docMk/>
            <pc:sldMk cId="13723878" sldId="278"/>
            <ac:picMk id="9" creationId="{F928E1AF-F36D-4408-9760-F0EF0BBB00E0}"/>
          </ac:picMkLst>
        </pc:picChg>
      </pc:sldChg>
      <pc:sldChg chg="add del">
        <pc:chgData name="Patrick Weatherford" userId="a1e27cc3-e8a0-4ae4-89ff-de9fd8c3017f" providerId="ADAL" clId="{45884405-2FB2-49CF-AB66-29574DBDE635}" dt="2022-03-03T22:59:28.481" v="8436" actId="47"/>
        <pc:sldMkLst>
          <pc:docMk/>
          <pc:sldMk cId="507306578" sldId="278"/>
        </pc:sldMkLst>
      </pc:sldChg>
      <pc:sldChg chg="addSp delSp modSp add mod">
        <pc:chgData name="Patrick Weatherford" userId="a1e27cc3-e8a0-4ae4-89ff-de9fd8c3017f" providerId="ADAL" clId="{45884405-2FB2-49CF-AB66-29574DBDE635}" dt="2022-03-04T03:21:03.154" v="14305"/>
        <pc:sldMkLst>
          <pc:docMk/>
          <pc:sldMk cId="170667255" sldId="279"/>
        </pc:sldMkLst>
        <pc:spChg chg="mod">
          <ac:chgData name="Patrick Weatherford" userId="a1e27cc3-e8a0-4ae4-89ff-de9fd8c3017f" providerId="ADAL" clId="{45884405-2FB2-49CF-AB66-29574DBDE635}" dt="2022-03-04T00:22:15.092" v="11956" actId="20577"/>
          <ac:spMkLst>
            <pc:docMk/>
            <pc:sldMk cId="170667255" sldId="279"/>
            <ac:spMk id="2" creationId="{720618E7-7240-48D4-BDB5-1D02BB43DEEB}"/>
          </ac:spMkLst>
        </pc:spChg>
        <pc:spChg chg="mod">
          <ac:chgData name="Patrick Weatherford" userId="a1e27cc3-e8a0-4ae4-89ff-de9fd8c3017f" providerId="ADAL" clId="{45884405-2FB2-49CF-AB66-29574DBDE635}" dt="2022-03-04T03:21:03.154" v="14305"/>
          <ac:spMkLst>
            <pc:docMk/>
            <pc:sldMk cId="170667255" sldId="279"/>
            <ac:spMk id="4" creationId="{3FCE8851-1A83-470F-84D1-E149502C36B2}"/>
          </ac:spMkLst>
        </pc:spChg>
        <pc:spChg chg="del">
          <ac:chgData name="Patrick Weatherford" userId="a1e27cc3-e8a0-4ae4-89ff-de9fd8c3017f" providerId="ADAL" clId="{45884405-2FB2-49CF-AB66-29574DBDE635}" dt="2022-03-03T23:08:44.005" v="8962" actId="478"/>
          <ac:spMkLst>
            <pc:docMk/>
            <pc:sldMk cId="170667255" sldId="279"/>
            <ac:spMk id="7" creationId="{150FEBB1-BBDF-4EE4-B624-E26ADACD794E}"/>
          </ac:spMkLst>
        </pc:spChg>
        <pc:spChg chg="add del mod">
          <ac:chgData name="Patrick Weatherford" userId="a1e27cc3-e8a0-4ae4-89ff-de9fd8c3017f" providerId="ADAL" clId="{45884405-2FB2-49CF-AB66-29574DBDE635}" dt="2022-03-03T23:08:48.165" v="8963" actId="478"/>
          <ac:spMkLst>
            <pc:docMk/>
            <pc:sldMk cId="170667255" sldId="279"/>
            <ac:spMk id="11" creationId="{CE0DBC14-A29E-4DC6-9E62-5FA2AA2A432A}"/>
          </ac:spMkLst>
        </pc:spChg>
        <pc:picChg chg="add mod">
          <ac:chgData name="Patrick Weatherford" userId="a1e27cc3-e8a0-4ae4-89ff-de9fd8c3017f" providerId="ADAL" clId="{45884405-2FB2-49CF-AB66-29574DBDE635}" dt="2022-03-03T23:08:57.344" v="8965" actId="1076"/>
          <ac:picMkLst>
            <pc:docMk/>
            <pc:sldMk cId="170667255" sldId="279"/>
            <ac:picMk id="5" creationId="{4A2F823B-723F-4FF5-8837-80B02AAE6AE4}"/>
          </ac:picMkLst>
        </pc:picChg>
        <pc:picChg chg="add mod">
          <ac:chgData name="Patrick Weatherford" userId="a1e27cc3-e8a0-4ae4-89ff-de9fd8c3017f" providerId="ADAL" clId="{45884405-2FB2-49CF-AB66-29574DBDE635}" dt="2022-03-03T23:09:00.873" v="8966" actId="1076"/>
          <ac:picMkLst>
            <pc:docMk/>
            <pc:sldMk cId="170667255" sldId="279"/>
            <ac:picMk id="8" creationId="{75866F6D-FD87-443D-A35D-7D196F289A3E}"/>
          </ac:picMkLst>
        </pc:picChg>
        <pc:picChg chg="del">
          <ac:chgData name="Patrick Weatherford" userId="a1e27cc3-e8a0-4ae4-89ff-de9fd8c3017f" providerId="ADAL" clId="{45884405-2FB2-49CF-AB66-29574DBDE635}" dt="2022-03-03T23:07:05.250" v="8944" actId="478"/>
          <ac:picMkLst>
            <pc:docMk/>
            <pc:sldMk cId="170667255" sldId="279"/>
            <ac:picMk id="9" creationId="{F928E1AF-F36D-4408-9760-F0EF0BBB00E0}"/>
          </ac:picMkLst>
        </pc:picChg>
      </pc:sldChg>
      <pc:sldChg chg="addSp delSp modSp add del mod ord">
        <pc:chgData name="Patrick Weatherford" userId="a1e27cc3-e8a0-4ae4-89ff-de9fd8c3017f" providerId="ADAL" clId="{45884405-2FB2-49CF-AB66-29574DBDE635}" dt="2022-03-03T23:13:24.083" v="9110" actId="47"/>
        <pc:sldMkLst>
          <pc:docMk/>
          <pc:sldMk cId="4192604146" sldId="280"/>
        </pc:sldMkLst>
        <pc:spChg chg="mod">
          <ac:chgData name="Patrick Weatherford" userId="a1e27cc3-e8a0-4ae4-89ff-de9fd8c3017f" providerId="ADAL" clId="{45884405-2FB2-49CF-AB66-29574DBDE635}" dt="2022-03-03T23:12:26.441" v="9087" actId="404"/>
          <ac:spMkLst>
            <pc:docMk/>
            <pc:sldMk cId="4192604146" sldId="280"/>
            <ac:spMk id="2" creationId="{720618E7-7240-48D4-BDB5-1D02BB43DEEB}"/>
          </ac:spMkLst>
        </pc:spChg>
        <pc:spChg chg="add del mod">
          <ac:chgData name="Patrick Weatherford" userId="a1e27cc3-e8a0-4ae4-89ff-de9fd8c3017f" providerId="ADAL" clId="{45884405-2FB2-49CF-AB66-29574DBDE635}" dt="2022-03-03T23:12:35.558" v="9089" actId="478"/>
          <ac:spMkLst>
            <pc:docMk/>
            <pc:sldMk cId="4192604146" sldId="280"/>
            <ac:spMk id="6" creationId="{B643FAD6-E364-41E5-936A-9597F19A4D1C}"/>
          </ac:spMkLst>
        </pc:spChg>
        <pc:spChg chg="add del mod">
          <ac:chgData name="Patrick Weatherford" userId="a1e27cc3-e8a0-4ae4-89ff-de9fd8c3017f" providerId="ADAL" clId="{45884405-2FB2-49CF-AB66-29574DBDE635}" dt="2022-03-03T23:12:35.558" v="9089" actId="478"/>
          <ac:spMkLst>
            <pc:docMk/>
            <pc:sldMk cId="4192604146" sldId="280"/>
            <ac:spMk id="7" creationId="{06C147BE-CA6E-425D-9FE7-DCDCE9330744}"/>
          </ac:spMkLst>
        </pc:spChg>
        <pc:picChg chg="del">
          <ac:chgData name="Patrick Weatherford" userId="a1e27cc3-e8a0-4ae4-89ff-de9fd8c3017f" providerId="ADAL" clId="{45884405-2FB2-49CF-AB66-29574DBDE635}" dt="2022-03-03T23:11:18.785" v="9029" actId="478"/>
          <ac:picMkLst>
            <pc:docMk/>
            <pc:sldMk cId="4192604146" sldId="280"/>
            <ac:picMk id="5" creationId="{4A2F823B-723F-4FF5-8837-80B02AAE6AE4}"/>
          </ac:picMkLst>
        </pc:picChg>
        <pc:picChg chg="del">
          <ac:chgData name="Patrick Weatherford" userId="a1e27cc3-e8a0-4ae4-89ff-de9fd8c3017f" providerId="ADAL" clId="{45884405-2FB2-49CF-AB66-29574DBDE635}" dt="2022-03-03T23:11:21.351" v="9030" actId="478"/>
          <ac:picMkLst>
            <pc:docMk/>
            <pc:sldMk cId="4192604146" sldId="280"/>
            <ac:picMk id="8" creationId="{75866F6D-FD87-443D-A35D-7D196F289A3E}"/>
          </ac:picMkLst>
        </pc:picChg>
      </pc:sldChg>
      <pc:sldChg chg="add del">
        <pc:chgData name="Patrick Weatherford" userId="a1e27cc3-e8a0-4ae4-89ff-de9fd8c3017f" providerId="ADAL" clId="{45884405-2FB2-49CF-AB66-29574DBDE635}" dt="2022-03-04T00:02:35.659" v="10806" actId="47"/>
        <pc:sldMkLst>
          <pc:docMk/>
          <pc:sldMk cId="2398735376" sldId="281"/>
        </pc:sldMkLst>
      </pc:sldChg>
      <pc:sldChg chg="add del">
        <pc:chgData name="Patrick Weatherford" userId="a1e27cc3-e8a0-4ae4-89ff-de9fd8c3017f" providerId="ADAL" clId="{45884405-2FB2-49CF-AB66-29574DBDE635}" dt="2022-03-03T23:13:27.614" v="9111" actId="47"/>
        <pc:sldMkLst>
          <pc:docMk/>
          <pc:sldMk cId="727849464" sldId="282"/>
        </pc:sldMkLst>
      </pc:sldChg>
      <pc:sldChg chg="addSp delSp modSp add mod ord">
        <pc:chgData name="Patrick Weatherford" userId="a1e27cc3-e8a0-4ae4-89ff-de9fd8c3017f" providerId="ADAL" clId="{45884405-2FB2-49CF-AB66-29574DBDE635}" dt="2022-03-04T03:21:13.981" v="14307"/>
        <pc:sldMkLst>
          <pc:docMk/>
          <pc:sldMk cId="2204197467" sldId="283"/>
        </pc:sldMkLst>
        <pc:spChg chg="mod">
          <ac:chgData name="Patrick Weatherford" userId="a1e27cc3-e8a0-4ae4-89ff-de9fd8c3017f" providerId="ADAL" clId="{45884405-2FB2-49CF-AB66-29574DBDE635}" dt="2022-03-04T03:20:18.259" v="14241" actId="20577"/>
          <ac:spMkLst>
            <pc:docMk/>
            <pc:sldMk cId="2204197467" sldId="283"/>
            <ac:spMk id="2" creationId="{053A8A8E-6293-468D-AAC0-A8259A2AB731}"/>
          </ac:spMkLst>
        </pc:spChg>
        <pc:spChg chg="add mod">
          <ac:chgData name="Patrick Weatherford" userId="a1e27cc3-e8a0-4ae4-89ff-de9fd8c3017f" providerId="ADAL" clId="{45884405-2FB2-49CF-AB66-29574DBDE635}" dt="2022-03-04T03:21:13.981" v="14307"/>
          <ac:spMkLst>
            <pc:docMk/>
            <pc:sldMk cId="2204197467" sldId="283"/>
            <ac:spMk id="5" creationId="{1C4947E3-6834-40F0-97B0-649582761C74}"/>
          </ac:spMkLst>
        </pc:spChg>
        <pc:spChg chg="mod">
          <ac:chgData name="Patrick Weatherford" userId="a1e27cc3-e8a0-4ae4-89ff-de9fd8c3017f" providerId="ADAL" clId="{45884405-2FB2-49CF-AB66-29574DBDE635}" dt="2022-03-03T23:16:32.841" v="9251" actId="20577"/>
          <ac:spMkLst>
            <pc:docMk/>
            <pc:sldMk cId="2204197467" sldId="283"/>
            <ac:spMk id="6" creationId="{67252815-A4D5-476F-ACF6-D90EFC597540}"/>
          </ac:spMkLst>
        </pc:spChg>
        <pc:picChg chg="add mod">
          <ac:chgData name="Patrick Weatherford" userId="a1e27cc3-e8a0-4ae4-89ff-de9fd8c3017f" providerId="ADAL" clId="{45884405-2FB2-49CF-AB66-29574DBDE635}" dt="2022-03-03T23:15:28.665" v="9183" actId="1076"/>
          <ac:picMkLst>
            <pc:docMk/>
            <pc:sldMk cId="2204197467" sldId="283"/>
            <ac:picMk id="4" creationId="{1902B567-E623-4959-BE78-E2E9CB2CABE7}"/>
          </ac:picMkLst>
        </pc:picChg>
        <pc:picChg chg="del">
          <ac:chgData name="Patrick Weatherford" userId="a1e27cc3-e8a0-4ae4-89ff-de9fd8c3017f" providerId="ADAL" clId="{45884405-2FB2-49CF-AB66-29574DBDE635}" dt="2022-03-03T23:15:03.153" v="9181" actId="478"/>
          <ac:picMkLst>
            <pc:docMk/>
            <pc:sldMk cId="2204197467" sldId="283"/>
            <ac:picMk id="5" creationId="{956B7CA2-F8CE-4C4E-9F1A-97B5E426B631}"/>
          </ac:picMkLst>
        </pc:picChg>
      </pc:sldChg>
      <pc:sldChg chg="addSp delSp modSp add mod ord">
        <pc:chgData name="Patrick Weatherford" userId="a1e27cc3-e8a0-4ae4-89ff-de9fd8c3017f" providerId="ADAL" clId="{45884405-2FB2-49CF-AB66-29574DBDE635}" dt="2022-03-04T03:21:10.540" v="14306"/>
        <pc:sldMkLst>
          <pc:docMk/>
          <pc:sldMk cId="3487799086" sldId="284"/>
        </pc:sldMkLst>
        <pc:spChg chg="mod">
          <ac:chgData name="Patrick Weatherford" userId="a1e27cc3-e8a0-4ae4-89ff-de9fd8c3017f" providerId="ADAL" clId="{45884405-2FB2-49CF-AB66-29574DBDE635}" dt="2022-03-03T23:13:19.954" v="9109" actId="404"/>
          <ac:spMkLst>
            <pc:docMk/>
            <pc:sldMk cId="3487799086" sldId="284"/>
            <ac:spMk id="2" creationId="{053A8A8E-6293-468D-AAC0-A8259A2AB731}"/>
          </ac:spMkLst>
        </pc:spChg>
        <pc:spChg chg="add mod">
          <ac:chgData name="Patrick Weatherford" userId="a1e27cc3-e8a0-4ae4-89ff-de9fd8c3017f" providerId="ADAL" clId="{45884405-2FB2-49CF-AB66-29574DBDE635}" dt="2022-03-04T03:21:10.540" v="14306"/>
          <ac:spMkLst>
            <pc:docMk/>
            <pc:sldMk cId="3487799086" sldId="284"/>
            <ac:spMk id="5" creationId="{E5182A0F-B724-419C-B6AF-98812FB6B161}"/>
          </ac:spMkLst>
        </pc:spChg>
        <pc:spChg chg="mod">
          <ac:chgData name="Patrick Weatherford" userId="a1e27cc3-e8a0-4ae4-89ff-de9fd8c3017f" providerId="ADAL" clId="{45884405-2FB2-49CF-AB66-29574DBDE635}" dt="2022-03-03T23:14:44.514" v="9180" actId="20577"/>
          <ac:spMkLst>
            <pc:docMk/>
            <pc:sldMk cId="3487799086" sldId="284"/>
            <ac:spMk id="6" creationId="{67252815-A4D5-476F-ACF6-D90EFC597540}"/>
          </ac:spMkLst>
        </pc:spChg>
        <pc:picChg chg="add mod">
          <ac:chgData name="Patrick Weatherford" userId="a1e27cc3-e8a0-4ae4-89ff-de9fd8c3017f" providerId="ADAL" clId="{45884405-2FB2-49CF-AB66-29574DBDE635}" dt="2022-03-03T23:13:50.257" v="9114" actId="1076"/>
          <ac:picMkLst>
            <pc:docMk/>
            <pc:sldMk cId="3487799086" sldId="284"/>
            <ac:picMk id="4" creationId="{C39E83A8-B46A-4567-8EF4-747A16CD69B9}"/>
          </ac:picMkLst>
        </pc:picChg>
        <pc:picChg chg="del">
          <ac:chgData name="Patrick Weatherford" userId="a1e27cc3-e8a0-4ae4-89ff-de9fd8c3017f" providerId="ADAL" clId="{45884405-2FB2-49CF-AB66-29574DBDE635}" dt="2022-03-03T23:13:47.847" v="9112" actId="478"/>
          <ac:picMkLst>
            <pc:docMk/>
            <pc:sldMk cId="3487799086" sldId="284"/>
            <ac:picMk id="5" creationId="{956B7CA2-F8CE-4C4E-9F1A-97B5E426B631}"/>
          </ac:picMkLst>
        </pc:picChg>
      </pc:sldChg>
      <pc:sldChg chg="addSp delSp modSp new mod">
        <pc:chgData name="Patrick Weatherford" userId="a1e27cc3-e8a0-4ae4-89ff-de9fd8c3017f" providerId="ADAL" clId="{45884405-2FB2-49CF-AB66-29574DBDE635}" dt="2022-03-04T03:21:18.924" v="14309"/>
        <pc:sldMkLst>
          <pc:docMk/>
          <pc:sldMk cId="2615191563" sldId="285"/>
        </pc:sldMkLst>
        <pc:spChg chg="mod">
          <ac:chgData name="Patrick Weatherford" userId="a1e27cc3-e8a0-4ae4-89ff-de9fd8c3017f" providerId="ADAL" clId="{45884405-2FB2-49CF-AB66-29574DBDE635}" dt="2022-03-03T23:43:55.789" v="9313" actId="20577"/>
          <ac:spMkLst>
            <pc:docMk/>
            <pc:sldMk cId="2615191563" sldId="285"/>
            <ac:spMk id="2" creationId="{3447A871-8289-4138-81DF-47F704C86EA6}"/>
          </ac:spMkLst>
        </pc:spChg>
        <pc:spChg chg="del">
          <ac:chgData name="Patrick Weatherford" userId="a1e27cc3-e8a0-4ae4-89ff-de9fd8c3017f" providerId="ADAL" clId="{45884405-2FB2-49CF-AB66-29574DBDE635}" dt="2022-03-03T23:43:23.796" v="9255" actId="478"/>
          <ac:spMkLst>
            <pc:docMk/>
            <pc:sldMk cId="2615191563" sldId="285"/>
            <ac:spMk id="3" creationId="{69D21757-E180-46BF-B4B2-525303AA8BD9}"/>
          </ac:spMkLst>
        </pc:spChg>
        <pc:spChg chg="del">
          <ac:chgData name="Patrick Weatherford" userId="a1e27cc3-e8a0-4ae4-89ff-de9fd8c3017f" providerId="ADAL" clId="{45884405-2FB2-49CF-AB66-29574DBDE635}" dt="2022-03-04T03:21:18.710" v="14308" actId="478"/>
          <ac:spMkLst>
            <pc:docMk/>
            <pc:sldMk cId="2615191563" sldId="285"/>
            <ac:spMk id="4" creationId="{613D34CE-6505-437F-8238-B3F3FCA3C1C9}"/>
          </ac:spMkLst>
        </pc:spChg>
        <pc:spChg chg="add mod">
          <ac:chgData name="Patrick Weatherford" userId="a1e27cc3-e8a0-4ae4-89ff-de9fd8c3017f" providerId="ADAL" clId="{45884405-2FB2-49CF-AB66-29574DBDE635}" dt="2022-03-03T23:58:32.125" v="10789" actId="2085"/>
          <ac:spMkLst>
            <pc:docMk/>
            <pc:sldMk cId="2615191563" sldId="285"/>
            <ac:spMk id="7" creationId="{B5639BD9-B8B7-45CE-988F-4DAE572B0630}"/>
          </ac:spMkLst>
        </pc:spChg>
        <pc:spChg chg="add mod">
          <ac:chgData name="Patrick Weatherford" userId="a1e27cc3-e8a0-4ae4-89ff-de9fd8c3017f" providerId="ADAL" clId="{45884405-2FB2-49CF-AB66-29574DBDE635}" dt="2022-03-04T03:21:18.924" v="14309"/>
          <ac:spMkLst>
            <pc:docMk/>
            <pc:sldMk cId="2615191563" sldId="285"/>
            <ac:spMk id="8" creationId="{17851B53-F7C3-40BD-8E1B-307CFB39D1AB}"/>
          </ac:spMkLst>
        </pc:spChg>
        <pc:picChg chg="add mod">
          <ac:chgData name="Patrick Weatherford" userId="a1e27cc3-e8a0-4ae4-89ff-de9fd8c3017f" providerId="ADAL" clId="{45884405-2FB2-49CF-AB66-29574DBDE635}" dt="2022-03-03T23:45:09.837" v="9315" actId="1076"/>
          <ac:picMkLst>
            <pc:docMk/>
            <pc:sldMk cId="2615191563" sldId="285"/>
            <ac:picMk id="6" creationId="{D61E767A-2439-4E36-B470-053CEB08FF44}"/>
          </ac:picMkLst>
        </pc:picChg>
      </pc:sldChg>
      <pc:sldChg chg="new del">
        <pc:chgData name="Patrick Weatherford" userId="a1e27cc3-e8a0-4ae4-89ff-de9fd8c3017f" providerId="ADAL" clId="{45884405-2FB2-49CF-AB66-29574DBDE635}" dt="2022-03-04T00:02:47.424" v="10808" actId="47"/>
        <pc:sldMkLst>
          <pc:docMk/>
          <pc:sldMk cId="2527537003" sldId="286"/>
        </pc:sldMkLst>
      </pc:sldChg>
      <pc:sldChg chg="addSp delSp modSp new mod ord">
        <pc:chgData name="Patrick Weatherford" userId="a1e27cc3-e8a0-4ae4-89ff-de9fd8c3017f" providerId="ADAL" clId="{45884405-2FB2-49CF-AB66-29574DBDE635}" dt="2022-03-04T03:22:40.392" v="14329"/>
        <pc:sldMkLst>
          <pc:docMk/>
          <pc:sldMk cId="2631578686" sldId="286"/>
        </pc:sldMkLst>
        <pc:spChg chg="mod">
          <ac:chgData name="Patrick Weatherford" userId="a1e27cc3-e8a0-4ae4-89ff-de9fd8c3017f" providerId="ADAL" clId="{45884405-2FB2-49CF-AB66-29574DBDE635}" dt="2022-03-04T00:03:40.707" v="10919" actId="20577"/>
          <ac:spMkLst>
            <pc:docMk/>
            <pc:sldMk cId="2631578686" sldId="286"/>
            <ac:spMk id="2" creationId="{B5E30B48-114A-473D-AA6D-2C146A970512}"/>
          </ac:spMkLst>
        </pc:spChg>
        <pc:spChg chg="del mod">
          <ac:chgData name="Patrick Weatherford" userId="a1e27cc3-e8a0-4ae4-89ff-de9fd8c3017f" providerId="ADAL" clId="{45884405-2FB2-49CF-AB66-29574DBDE635}" dt="2022-03-04T00:08:13.421" v="10953" actId="478"/>
          <ac:spMkLst>
            <pc:docMk/>
            <pc:sldMk cId="2631578686" sldId="286"/>
            <ac:spMk id="3" creationId="{11DF9D88-DE3C-46BA-8213-E1CFF0042C57}"/>
          </ac:spMkLst>
        </pc:spChg>
        <pc:spChg chg="del">
          <ac:chgData name="Patrick Weatherford" userId="a1e27cc3-e8a0-4ae4-89ff-de9fd8c3017f" providerId="ADAL" clId="{45884405-2FB2-49CF-AB66-29574DBDE635}" dt="2022-03-04T03:22:40.259" v="14328" actId="478"/>
          <ac:spMkLst>
            <pc:docMk/>
            <pc:sldMk cId="2631578686" sldId="286"/>
            <ac:spMk id="4" creationId="{5275395F-BB32-4E78-A073-0E635D9B6E84}"/>
          </ac:spMkLst>
        </pc:spChg>
        <pc:spChg chg="add mod">
          <ac:chgData name="Patrick Weatherford" userId="a1e27cc3-e8a0-4ae4-89ff-de9fd8c3017f" providerId="ADAL" clId="{45884405-2FB2-49CF-AB66-29574DBDE635}" dt="2022-03-04T03:22:40.392" v="14329"/>
          <ac:spMkLst>
            <pc:docMk/>
            <pc:sldMk cId="2631578686" sldId="286"/>
            <ac:spMk id="7" creationId="{3133E8FB-2397-40B2-B915-9E0473A8C437}"/>
          </ac:spMkLst>
        </pc:spChg>
        <pc:spChg chg="add mod">
          <ac:chgData name="Patrick Weatherford" userId="a1e27cc3-e8a0-4ae4-89ff-de9fd8c3017f" providerId="ADAL" clId="{45884405-2FB2-49CF-AB66-29574DBDE635}" dt="2022-03-04T01:29:39.736" v="13950" actId="20577"/>
          <ac:spMkLst>
            <pc:docMk/>
            <pc:sldMk cId="2631578686" sldId="286"/>
            <ac:spMk id="11" creationId="{9F01EAAB-0EC6-4236-AA95-7AB27F404667}"/>
          </ac:spMkLst>
        </pc:spChg>
        <pc:picChg chg="add mod">
          <ac:chgData name="Patrick Weatherford" userId="a1e27cc3-e8a0-4ae4-89ff-de9fd8c3017f" providerId="ADAL" clId="{45884405-2FB2-49CF-AB66-29574DBDE635}" dt="2022-03-04T00:08:00.605" v="10952" actId="1037"/>
          <ac:picMkLst>
            <pc:docMk/>
            <pc:sldMk cId="2631578686" sldId="286"/>
            <ac:picMk id="6" creationId="{40572C07-5149-494A-A0ED-EA41919C3D4E}"/>
          </ac:picMkLst>
        </pc:picChg>
        <pc:picChg chg="add del mod">
          <ac:chgData name="Patrick Weatherford" userId="a1e27cc3-e8a0-4ae4-89ff-de9fd8c3017f" providerId="ADAL" clId="{45884405-2FB2-49CF-AB66-29574DBDE635}" dt="2022-03-04T00:07:35.669" v="10932" actId="478"/>
          <ac:picMkLst>
            <pc:docMk/>
            <pc:sldMk cId="2631578686" sldId="286"/>
            <ac:picMk id="8" creationId="{DE987DF5-F9B7-4900-9B0F-01BCD6CA9D4B}"/>
          </ac:picMkLst>
        </pc:picChg>
        <pc:picChg chg="add mod">
          <ac:chgData name="Patrick Weatherford" userId="a1e27cc3-e8a0-4ae4-89ff-de9fd8c3017f" providerId="ADAL" clId="{45884405-2FB2-49CF-AB66-29574DBDE635}" dt="2022-03-04T00:07:46.253" v="10936" actId="1076"/>
          <ac:picMkLst>
            <pc:docMk/>
            <pc:sldMk cId="2631578686" sldId="286"/>
            <ac:picMk id="10" creationId="{62F69B6C-F31D-4D22-97E8-945287A6C3F7}"/>
          </ac:picMkLst>
        </pc:picChg>
      </pc:sldChg>
      <pc:sldChg chg="addSp delSp modSp add mod ord">
        <pc:chgData name="Patrick Weatherford" userId="a1e27cc3-e8a0-4ae4-89ff-de9fd8c3017f" providerId="ADAL" clId="{45884405-2FB2-49CF-AB66-29574DBDE635}" dt="2022-03-04T03:21:22.974" v="14311"/>
        <pc:sldMkLst>
          <pc:docMk/>
          <pc:sldMk cId="3491129981" sldId="287"/>
        </pc:sldMkLst>
        <pc:spChg chg="mod">
          <ac:chgData name="Patrick Weatherford" userId="a1e27cc3-e8a0-4ae4-89ff-de9fd8c3017f" providerId="ADAL" clId="{45884405-2FB2-49CF-AB66-29574DBDE635}" dt="2022-03-04T00:25:07.517" v="11986" actId="20577"/>
          <ac:spMkLst>
            <pc:docMk/>
            <pc:sldMk cId="3491129981" sldId="287"/>
            <ac:spMk id="2" creationId="{3447A871-8289-4138-81DF-47F704C86EA6}"/>
          </ac:spMkLst>
        </pc:spChg>
        <pc:spChg chg="del">
          <ac:chgData name="Patrick Weatherford" userId="a1e27cc3-e8a0-4ae4-89ff-de9fd8c3017f" providerId="ADAL" clId="{45884405-2FB2-49CF-AB66-29574DBDE635}" dt="2022-03-04T03:21:22.802" v="14310" actId="478"/>
          <ac:spMkLst>
            <pc:docMk/>
            <pc:sldMk cId="3491129981" sldId="287"/>
            <ac:spMk id="4" creationId="{613D34CE-6505-437F-8238-B3F3FCA3C1C9}"/>
          </ac:spMkLst>
        </pc:spChg>
        <pc:spChg chg="mod">
          <ac:chgData name="Patrick Weatherford" userId="a1e27cc3-e8a0-4ae4-89ff-de9fd8c3017f" providerId="ADAL" clId="{45884405-2FB2-49CF-AB66-29574DBDE635}" dt="2022-03-04T01:30:10.769" v="13951" actId="33524"/>
          <ac:spMkLst>
            <pc:docMk/>
            <pc:sldMk cId="3491129981" sldId="287"/>
            <ac:spMk id="7" creationId="{B5639BD9-B8B7-45CE-988F-4DAE572B0630}"/>
          </ac:spMkLst>
        </pc:spChg>
        <pc:spChg chg="add mod">
          <ac:chgData name="Patrick Weatherford" userId="a1e27cc3-e8a0-4ae4-89ff-de9fd8c3017f" providerId="ADAL" clId="{45884405-2FB2-49CF-AB66-29574DBDE635}" dt="2022-03-04T00:36:52.771" v="12806" actId="20577"/>
          <ac:spMkLst>
            <pc:docMk/>
            <pc:sldMk cId="3491129981" sldId="287"/>
            <ac:spMk id="9" creationId="{7F4E7A21-536A-414E-A32F-55452E58E739}"/>
          </ac:spMkLst>
        </pc:spChg>
        <pc:spChg chg="add mod">
          <ac:chgData name="Patrick Weatherford" userId="a1e27cc3-e8a0-4ae4-89ff-de9fd8c3017f" providerId="ADAL" clId="{45884405-2FB2-49CF-AB66-29574DBDE635}" dt="2022-03-04T03:21:22.974" v="14311"/>
          <ac:spMkLst>
            <pc:docMk/>
            <pc:sldMk cId="3491129981" sldId="287"/>
            <ac:spMk id="10" creationId="{CE627CA6-16AF-4BC1-80D3-2EA4879A92E9}"/>
          </ac:spMkLst>
        </pc:spChg>
        <pc:graphicFrameChg chg="add del">
          <ac:chgData name="Patrick Weatherford" userId="a1e27cc3-e8a0-4ae4-89ff-de9fd8c3017f" providerId="ADAL" clId="{45884405-2FB2-49CF-AB66-29574DBDE635}" dt="2022-03-04T00:29:39.527" v="12333" actId="478"/>
          <ac:graphicFrameMkLst>
            <pc:docMk/>
            <pc:sldMk cId="3491129981" sldId="287"/>
            <ac:graphicFrameMk id="3" creationId="{3FE192B0-C006-45C4-801A-B3BF58E3A446}"/>
          </ac:graphicFrameMkLst>
        </pc:graphicFrameChg>
        <pc:graphicFrameChg chg="add mod modGraphic">
          <ac:chgData name="Patrick Weatherford" userId="a1e27cc3-e8a0-4ae4-89ff-de9fd8c3017f" providerId="ADAL" clId="{45884405-2FB2-49CF-AB66-29574DBDE635}" dt="2022-03-04T01:30:29.476" v="13965" actId="1035"/>
          <ac:graphicFrameMkLst>
            <pc:docMk/>
            <pc:sldMk cId="3491129981" sldId="287"/>
            <ac:graphicFrameMk id="8" creationId="{1D8CBA9F-3F83-4AFA-B735-F2A4B5956609}"/>
          </ac:graphicFrameMkLst>
        </pc:graphicFrameChg>
        <pc:picChg chg="del">
          <ac:chgData name="Patrick Weatherford" userId="a1e27cc3-e8a0-4ae4-89ff-de9fd8c3017f" providerId="ADAL" clId="{45884405-2FB2-49CF-AB66-29574DBDE635}" dt="2022-03-04T00:25:12.292" v="11987" actId="478"/>
          <ac:picMkLst>
            <pc:docMk/>
            <pc:sldMk cId="3491129981" sldId="287"/>
            <ac:picMk id="6" creationId="{D61E767A-2439-4E36-B470-053CEB08FF44}"/>
          </ac:picMkLst>
        </pc:picChg>
      </pc:sldChg>
      <pc:sldChg chg="addSp delSp modSp new mod">
        <pc:chgData name="Patrick Weatherford" userId="a1e27cc3-e8a0-4ae4-89ff-de9fd8c3017f" providerId="ADAL" clId="{45884405-2FB2-49CF-AB66-29574DBDE635}" dt="2022-03-04T03:20:49.562" v="14303" actId="20577"/>
        <pc:sldMkLst>
          <pc:docMk/>
          <pc:sldMk cId="4233279680" sldId="288"/>
        </pc:sldMkLst>
        <pc:spChg chg="mod">
          <ac:chgData name="Patrick Weatherford" userId="a1e27cc3-e8a0-4ae4-89ff-de9fd8c3017f" providerId="ADAL" clId="{45884405-2FB2-49CF-AB66-29574DBDE635}" dt="2022-03-04T00:37:39.447" v="12828" actId="20577"/>
          <ac:spMkLst>
            <pc:docMk/>
            <pc:sldMk cId="4233279680" sldId="288"/>
            <ac:spMk id="2" creationId="{A654FAAD-1BD6-4A51-9547-FEF576E90724}"/>
          </ac:spMkLst>
        </pc:spChg>
        <pc:spChg chg="del">
          <ac:chgData name="Patrick Weatherford" userId="a1e27cc3-e8a0-4ae4-89ff-de9fd8c3017f" providerId="ADAL" clId="{45884405-2FB2-49CF-AB66-29574DBDE635}" dt="2022-03-04T00:38:06.031" v="12829" actId="478"/>
          <ac:spMkLst>
            <pc:docMk/>
            <pc:sldMk cId="4233279680" sldId="288"/>
            <ac:spMk id="3" creationId="{D7C3D47A-D677-4789-8AC4-C75031B7D3E8}"/>
          </ac:spMkLst>
        </pc:spChg>
        <pc:spChg chg="mod">
          <ac:chgData name="Patrick Weatherford" userId="a1e27cc3-e8a0-4ae4-89ff-de9fd8c3017f" providerId="ADAL" clId="{45884405-2FB2-49CF-AB66-29574DBDE635}" dt="2022-03-04T03:20:49.562" v="14303" actId="20577"/>
          <ac:spMkLst>
            <pc:docMk/>
            <pc:sldMk cId="4233279680" sldId="288"/>
            <ac:spMk id="4" creationId="{3F6BBF92-232D-4060-B82D-DFBC4DC9F693}"/>
          </ac:spMkLst>
        </pc:spChg>
        <pc:spChg chg="add mod">
          <ac:chgData name="Patrick Weatherford" userId="a1e27cc3-e8a0-4ae4-89ff-de9fd8c3017f" providerId="ADAL" clId="{45884405-2FB2-49CF-AB66-29574DBDE635}" dt="2022-03-04T01:42:22.726" v="14231" actId="20577"/>
          <ac:spMkLst>
            <pc:docMk/>
            <pc:sldMk cId="4233279680" sldId="288"/>
            <ac:spMk id="8" creationId="{9DD5E019-702B-474A-866C-6147B0B40BB1}"/>
          </ac:spMkLst>
        </pc:spChg>
        <pc:graphicFrameChg chg="add mod modGraphic">
          <ac:chgData name="Patrick Weatherford" userId="a1e27cc3-e8a0-4ae4-89ff-de9fd8c3017f" providerId="ADAL" clId="{45884405-2FB2-49CF-AB66-29574DBDE635}" dt="2022-03-04T00:51:21.617" v="13221" actId="14100"/>
          <ac:graphicFrameMkLst>
            <pc:docMk/>
            <pc:sldMk cId="4233279680" sldId="288"/>
            <ac:graphicFrameMk id="7" creationId="{8AFDFDC9-0A08-41B2-BFB9-DAD66DB36827}"/>
          </ac:graphicFrameMkLst>
        </pc:graphicFrameChg>
        <pc:picChg chg="add mod">
          <ac:chgData name="Patrick Weatherford" userId="a1e27cc3-e8a0-4ae4-89ff-de9fd8c3017f" providerId="ADAL" clId="{45884405-2FB2-49CF-AB66-29574DBDE635}" dt="2022-03-04T00:38:29.055" v="12831" actId="1076"/>
          <ac:picMkLst>
            <pc:docMk/>
            <pc:sldMk cId="4233279680" sldId="288"/>
            <ac:picMk id="6" creationId="{4E131758-C887-42F8-904E-8E71FFAB7547}"/>
          </ac:picMkLst>
        </pc:picChg>
      </pc:sldChg>
      <pc:sldMasterChg chg="modSldLayout">
        <pc:chgData name="Patrick Weatherford" userId="a1e27cc3-e8a0-4ae4-89ff-de9fd8c3017f" providerId="ADAL" clId="{45884405-2FB2-49CF-AB66-29574DBDE635}" dt="2022-03-04T00:01:25.820" v="10805" actId="404"/>
        <pc:sldMasterMkLst>
          <pc:docMk/>
          <pc:sldMasterMk cId="3500207860" sldId="2147483648"/>
        </pc:sldMasterMkLst>
        <pc:sldLayoutChg chg="modSp mod">
          <pc:chgData name="Patrick Weatherford" userId="a1e27cc3-e8a0-4ae4-89ff-de9fd8c3017f" providerId="ADAL" clId="{45884405-2FB2-49CF-AB66-29574DBDE635}" dt="2022-03-04T00:01:25.820" v="10805" actId="404"/>
          <pc:sldLayoutMkLst>
            <pc:docMk/>
            <pc:sldMasterMk cId="3500207860" sldId="2147483648"/>
            <pc:sldLayoutMk cId="3388723369" sldId="2147483649"/>
          </pc:sldLayoutMkLst>
          <pc:spChg chg="mod">
            <ac:chgData name="Patrick Weatherford" userId="a1e27cc3-e8a0-4ae4-89ff-de9fd8c3017f" providerId="ADAL" clId="{45884405-2FB2-49CF-AB66-29574DBDE635}" dt="2022-03-04T00:01:13.855" v="10803" actId="242"/>
            <ac:spMkLst>
              <pc:docMk/>
              <pc:sldMasterMk cId="3500207860" sldId="2147483648"/>
              <pc:sldLayoutMk cId="3388723369" sldId="2147483649"/>
              <ac:spMk id="2" creationId="{6E646354-0008-49A8-BB3A-DB9B4B755A20}"/>
            </ac:spMkLst>
          </pc:spChg>
          <pc:spChg chg="mod">
            <ac:chgData name="Patrick Weatherford" userId="a1e27cc3-e8a0-4ae4-89ff-de9fd8c3017f" providerId="ADAL" clId="{45884405-2FB2-49CF-AB66-29574DBDE635}" dt="2022-03-04T00:01:25.820" v="10805" actId="404"/>
            <ac:spMkLst>
              <pc:docMk/>
              <pc:sldMasterMk cId="3500207860" sldId="2147483648"/>
              <pc:sldLayoutMk cId="3388723369" sldId="2147483649"/>
              <ac:spMk id="3" creationId="{958A1411-D5A5-4253-B7F4-BBB77E69E6C3}"/>
            </ac:spMkLst>
          </pc:spChg>
        </pc:sldLayoutChg>
        <pc:sldLayoutChg chg="modSp mod">
          <pc:chgData name="Patrick Weatherford" userId="a1e27cc3-e8a0-4ae4-89ff-de9fd8c3017f" providerId="ADAL" clId="{45884405-2FB2-49CF-AB66-29574DBDE635}" dt="2022-03-04T00:00:46.163" v="10800" actId="404"/>
          <pc:sldLayoutMkLst>
            <pc:docMk/>
            <pc:sldMasterMk cId="3500207860" sldId="2147483648"/>
            <pc:sldLayoutMk cId="3157379745" sldId="2147483650"/>
          </pc:sldLayoutMkLst>
          <pc:spChg chg="mod">
            <ac:chgData name="Patrick Weatherford" userId="a1e27cc3-e8a0-4ae4-89ff-de9fd8c3017f" providerId="ADAL" clId="{45884405-2FB2-49CF-AB66-29574DBDE635}" dt="2022-03-04T00:00:46.163" v="10800" actId="404"/>
            <ac:spMkLst>
              <pc:docMk/>
              <pc:sldMasterMk cId="3500207860" sldId="2147483648"/>
              <pc:sldLayoutMk cId="3157379745" sldId="2147483650"/>
              <ac:spMk id="2" creationId="{0BA3DBC5-AB2D-4C02-96D7-56E07FE94304}"/>
            </ac:spMkLst>
          </pc:spChg>
          <pc:spChg chg="mod">
            <ac:chgData name="Patrick Weatherford" userId="a1e27cc3-e8a0-4ae4-89ff-de9fd8c3017f" providerId="ADAL" clId="{45884405-2FB2-49CF-AB66-29574DBDE635}" dt="2022-03-03T21:23:49.346" v="5362" actId="14100"/>
            <ac:spMkLst>
              <pc:docMk/>
              <pc:sldMasterMk cId="3500207860" sldId="2147483648"/>
              <pc:sldLayoutMk cId="3157379745" sldId="2147483650"/>
              <ac:spMk id="8" creationId="{A818CC71-C6FE-45FB-BA36-2DCF1BC24496}"/>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F75BD1-6672-456F-95CA-9F224DF478D1}"/>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5AD941-0138-42CF-97A7-B501463F021B}"/>
              </a:ext>
            </a:extLst>
          </p:cNvPr>
          <p:cNvSpPr/>
          <p:nvPr userDrawn="1"/>
        </p:nvSpPr>
        <p:spPr>
          <a:xfrm>
            <a:off x="0" y="5985164"/>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646354-0008-49A8-BB3A-DB9B4B755A20}"/>
              </a:ext>
            </a:extLst>
          </p:cNvPr>
          <p:cNvSpPr>
            <a:spLocks noGrp="1"/>
          </p:cNvSpPr>
          <p:nvPr>
            <p:ph type="ctrTitle" hasCustomPrompt="1"/>
          </p:nvPr>
        </p:nvSpPr>
        <p:spPr>
          <a:xfrm>
            <a:off x="1524000" y="1122363"/>
            <a:ext cx="9144000" cy="2387600"/>
          </a:xfrm>
        </p:spPr>
        <p:txBody>
          <a:bodyPr anchor="ctr">
            <a:normAutofit/>
          </a:bodyPr>
          <a:lstStyle>
            <a:lvl1pPr algn="ctr">
              <a:defRPr sz="4400" b="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Title</a:t>
            </a:r>
          </a:p>
        </p:txBody>
      </p:sp>
      <p:sp>
        <p:nvSpPr>
          <p:cNvPr id="3" name="Subtitle 2">
            <a:extLst>
              <a:ext uri="{FF2B5EF4-FFF2-40B4-BE49-F238E27FC236}">
                <a16:creationId xmlns:a16="http://schemas.microsoft.com/office/drawing/2014/main" id="{958A1411-D5A5-4253-B7F4-BBB77E69E6C3}"/>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000">
                <a:solidFill>
                  <a:schemeClr val="tx1">
                    <a:lumMod val="50000"/>
                    <a:lumOff val="50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Patrick Weatherford – [class]</a:t>
            </a:r>
          </a:p>
        </p:txBody>
      </p:sp>
      <p:pic>
        <p:nvPicPr>
          <p:cNvPr id="12" name="Picture 11">
            <a:extLst>
              <a:ext uri="{FF2B5EF4-FFF2-40B4-BE49-F238E27FC236}">
                <a16:creationId xmlns:a16="http://schemas.microsoft.com/office/drawing/2014/main" id="{816AC317-B281-4C3F-BB81-E4FF73F8DEE3}"/>
              </a:ext>
            </a:extLst>
          </p:cNvPr>
          <p:cNvPicPr>
            <a:picLocks noChangeAspect="1"/>
          </p:cNvPicPr>
          <p:nvPr userDrawn="1"/>
        </p:nvPicPr>
        <p:blipFill>
          <a:blip r:embed="rId2"/>
          <a:stretch>
            <a:fillRect/>
          </a:stretch>
        </p:blipFill>
        <p:spPr>
          <a:xfrm>
            <a:off x="38285" y="6064439"/>
            <a:ext cx="2971429" cy="714286"/>
          </a:xfrm>
          <a:prstGeom prst="rect">
            <a:avLst/>
          </a:prstGeom>
        </p:spPr>
      </p:pic>
    </p:spTree>
    <p:extLst>
      <p:ext uri="{BB962C8B-B14F-4D97-AF65-F5344CB8AC3E}">
        <p14:creationId xmlns:p14="http://schemas.microsoft.com/office/powerpoint/2010/main" val="338872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5784D-89BD-4661-A2AD-04339CA4601A}"/>
              </a:ext>
            </a:extLst>
          </p:cNvPr>
          <p:cNvSpPr/>
          <p:nvPr userDrawn="1"/>
        </p:nvSpPr>
        <p:spPr>
          <a:xfrm>
            <a:off x="0" y="0"/>
            <a:ext cx="12192000" cy="872836"/>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818CC71-C6FE-45FB-BA36-2DCF1BC24496}"/>
              </a:ext>
            </a:extLst>
          </p:cNvPr>
          <p:cNvSpPr/>
          <p:nvPr userDrawn="1"/>
        </p:nvSpPr>
        <p:spPr>
          <a:xfrm>
            <a:off x="0" y="6209606"/>
            <a:ext cx="12192000" cy="648394"/>
          </a:xfrm>
          <a:prstGeom prst="rect">
            <a:avLst/>
          </a:prstGeom>
          <a:solidFill>
            <a:srgbClr val="4F367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3DBC5-AB2D-4C02-96D7-56E07FE94304}"/>
              </a:ext>
            </a:extLst>
          </p:cNvPr>
          <p:cNvSpPr>
            <a:spLocks noGrp="1"/>
          </p:cNvSpPr>
          <p:nvPr>
            <p:ph type="title" hasCustomPrompt="1"/>
          </p:nvPr>
        </p:nvSpPr>
        <p:spPr>
          <a:xfrm>
            <a:off x="0" y="1"/>
            <a:ext cx="12192000" cy="872836"/>
          </a:xfrm>
        </p:spPr>
        <p:txBody>
          <a:bodyPr/>
          <a:lstStyle>
            <a:lvl1pPr>
              <a:defRPr sz="3200">
                <a:solidFill>
                  <a:schemeClr val="bg1"/>
                </a:solidFill>
                <a:latin typeface="Segoe UI" panose="020B0502040204020203" pitchFamily="34" charset="0"/>
                <a:cs typeface="Segoe UI" panose="020B0502040204020203" pitchFamily="34" charset="0"/>
              </a:defRPr>
            </a:lvl1pPr>
          </a:lstStyle>
          <a:p>
            <a:r>
              <a:rPr lang="en-US" dirty="0"/>
              <a:t>Title</a:t>
            </a:r>
          </a:p>
        </p:txBody>
      </p:sp>
      <p:sp>
        <p:nvSpPr>
          <p:cNvPr id="3" name="Content Placeholder 2">
            <a:extLst>
              <a:ext uri="{FF2B5EF4-FFF2-40B4-BE49-F238E27FC236}">
                <a16:creationId xmlns:a16="http://schemas.microsoft.com/office/drawing/2014/main" id="{D5388052-2739-4BAF-96E1-DB72164DD1A9}"/>
              </a:ext>
            </a:extLst>
          </p:cNvPr>
          <p:cNvSpPr>
            <a:spLocks noGrp="1"/>
          </p:cNvSpPr>
          <p:nvPr>
            <p:ph idx="1"/>
          </p:nvPr>
        </p:nvSpPr>
        <p:spPr>
          <a:xfrm>
            <a:off x="0" y="877973"/>
            <a:ext cx="6096000" cy="5331632"/>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marL="800100" indent="-342900">
              <a:buFontTx/>
              <a:buChar char="-"/>
              <a:defRPr>
                <a:solidFill>
                  <a:schemeClr val="tx1">
                    <a:lumMod val="65000"/>
                    <a:lumOff val="35000"/>
                  </a:schemeClr>
                </a:solidFill>
                <a:latin typeface="Segoe UI" panose="020B0502040204020203" pitchFamily="34" charset="0"/>
                <a:cs typeface="Segoe UI" panose="020B0502040204020203" pitchFamily="34" charset="0"/>
              </a:defRPr>
            </a:lvl2pPr>
            <a:lvl3pPr marL="1371600" indent="-457200">
              <a:buFont typeface="+mj-lt"/>
              <a:buAutoNum type="arabicPeriod"/>
              <a:defRPr>
                <a:solidFill>
                  <a:schemeClr val="tx1">
                    <a:lumMod val="65000"/>
                    <a:lumOff val="35000"/>
                  </a:schemeClr>
                </a:solidFill>
                <a:latin typeface="Segoe UI" panose="020B0502040204020203" pitchFamily="34" charset="0"/>
                <a:cs typeface="Segoe UI" panose="020B0502040204020203" pitchFamily="34" charset="0"/>
              </a:defRPr>
            </a:lvl3pPr>
            <a:lvl4pPr marL="1714500" indent="-342900">
              <a:buFont typeface="+mj-lt"/>
              <a:buAutoNum type="alphaLcPeriod"/>
              <a:defRPr>
                <a:solidFill>
                  <a:schemeClr val="tx1">
                    <a:lumMod val="65000"/>
                    <a:lumOff val="35000"/>
                  </a:schemeClr>
                </a:solidFill>
                <a:latin typeface="Segoe UI" panose="020B0502040204020203" pitchFamily="34" charset="0"/>
                <a:cs typeface="Segoe UI" panose="020B0502040204020203" pitchFamily="34" charset="0"/>
              </a:defRPr>
            </a:lvl4pPr>
            <a:lvl5pPr marL="2057400" indent="-228600">
              <a:buFont typeface="Courier New" panose="02070309020205020404" pitchFamily="49" charset="0"/>
              <a:buChar char="o"/>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ubtitle 2">
            <a:extLst>
              <a:ext uri="{FF2B5EF4-FFF2-40B4-BE49-F238E27FC236}">
                <a16:creationId xmlns:a16="http://schemas.microsoft.com/office/drawing/2014/main" id="{D04BB724-9065-4C4E-B737-C0C717566C7A}"/>
              </a:ext>
            </a:extLst>
          </p:cNvPr>
          <p:cNvSpPr>
            <a:spLocks noGrp="1"/>
          </p:cNvSpPr>
          <p:nvPr>
            <p:ph type="subTitle" idx="10" hasCustomPrompt="1"/>
          </p:nvPr>
        </p:nvSpPr>
        <p:spPr>
          <a:xfrm>
            <a:off x="8005157" y="6375860"/>
            <a:ext cx="4186844" cy="315883"/>
          </a:xfrm>
        </p:spPr>
        <p:txBody>
          <a:bodyPr>
            <a:normAutofit/>
          </a:bodyPr>
          <a:lstStyle>
            <a:lvl1pPr marL="0" indent="0" algn="r">
              <a:buNone/>
              <a:defRPr sz="1200">
                <a:solidFill>
                  <a:schemeClr val="bg1">
                    <a:lumMod val="75000"/>
                  </a:schemeClr>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Patrick Weatherford – [class]</a:t>
            </a:r>
          </a:p>
        </p:txBody>
      </p:sp>
      <p:pic>
        <p:nvPicPr>
          <p:cNvPr id="12" name="Picture 11">
            <a:extLst>
              <a:ext uri="{FF2B5EF4-FFF2-40B4-BE49-F238E27FC236}">
                <a16:creationId xmlns:a16="http://schemas.microsoft.com/office/drawing/2014/main" id="{E11655BC-3DCC-4228-92AB-7974FDC95F1D}"/>
              </a:ext>
            </a:extLst>
          </p:cNvPr>
          <p:cNvPicPr>
            <a:picLocks noChangeAspect="1"/>
          </p:cNvPicPr>
          <p:nvPr userDrawn="1"/>
        </p:nvPicPr>
        <p:blipFill>
          <a:blip r:embed="rId2"/>
          <a:stretch>
            <a:fillRect/>
          </a:stretch>
        </p:blipFill>
        <p:spPr>
          <a:xfrm>
            <a:off x="0" y="6266635"/>
            <a:ext cx="2269881" cy="545645"/>
          </a:xfrm>
          <a:prstGeom prst="rect">
            <a:avLst/>
          </a:prstGeom>
        </p:spPr>
      </p:pic>
    </p:spTree>
    <p:extLst>
      <p:ext uri="{BB962C8B-B14F-4D97-AF65-F5344CB8AC3E}">
        <p14:creationId xmlns:p14="http://schemas.microsoft.com/office/powerpoint/2010/main" val="3157379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AFC63-6F28-4FC4-8A94-3EE2DF3AAA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9EC948-95A7-4158-8ABC-12EFF22A07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7E40B9-5431-48D3-AA53-3AAF3FED9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F92D-7727-4090-9F61-DDB636BC239C}" type="datetimeFigureOut">
              <a:rPr lang="en-US" smtClean="0"/>
              <a:t>3/3/2022</a:t>
            </a:fld>
            <a:endParaRPr lang="en-US"/>
          </a:p>
        </p:txBody>
      </p:sp>
      <p:sp>
        <p:nvSpPr>
          <p:cNvPr id="5" name="Footer Placeholder 4">
            <a:extLst>
              <a:ext uri="{FF2B5EF4-FFF2-40B4-BE49-F238E27FC236}">
                <a16:creationId xmlns:a16="http://schemas.microsoft.com/office/drawing/2014/main" id="{E064FC1D-0BC0-4E01-B179-5B2E6FF01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A4133F-2849-495D-B956-E16C6C135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DCBF8-4F8A-4E03-A7F4-90D4633C5B09}" type="slidenum">
              <a:rPr lang="en-US" smtClean="0"/>
              <a:t>‹#›</a:t>
            </a:fld>
            <a:endParaRPr lang="en-US"/>
          </a:p>
        </p:txBody>
      </p:sp>
    </p:spTree>
    <p:extLst>
      <p:ext uri="{BB962C8B-B14F-4D97-AF65-F5344CB8AC3E}">
        <p14:creationId xmlns:p14="http://schemas.microsoft.com/office/powerpoint/2010/main" val="350020786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hyperlink" Target="http://www.childhealthdata.org/" TargetMode="External"/><Relationship Id="rId7" Type="http://schemas.openxmlformats.org/officeDocument/2006/relationships/hyperlink" Target="https://www.cdc.gov/brfss/" TargetMode="External"/><Relationship Id="rId2" Type="http://schemas.openxmlformats.org/officeDocument/2006/relationships/hyperlink" Target="https://www.cdc.gov/ncbddd/autism/facts.html" TargetMode="External"/><Relationship Id="rId1" Type="http://schemas.openxmlformats.org/officeDocument/2006/relationships/slideLayout" Target="../slideLayouts/slideLayout2.xml"/><Relationship Id="rId6" Type="http://schemas.openxmlformats.org/officeDocument/2006/relationships/hyperlink" Target="http://wonder.cdc.gov/" TargetMode="External"/><Relationship Id="rId5" Type="http://schemas.openxmlformats.org/officeDocument/2006/relationships/hyperlink" Target="https://data.cdc.gov/Child-Vaccinations/Vaccination-Coverage-among-Young-Children-0-35-Mon/fhky-rtsk" TargetMode="External"/><Relationship Id="rId4" Type="http://schemas.openxmlformats.org/officeDocument/2006/relationships/hyperlink" Target="https://data.census.gov/ceds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cdc.gov/" TargetMode="External"/><Relationship Id="rId2" Type="http://schemas.openxmlformats.org/officeDocument/2006/relationships/hyperlink" Target="http://www.childhealthdata.org/" TargetMode="External"/><Relationship Id="rId1" Type="http://schemas.openxmlformats.org/officeDocument/2006/relationships/slideLayout" Target="../slideLayouts/slideLayout2.xml"/><Relationship Id="rId4" Type="http://schemas.openxmlformats.org/officeDocument/2006/relationships/hyperlink" Target="http://www.census.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D32D-A6A0-4D81-B750-B66421DCC036}"/>
              </a:ext>
            </a:extLst>
          </p:cNvPr>
          <p:cNvSpPr>
            <a:spLocks noGrp="1"/>
          </p:cNvSpPr>
          <p:nvPr>
            <p:ph type="ctrTitle"/>
          </p:nvPr>
        </p:nvSpPr>
        <p:spPr/>
        <p:txBody>
          <a:bodyPr>
            <a:normAutofit/>
          </a:bodyPr>
          <a:lstStyle/>
          <a:p>
            <a:r>
              <a:rPr lang="en-US" sz="4000" dirty="0"/>
              <a:t>Autism Spectrum Disorder (ASD)</a:t>
            </a:r>
            <a:endParaRPr lang="en-US" sz="4000" dirty="0">
              <a:solidFill>
                <a:schemeClr val="bg1">
                  <a:lumMod val="50000"/>
                </a:schemeClr>
              </a:solidFill>
            </a:endParaRPr>
          </a:p>
        </p:txBody>
      </p:sp>
      <p:sp>
        <p:nvSpPr>
          <p:cNvPr id="3" name="Subtitle 2">
            <a:extLst>
              <a:ext uri="{FF2B5EF4-FFF2-40B4-BE49-F238E27FC236}">
                <a16:creationId xmlns:a16="http://schemas.microsoft.com/office/drawing/2014/main" id="{4931EF3E-C7D4-4669-B71F-4A9C83F837EE}"/>
              </a:ext>
            </a:extLst>
          </p:cNvPr>
          <p:cNvSpPr>
            <a:spLocks noGrp="1"/>
          </p:cNvSpPr>
          <p:nvPr>
            <p:ph type="subTitle" idx="1"/>
          </p:nvPr>
        </p:nvSpPr>
        <p:spPr/>
        <p:txBody>
          <a:bodyPr/>
          <a:lstStyle/>
          <a:p>
            <a:r>
              <a:rPr lang="en-US" dirty="0"/>
              <a:t>Patrick Weatherford</a:t>
            </a:r>
          </a:p>
          <a:p>
            <a:r>
              <a:rPr lang="en-US" dirty="0"/>
              <a:t>DSC 530 – Data Exploration and Analysis</a:t>
            </a:r>
          </a:p>
        </p:txBody>
      </p:sp>
    </p:spTree>
    <p:extLst>
      <p:ext uri="{BB962C8B-B14F-4D97-AF65-F5344CB8AC3E}">
        <p14:creationId xmlns:p14="http://schemas.microsoft.com/office/powerpoint/2010/main" val="36409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Father Age &gt;= 40 Rate</a:t>
            </a:r>
          </a:p>
        </p:txBody>
      </p:sp>
      <p:pic>
        <p:nvPicPr>
          <p:cNvPr id="4" name="Picture 3" descr="Map&#10;&#10;Description automatically generated">
            <a:extLst>
              <a:ext uri="{FF2B5EF4-FFF2-40B4-BE49-F238E27FC236}">
                <a16:creationId xmlns:a16="http://schemas.microsoft.com/office/drawing/2014/main" id="{925BDE03-B801-4893-96EF-F52D14BA6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597" y="872837"/>
            <a:ext cx="9274806" cy="5336374"/>
          </a:xfrm>
          <a:prstGeom prst="rect">
            <a:avLst/>
          </a:prstGeom>
        </p:spPr>
      </p:pic>
    </p:spTree>
    <p:extLst>
      <p:ext uri="{BB962C8B-B14F-4D97-AF65-F5344CB8AC3E}">
        <p14:creationId xmlns:p14="http://schemas.microsoft.com/office/powerpoint/2010/main" val="131846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Father Age &gt;= 40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9.16</a:t>
            </a:r>
          </a:p>
          <a:p>
            <a:r>
              <a:rPr lang="en-US" sz="1200" dirty="0"/>
              <a:t>Median: </a:t>
            </a:r>
            <a:r>
              <a:rPr lang="en-US" sz="1200" b="1" dirty="0"/>
              <a:t>8.71</a:t>
            </a:r>
          </a:p>
          <a:p>
            <a:r>
              <a:rPr lang="en-US" sz="1200" dirty="0"/>
              <a:t>Mode: </a:t>
            </a:r>
            <a:r>
              <a:rPr lang="en-US" sz="1200" b="1" dirty="0"/>
              <a:t>7.36</a:t>
            </a:r>
          </a:p>
          <a:p>
            <a:r>
              <a:rPr lang="en-US" sz="1200" dirty="0"/>
              <a:t>Variance: </a:t>
            </a:r>
            <a:r>
              <a:rPr lang="en-US" sz="1200" b="1" dirty="0"/>
              <a:t>5.36</a:t>
            </a:r>
          </a:p>
          <a:p>
            <a:r>
              <a:rPr lang="en-US" sz="1200" dirty="0"/>
              <a:t>Standard Deviation: </a:t>
            </a:r>
            <a:r>
              <a:rPr lang="en-US" sz="1200" b="1" dirty="0"/>
              <a:t>2.32</a:t>
            </a:r>
          </a:p>
          <a:p>
            <a:r>
              <a:rPr lang="en-US" sz="1200" dirty="0"/>
              <a:t>Skew: </a:t>
            </a:r>
            <a:r>
              <a:rPr lang="en-US" sz="1200" b="1" dirty="0"/>
              <a:t>0.76</a:t>
            </a:r>
          </a:p>
          <a:p>
            <a:r>
              <a:rPr lang="en-US" sz="1200" dirty="0"/>
              <a:t>Kurtosis: </a:t>
            </a:r>
            <a:r>
              <a:rPr lang="en-US" sz="1200" b="1" dirty="0"/>
              <a:t>-0.56</a:t>
            </a:r>
          </a:p>
          <a:p>
            <a:r>
              <a:rPr lang="en-US" sz="1200" dirty="0"/>
              <a:t>Min: </a:t>
            </a:r>
            <a:r>
              <a:rPr lang="en-US" sz="1200" b="1" dirty="0"/>
              <a:t>6.33</a:t>
            </a:r>
          </a:p>
          <a:p>
            <a:r>
              <a:rPr lang="en-US" sz="1200" dirty="0"/>
              <a:t>Max: </a:t>
            </a:r>
            <a:r>
              <a:rPr lang="en-US" sz="1200" b="1" dirty="0"/>
              <a:t>14.23</a:t>
            </a:r>
          </a:p>
        </p:txBody>
      </p:sp>
      <p:pic>
        <p:nvPicPr>
          <p:cNvPr id="8" name="Picture 7">
            <a:extLst>
              <a:ext uri="{FF2B5EF4-FFF2-40B4-BE49-F238E27FC236}">
                <a16:creationId xmlns:a16="http://schemas.microsoft.com/office/drawing/2014/main" id="{54692935-CE70-4C7F-BE79-CC922D63085E}"/>
              </a:ext>
            </a:extLst>
          </p:cNvPr>
          <p:cNvPicPr>
            <a:picLocks noChangeAspect="1"/>
          </p:cNvPicPr>
          <p:nvPr/>
        </p:nvPicPr>
        <p:blipFill>
          <a:blip r:embed="rId2"/>
          <a:stretch>
            <a:fillRect/>
          </a:stretch>
        </p:blipFill>
        <p:spPr>
          <a:xfrm>
            <a:off x="484023" y="1539196"/>
            <a:ext cx="6800000" cy="3342857"/>
          </a:xfrm>
          <a:prstGeom prst="rect">
            <a:avLst/>
          </a:prstGeom>
        </p:spPr>
      </p:pic>
      <p:sp>
        <p:nvSpPr>
          <p:cNvPr id="5" name="Subtitle 3">
            <a:extLst>
              <a:ext uri="{FF2B5EF4-FFF2-40B4-BE49-F238E27FC236}">
                <a16:creationId xmlns:a16="http://schemas.microsoft.com/office/drawing/2014/main" id="{9704AABF-3296-4FC0-8E61-6D562A294D98}"/>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0487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Mother Age &gt;= 40 Rate</a:t>
            </a:r>
          </a:p>
        </p:txBody>
      </p:sp>
      <p:pic>
        <p:nvPicPr>
          <p:cNvPr id="4" name="Picture 3" descr="Map&#10;&#10;Description automatically generated">
            <a:extLst>
              <a:ext uri="{FF2B5EF4-FFF2-40B4-BE49-F238E27FC236}">
                <a16:creationId xmlns:a16="http://schemas.microsoft.com/office/drawing/2014/main" id="{9AFCDBF6-A3F2-4E9B-B8DE-BF0B0BC66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164" y="872837"/>
            <a:ext cx="9201671" cy="5337505"/>
          </a:xfrm>
          <a:prstGeom prst="rect">
            <a:avLst/>
          </a:prstGeom>
        </p:spPr>
      </p:pic>
      <p:sp>
        <p:nvSpPr>
          <p:cNvPr id="5" name="Subtitle 3">
            <a:extLst>
              <a:ext uri="{FF2B5EF4-FFF2-40B4-BE49-F238E27FC236}">
                <a16:creationId xmlns:a16="http://schemas.microsoft.com/office/drawing/2014/main" id="{A213F89E-AA8D-4111-85BB-11CE5A32AE78}"/>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03179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Mother Age &gt;= 40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2.83</a:t>
            </a:r>
          </a:p>
          <a:p>
            <a:r>
              <a:rPr lang="en-US" sz="1200" dirty="0"/>
              <a:t>Median: </a:t>
            </a:r>
            <a:r>
              <a:rPr lang="en-US" sz="1200" b="1" dirty="0"/>
              <a:t>2.9</a:t>
            </a:r>
          </a:p>
          <a:p>
            <a:r>
              <a:rPr lang="en-US" sz="1200" dirty="0"/>
              <a:t>Mode: </a:t>
            </a:r>
            <a:r>
              <a:rPr lang="en-US" sz="1200" b="1" dirty="0"/>
              <a:t>3.0</a:t>
            </a:r>
          </a:p>
          <a:p>
            <a:r>
              <a:rPr lang="en-US" sz="1200" dirty="0"/>
              <a:t>Variance: </a:t>
            </a:r>
            <a:r>
              <a:rPr lang="en-US" sz="1200" b="1" dirty="0"/>
              <a:t>0.53</a:t>
            </a:r>
          </a:p>
          <a:p>
            <a:r>
              <a:rPr lang="en-US" sz="1200" dirty="0"/>
              <a:t>Standard Deviation: </a:t>
            </a:r>
            <a:r>
              <a:rPr lang="en-US" sz="1200" b="1" dirty="0"/>
              <a:t>0.7</a:t>
            </a:r>
          </a:p>
          <a:p>
            <a:r>
              <a:rPr lang="en-US" sz="1200" dirty="0"/>
              <a:t>Skew: </a:t>
            </a:r>
            <a:r>
              <a:rPr lang="en-US" sz="1200" b="1" dirty="0"/>
              <a:t>0.29</a:t>
            </a:r>
          </a:p>
          <a:p>
            <a:r>
              <a:rPr lang="en-US" sz="1200" dirty="0"/>
              <a:t>Kurtosis: </a:t>
            </a:r>
            <a:r>
              <a:rPr lang="en-US" sz="1200" b="1" dirty="0"/>
              <a:t>-0.32</a:t>
            </a:r>
          </a:p>
          <a:p>
            <a:r>
              <a:rPr lang="en-US" sz="1200" dirty="0"/>
              <a:t>Min: </a:t>
            </a:r>
            <a:r>
              <a:rPr lang="en-US" sz="1200" b="1" dirty="0"/>
              <a:t>1.2</a:t>
            </a:r>
          </a:p>
          <a:p>
            <a:r>
              <a:rPr lang="en-US" sz="1200" dirty="0"/>
              <a:t>Max: </a:t>
            </a:r>
            <a:r>
              <a:rPr lang="en-US" sz="1200" b="1" dirty="0"/>
              <a:t>4.4</a:t>
            </a:r>
          </a:p>
        </p:txBody>
      </p:sp>
      <p:pic>
        <p:nvPicPr>
          <p:cNvPr id="5" name="Picture 4">
            <a:extLst>
              <a:ext uri="{FF2B5EF4-FFF2-40B4-BE49-F238E27FC236}">
                <a16:creationId xmlns:a16="http://schemas.microsoft.com/office/drawing/2014/main" id="{9578B0AF-BFEC-4966-81E6-F518E80B5088}"/>
              </a:ext>
            </a:extLst>
          </p:cNvPr>
          <p:cNvPicPr>
            <a:picLocks noChangeAspect="1"/>
          </p:cNvPicPr>
          <p:nvPr/>
        </p:nvPicPr>
        <p:blipFill>
          <a:blip r:embed="rId2"/>
          <a:stretch>
            <a:fillRect/>
          </a:stretch>
        </p:blipFill>
        <p:spPr>
          <a:xfrm>
            <a:off x="444743" y="1558244"/>
            <a:ext cx="6790476" cy="3304762"/>
          </a:xfrm>
          <a:prstGeom prst="rect">
            <a:avLst/>
          </a:prstGeom>
        </p:spPr>
      </p:pic>
      <p:sp>
        <p:nvSpPr>
          <p:cNvPr id="7" name="Subtitle 3">
            <a:extLst>
              <a:ext uri="{FF2B5EF4-FFF2-40B4-BE49-F238E27FC236}">
                <a16:creationId xmlns:a16="http://schemas.microsoft.com/office/drawing/2014/main" id="{5CB6B278-6659-4B69-86CD-E65D1E121DBD}"/>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183430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Premature Birth Rate</a:t>
            </a:r>
          </a:p>
        </p:txBody>
      </p:sp>
      <p:pic>
        <p:nvPicPr>
          <p:cNvPr id="4" name="Picture 3" descr="Map&#10;&#10;Description automatically generated">
            <a:extLst>
              <a:ext uri="{FF2B5EF4-FFF2-40B4-BE49-F238E27FC236}">
                <a16:creationId xmlns:a16="http://schemas.microsoft.com/office/drawing/2014/main" id="{7C74D343-1B24-4EE0-9D82-6D4D15AC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184" y="872837"/>
            <a:ext cx="9251631" cy="5345084"/>
          </a:xfrm>
          <a:prstGeom prst="rect">
            <a:avLst/>
          </a:prstGeom>
        </p:spPr>
      </p:pic>
      <p:sp>
        <p:nvSpPr>
          <p:cNvPr id="5" name="Subtitle 3">
            <a:extLst>
              <a:ext uri="{FF2B5EF4-FFF2-40B4-BE49-F238E27FC236}">
                <a16:creationId xmlns:a16="http://schemas.microsoft.com/office/drawing/2014/main" id="{291ED38C-0508-45B4-8AAD-D9285E69A55D}"/>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406877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Premature Birth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9.83</a:t>
            </a:r>
          </a:p>
          <a:p>
            <a:r>
              <a:rPr lang="en-US" sz="1200" dirty="0"/>
              <a:t>Median: </a:t>
            </a:r>
            <a:r>
              <a:rPr lang="en-US" sz="1200" b="1" dirty="0"/>
              <a:t>9.61</a:t>
            </a:r>
          </a:p>
          <a:p>
            <a:r>
              <a:rPr lang="en-US" sz="1200" dirty="0"/>
              <a:t>Mode: </a:t>
            </a:r>
            <a:r>
              <a:rPr lang="en-US" sz="1200" b="1" dirty="0"/>
              <a:t>10.14</a:t>
            </a:r>
          </a:p>
          <a:p>
            <a:r>
              <a:rPr lang="en-US" sz="1200" dirty="0"/>
              <a:t>Variance: </a:t>
            </a:r>
            <a:r>
              <a:rPr lang="en-US" sz="1200" b="1" dirty="0"/>
              <a:t>1.46</a:t>
            </a:r>
          </a:p>
          <a:p>
            <a:r>
              <a:rPr lang="en-US" sz="1200" dirty="0"/>
              <a:t>Standard Deviation: </a:t>
            </a:r>
            <a:r>
              <a:rPr lang="en-US" sz="1200" b="1" dirty="0"/>
              <a:t>1.21</a:t>
            </a:r>
          </a:p>
          <a:p>
            <a:r>
              <a:rPr lang="en-US" sz="1200" dirty="0"/>
              <a:t>Skew: </a:t>
            </a:r>
            <a:r>
              <a:rPr lang="en-US" sz="1200" b="1" dirty="0"/>
              <a:t>0.81</a:t>
            </a:r>
          </a:p>
          <a:p>
            <a:r>
              <a:rPr lang="en-US" sz="1200" dirty="0"/>
              <a:t>Kurtosis: </a:t>
            </a:r>
            <a:r>
              <a:rPr lang="en-US" sz="1200" b="1" dirty="0"/>
              <a:t>0.85</a:t>
            </a:r>
          </a:p>
          <a:p>
            <a:r>
              <a:rPr lang="en-US" sz="1200" dirty="0"/>
              <a:t>Min: </a:t>
            </a:r>
            <a:r>
              <a:rPr lang="en-US" sz="1200" b="1" dirty="0"/>
              <a:t>7.78</a:t>
            </a:r>
          </a:p>
          <a:p>
            <a:r>
              <a:rPr lang="en-US" sz="1200" dirty="0"/>
              <a:t>Max: </a:t>
            </a:r>
            <a:r>
              <a:rPr lang="en-US" sz="1200" b="1" dirty="0"/>
              <a:t>13.64</a:t>
            </a:r>
          </a:p>
        </p:txBody>
      </p:sp>
      <p:pic>
        <p:nvPicPr>
          <p:cNvPr id="5" name="Picture 4">
            <a:extLst>
              <a:ext uri="{FF2B5EF4-FFF2-40B4-BE49-F238E27FC236}">
                <a16:creationId xmlns:a16="http://schemas.microsoft.com/office/drawing/2014/main" id="{69CCC495-E7B5-4202-8CA5-E7276C7FFEDD}"/>
              </a:ext>
            </a:extLst>
          </p:cNvPr>
          <p:cNvPicPr>
            <a:picLocks noChangeAspect="1"/>
          </p:cNvPicPr>
          <p:nvPr/>
        </p:nvPicPr>
        <p:blipFill>
          <a:blip r:embed="rId2"/>
          <a:stretch>
            <a:fillRect/>
          </a:stretch>
        </p:blipFill>
        <p:spPr>
          <a:xfrm>
            <a:off x="274385" y="1558244"/>
            <a:ext cx="6771428" cy="3304762"/>
          </a:xfrm>
          <a:prstGeom prst="rect">
            <a:avLst/>
          </a:prstGeom>
        </p:spPr>
      </p:pic>
      <p:sp>
        <p:nvSpPr>
          <p:cNvPr id="7" name="Subtitle 3">
            <a:extLst>
              <a:ext uri="{FF2B5EF4-FFF2-40B4-BE49-F238E27FC236}">
                <a16:creationId xmlns:a16="http://schemas.microsoft.com/office/drawing/2014/main" id="{833CE968-2539-4A12-9963-072CDF44D513}"/>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154149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U.S. Population</a:t>
            </a:r>
          </a:p>
        </p:txBody>
      </p:sp>
      <p:pic>
        <p:nvPicPr>
          <p:cNvPr id="4" name="Picture 3" descr="Map&#10;&#10;Description automatically generated">
            <a:extLst>
              <a:ext uri="{FF2B5EF4-FFF2-40B4-BE49-F238E27FC236}">
                <a16:creationId xmlns:a16="http://schemas.microsoft.com/office/drawing/2014/main" id="{DADE93A0-0157-4D90-8722-DFD2FF336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489" y="872837"/>
            <a:ext cx="9149022" cy="5336375"/>
          </a:xfrm>
          <a:prstGeom prst="rect">
            <a:avLst/>
          </a:prstGeom>
        </p:spPr>
      </p:pic>
      <p:sp>
        <p:nvSpPr>
          <p:cNvPr id="5" name="Subtitle 3">
            <a:extLst>
              <a:ext uri="{FF2B5EF4-FFF2-40B4-BE49-F238E27FC236}">
                <a16:creationId xmlns:a16="http://schemas.microsoft.com/office/drawing/2014/main" id="{86906EC3-E270-4578-B261-D6B8E981CBC6}"/>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34318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U.S. Population</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 (</a:t>
            </a:r>
            <a:r>
              <a:rPr lang="en-US" sz="900" b="1" u="sng" dirty="0"/>
              <a:t>*in millions</a:t>
            </a:r>
            <a:r>
              <a:rPr lang="en-US" sz="1400" u="sng" dirty="0"/>
              <a:t>)</a:t>
            </a:r>
            <a:r>
              <a:rPr lang="en-US" sz="1400" dirty="0"/>
              <a:t>:</a:t>
            </a:r>
          </a:p>
          <a:p>
            <a:r>
              <a:rPr lang="en-US" sz="1200" dirty="0"/>
              <a:t>Mean: </a:t>
            </a:r>
            <a:r>
              <a:rPr lang="en-US" sz="1200" b="1" dirty="0"/>
              <a:t>6.62</a:t>
            </a:r>
          </a:p>
          <a:p>
            <a:r>
              <a:rPr lang="en-US" sz="1200" dirty="0"/>
              <a:t>Median: </a:t>
            </a:r>
            <a:r>
              <a:rPr lang="en-US" sz="1200" b="1" dirty="0"/>
              <a:t>4.58</a:t>
            </a:r>
          </a:p>
          <a:p>
            <a:r>
              <a:rPr lang="en-US" sz="1200" dirty="0"/>
              <a:t>Mode: </a:t>
            </a:r>
            <a:r>
              <a:rPr lang="en-US" sz="1200" b="1" dirty="0"/>
              <a:t>5.02</a:t>
            </a:r>
          </a:p>
          <a:p>
            <a:r>
              <a:rPr lang="en-US" sz="1200" dirty="0"/>
              <a:t>Variance: </a:t>
            </a:r>
            <a:r>
              <a:rPr lang="en-US" sz="1200" b="1" dirty="0"/>
              <a:t>55.3</a:t>
            </a:r>
          </a:p>
          <a:p>
            <a:r>
              <a:rPr lang="en-US" sz="1200" dirty="0"/>
              <a:t>Standard Deviation: </a:t>
            </a:r>
            <a:r>
              <a:rPr lang="en-US" sz="1200" b="1" dirty="0"/>
              <a:t>7.44</a:t>
            </a:r>
          </a:p>
          <a:p>
            <a:r>
              <a:rPr lang="en-US" sz="1200" dirty="0"/>
              <a:t>Skew: </a:t>
            </a:r>
            <a:r>
              <a:rPr lang="en-US" sz="1200" b="1" dirty="0"/>
              <a:t>2.56</a:t>
            </a:r>
          </a:p>
          <a:p>
            <a:r>
              <a:rPr lang="en-US" sz="1200" dirty="0"/>
              <a:t>Kurtosis: </a:t>
            </a:r>
            <a:r>
              <a:rPr lang="en-US" sz="1200" b="1" dirty="0"/>
              <a:t>7.45</a:t>
            </a:r>
          </a:p>
          <a:p>
            <a:r>
              <a:rPr lang="en-US" sz="1200" dirty="0"/>
              <a:t>Min: </a:t>
            </a:r>
            <a:r>
              <a:rPr lang="en-US" sz="1200" b="1" dirty="0"/>
              <a:t>0.58</a:t>
            </a:r>
          </a:p>
          <a:p>
            <a:r>
              <a:rPr lang="en-US" sz="1200" dirty="0"/>
              <a:t>Max: </a:t>
            </a:r>
            <a:r>
              <a:rPr lang="en-US" sz="1200" b="1" dirty="0"/>
              <a:t>39.54</a:t>
            </a:r>
          </a:p>
        </p:txBody>
      </p:sp>
      <p:pic>
        <p:nvPicPr>
          <p:cNvPr id="5" name="Picture 4">
            <a:extLst>
              <a:ext uri="{FF2B5EF4-FFF2-40B4-BE49-F238E27FC236}">
                <a16:creationId xmlns:a16="http://schemas.microsoft.com/office/drawing/2014/main" id="{105F96E4-FD48-4878-BAE0-B77733E1D66D}"/>
              </a:ext>
            </a:extLst>
          </p:cNvPr>
          <p:cNvPicPr>
            <a:picLocks noChangeAspect="1"/>
          </p:cNvPicPr>
          <p:nvPr/>
        </p:nvPicPr>
        <p:blipFill>
          <a:blip r:embed="rId2"/>
          <a:stretch>
            <a:fillRect/>
          </a:stretch>
        </p:blipFill>
        <p:spPr>
          <a:xfrm>
            <a:off x="365760" y="1553482"/>
            <a:ext cx="6904762" cy="3314286"/>
          </a:xfrm>
          <a:prstGeom prst="rect">
            <a:avLst/>
          </a:prstGeom>
        </p:spPr>
      </p:pic>
      <p:sp>
        <p:nvSpPr>
          <p:cNvPr id="7" name="Subtitle 3">
            <a:extLst>
              <a:ext uri="{FF2B5EF4-FFF2-40B4-BE49-F238E27FC236}">
                <a16:creationId xmlns:a16="http://schemas.microsoft.com/office/drawing/2014/main" id="{5CC927B5-EC08-43CD-BF73-8ED5D367AEE1}"/>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86741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Obesity Rate</a:t>
            </a:r>
          </a:p>
        </p:txBody>
      </p:sp>
      <p:pic>
        <p:nvPicPr>
          <p:cNvPr id="4" name="Picture 3" descr="Map&#10;&#10;Description automatically generated">
            <a:extLst>
              <a:ext uri="{FF2B5EF4-FFF2-40B4-BE49-F238E27FC236}">
                <a16:creationId xmlns:a16="http://schemas.microsoft.com/office/drawing/2014/main" id="{9A3CAE04-74A6-4536-B679-FE5C247AD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17" y="872837"/>
            <a:ext cx="9242966" cy="5345083"/>
          </a:xfrm>
          <a:prstGeom prst="rect">
            <a:avLst/>
          </a:prstGeom>
        </p:spPr>
      </p:pic>
      <p:sp>
        <p:nvSpPr>
          <p:cNvPr id="5" name="Subtitle 3">
            <a:extLst>
              <a:ext uri="{FF2B5EF4-FFF2-40B4-BE49-F238E27FC236}">
                <a16:creationId xmlns:a16="http://schemas.microsoft.com/office/drawing/2014/main" id="{428B0251-C5D7-47F2-8FD8-2F34460453CD}"/>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417169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Obesity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2.83</a:t>
            </a:r>
          </a:p>
          <a:p>
            <a:r>
              <a:rPr lang="en-US" sz="1200" dirty="0"/>
              <a:t>Median: </a:t>
            </a:r>
            <a:r>
              <a:rPr lang="en-US" sz="1200" b="1" dirty="0"/>
              <a:t>2.9</a:t>
            </a:r>
          </a:p>
          <a:p>
            <a:r>
              <a:rPr lang="en-US" sz="1200" dirty="0"/>
              <a:t>Mode: </a:t>
            </a:r>
            <a:r>
              <a:rPr lang="en-US" sz="1200" b="1" dirty="0"/>
              <a:t>3.0</a:t>
            </a:r>
          </a:p>
          <a:p>
            <a:r>
              <a:rPr lang="en-US" sz="1200" dirty="0"/>
              <a:t>Variance: </a:t>
            </a:r>
            <a:r>
              <a:rPr lang="en-US" sz="1200" b="1" dirty="0"/>
              <a:t>0.53</a:t>
            </a:r>
          </a:p>
          <a:p>
            <a:r>
              <a:rPr lang="en-US" sz="1200" dirty="0"/>
              <a:t>Standard Deviation: </a:t>
            </a:r>
            <a:r>
              <a:rPr lang="en-US" sz="1200" b="1" dirty="0"/>
              <a:t>0.7</a:t>
            </a:r>
          </a:p>
          <a:p>
            <a:r>
              <a:rPr lang="en-US" sz="1200" dirty="0"/>
              <a:t>Skew: </a:t>
            </a:r>
            <a:r>
              <a:rPr lang="en-US" sz="1200" b="1" dirty="0"/>
              <a:t>0.29</a:t>
            </a:r>
          </a:p>
          <a:p>
            <a:r>
              <a:rPr lang="en-US" sz="1200" dirty="0"/>
              <a:t>Kurtosis: </a:t>
            </a:r>
            <a:r>
              <a:rPr lang="en-US" sz="1200" b="1" dirty="0"/>
              <a:t>-0.32</a:t>
            </a:r>
          </a:p>
          <a:p>
            <a:r>
              <a:rPr lang="en-US" sz="1200" dirty="0"/>
              <a:t>Min: </a:t>
            </a:r>
            <a:r>
              <a:rPr lang="en-US" sz="1200" b="1" dirty="0"/>
              <a:t>1.2</a:t>
            </a:r>
          </a:p>
          <a:p>
            <a:r>
              <a:rPr lang="en-US" sz="1200" dirty="0"/>
              <a:t>Max: </a:t>
            </a:r>
            <a:r>
              <a:rPr lang="en-US" sz="1200" b="1" dirty="0"/>
              <a:t>4.4</a:t>
            </a:r>
          </a:p>
        </p:txBody>
      </p:sp>
      <p:pic>
        <p:nvPicPr>
          <p:cNvPr id="5" name="Picture 4">
            <a:extLst>
              <a:ext uri="{FF2B5EF4-FFF2-40B4-BE49-F238E27FC236}">
                <a16:creationId xmlns:a16="http://schemas.microsoft.com/office/drawing/2014/main" id="{31BA3E5E-8401-44C7-B440-9DB88F2C0A0E}"/>
              </a:ext>
            </a:extLst>
          </p:cNvPr>
          <p:cNvPicPr>
            <a:picLocks noChangeAspect="1"/>
          </p:cNvPicPr>
          <p:nvPr/>
        </p:nvPicPr>
        <p:blipFill>
          <a:blip r:embed="rId2"/>
          <a:stretch>
            <a:fillRect/>
          </a:stretch>
        </p:blipFill>
        <p:spPr>
          <a:xfrm>
            <a:off x="476752" y="1558244"/>
            <a:ext cx="6771428" cy="3304762"/>
          </a:xfrm>
          <a:prstGeom prst="rect">
            <a:avLst/>
          </a:prstGeom>
        </p:spPr>
      </p:pic>
      <p:sp>
        <p:nvSpPr>
          <p:cNvPr id="7" name="Subtitle 3">
            <a:extLst>
              <a:ext uri="{FF2B5EF4-FFF2-40B4-BE49-F238E27FC236}">
                <a16:creationId xmlns:a16="http://schemas.microsoft.com/office/drawing/2014/main" id="{6ED215D9-26B4-4895-B75D-C2589851AAD9}"/>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70429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3C838E-68CF-4D87-850F-E993684A0935}"/>
              </a:ext>
            </a:extLst>
          </p:cNvPr>
          <p:cNvSpPr>
            <a:spLocks noGrp="1"/>
          </p:cNvSpPr>
          <p:nvPr>
            <p:ph idx="1"/>
          </p:nvPr>
        </p:nvSpPr>
        <p:spPr>
          <a:xfrm>
            <a:off x="-1" y="877973"/>
            <a:ext cx="12191999" cy="5331632"/>
          </a:xfrm>
        </p:spPr>
        <p:txBody>
          <a:bodyPr>
            <a:normAutofit/>
          </a:bodyPr>
          <a:lstStyle/>
          <a:p>
            <a:pPr marL="0" indent="0">
              <a:buNone/>
            </a:pPr>
            <a:endParaRPr lang="en-US" sz="1400" dirty="0"/>
          </a:p>
          <a:p>
            <a:pPr marL="0" indent="0">
              <a:buNone/>
            </a:pPr>
            <a:r>
              <a:rPr lang="en-US" sz="1600" dirty="0"/>
              <a:t>“Autism spectrum disorder (ASD) is a developmental disability  that can cause significant social, communication and behavioral challenges. People with ASD may communicate, interact, behave, and learn in ways that are different from most other people” (CDC). When diagnosing a patient 2 criteria are used to determine how severe the disorder is: 1) Social impairment, 2) Degree of restricted and/or repetitive behaviors. Based on these 2 criteria, the level of severity is determined and can range anywhere from low-functioning to high-functioning.</a:t>
            </a:r>
          </a:p>
          <a:p>
            <a:pPr marL="0" indent="0">
              <a:buNone/>
            </a:pPr>
            <a:endParaRPr lang="en-US" sz="1600" dirty="0"/>
          </a:p>
          <a:p>
            <a:pPr marL="0" indent="0">
              <a:buNone/>
            </a:pPr>
            <a:r>
              <a:rPr lang="en-US" sz="1600" dirty="0"/>
              <a:t>In the United States, the prevalence of ASD as of 2018 is estimated to be 23 per 1000 (2.3%). That equates to roughly 1 out of every 44 people. The prevalence has been steadily increasing over time as well. For example, in 2000 the prevalence was 0.7% and in 2011 the prevalence was 1.1%. The specific cause of ASD is unclear but there have been specific gene expressions and environmental risk factors that have been found to increase the risk of ASD prevalence. Also, there are no known cures for ASD but behavior intervention is often used for low-functioning patients in hopes that they become independent.</a:t>
            </a:r>
          </a:p>
          <a:p>
            <a:pPr marL="0" indent="0">
              <a:buNone/>
            </a:pPr>
            <a:endParaRPr lang="en-US" sz="1600" dirty="0"/>
          </a:p>
          <a:p>
            <a:pPr marL="0" indent="0">
              <a:buNone/>
            </a:pPr>
            <a:r>
              <a:rPr lang="en-US" sz="1600" dirty="0"/>
              <a:t>For this analysis, data exploration will be conducted on environmental risk factors aggregated by U.S. State and then analyzed using various statistical methods to determine if they are potential predictors of ASD prevalence. Potential predictors will then be further analyzed to determine if they are significant and indicate an effect and if so, how much of an effect exists. </a:t>
            </a:r>
          </a:p>
        </p:txBody>
      </p:sp>
      <p:sp>
        <p:nvSpPr>
          <p:cNvPr id="4" name="Subtitle 3">
            <a:extLst>
              <a:ext uri="{FF2B5EF4-FFF2-40B4-BE49-F238E27FC236}">
                <a16:creationId xmlns:a16="http://schemas.microsoft.com/office/drawing/2014/main" id="{848D0021-C2B9-4F57-94D1-E0C490CC23C6}"/>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190134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Binge Drinking Rate</a:t>
            </a:r>
          </a:p>
        </p:txBody>
      </p:sp>
      <p:pic>
        <p:nvPicPr>
          <p:cNvPr id="4" name="Picture 3" descr="Map&#10;&#10;Description automatically generated">
            <a:extLst>
              <a:ext uri="{FF2B5EF4-FFF2-40B4-BE49-F238E27FC236}">
                <a16:creationId xmlns:a16="http://schemas.microsoft.com/office/drawing/2014/main" id="{9C6E109A-C43F-418C-AFB1-96E32B946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047" y="872837"/>
            <a:ext cx="9181906" cy="5345398"/>
          </a:xfrm>
          <a:prstGeom prst="rect">
            <a:avLst/>
          </a:prstGeom>
        </p:spPr>
      </p:pic>
      <p:sp>
        <p:nvSpPr>
          <p:cNvPr id="5" name="Subtitle 3">
            <a:extLst>
              <a:ext uri="{FF2B5EF4-FFF2-40B4-BE49-F238E27FC236}">
                <a16:creationId xmlns:a16="http://schemas.microsoft.com/office/drawing/2014/main" id="{A60B4871-CC8A-4A0E-86D6-88FCC15241F2}"/>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51182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Binge Drinking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81.84</a:t>
            </a:r>
          </a:p>
          <a:p>
            <a:r>
              <a:rPr lang="en-US" sz="1200" dirty="0"/>
              <a:t>Median: </a:t>
            </a:r>
            <a:r>
              <a:rPr lang="en-US" sz="1200" b="1" dirty="0"/>
              <a:t>81.7</a:t>
            </a:r>
          </a:p>
          <a:p>
            <a:r>
              <a:rPr lang="en-US" sz="1200" dirty="0"/>
              <a:t>Mode: </a:t>
            </a:r>
            <a:r>
              <a:rPr lang="en-US" sz="1200" b="1" dirty="0"/>
              <a:t>82.7</a:t>
            </a:r>
          </a:p>
          <a:p>
            <a:r>
              <a:rPr lang="en-US" sz="1200" dirty="0"/>
              <a:t>Variance: </a:t>
            </a:r>
            <a:r>
              <a:rPr lang="en-US" sz="1200" b="1" dirty="0"/>
              <a:t>7.8</a:t>
            </a:r>
          </a:p>
          <a:p>
            <a:r>
              <a:rPr lang="en-US" sz="1200" dirty="0"/>
              <a:t>Standard Deviation: </a:t>
            </a:r>
            <a:r>
              <a:rPr lang="en-US" sz="1200" b="1" dirty="0"/>
              <a:t>2.82</a:t>
            </a:r>
          </a:p>
          <a:p>
            <a:r>
              <a:rPr lang="en-US" sz="1200" dirty="0"/>
              <a:t>Skew: </a:t>
            </a:r>
            <a:r>
              <a:rPr lang="en-US" sz="1200" b="1" dirty="0"/>
              <a:t>0.43</a:t>
            </a:r>
          </a:p>
          <a:p>
            <a:r>
              <a:rPr lang="en-US" sz="1200" dirty="0"/>
              <a:t>Kurtosis: </a:t>
            </a:r>
            <a:r>
              <a:rPr lang="en-US" sz="1200" b="1" dirty="0"/>
              <a:t>-0.27</a:t>
            </a:r>
          </a:p>
          <a:p>
            <a:r>
              <a:rPr lang="en-US" sz="1200" dirty="0"/>
              <a:t>Min: </a:t>
            </a:r>
            <a:r>
              <a:rPr lang="en-US" sz="1200" b="1" dirty="0"/>
              <a:t>76.6</a:t>
            </a:r>
          </a:p>
          <a:p>
            <a:r>
              <a:rPr lang="en-US" sz="1200" dirty="0"/>
              <a:t>Max: </a:t>
            </a:r>
            <a:r>
              <a:rPr lang="en-US" sz="1200" b="1" dirty="0"/>
              <a:t>89.0</a:t>
            </a:r>
          </a:p>
        </p:txBody>
      </p:sp>
      <p:pic>
        <p:nvPicPr>
          <p:cNvPr id="5" name="Picture 4">
            <a:extLst>
              <a:ext uri="{FF2B5EF4-FFF2-40B4-BE49-F238E27FC236}">
                <a16:creationId xmlns:a16="http://schemas.microsoft.com/office/drawing/2014/main" id="{956B7CA2-F8CE-4C4E-9F1A-97B5E426B631}"/>
              </a:ext>
            </a:extLst>
          </p:cNvPr>
          <p:cNvPicPr>
            <a:picLocks noChangeAspect="1"/>
          </p:cNvPicPr>
          <p:nvPr/>
        </p:nvPicPr>
        <p:blipFill>
          <a:blip r:embed="rId2"/>
          <a:stretch>
            <a:fillRect/>
          </a:stretch>
        </p:blipFill>
        <p:spPr>
          <a:xfrm>
            <a:off x="395010" y="1553482"/>
            <a:ext cx="6800000" cy="3314286"/>
          </a:xfrm>
          <a:prstGeom prst="rect">
            <a:avLst/>
          </a:prstGeom>
        </p:spPr>
      </p:pic>
      <p:sp>
        <p:nvSpPr>
          <p:cNvPr id="7" name="Subtitle 3">
            <a:extLst>
              <a:ext uri="{FF2B5EF4-FFF2-40B4-BE49-F238E27FC236}">
                <a16:creationId xmlns:a16="http://schemas.microsoft.com/office/drawing/2014/main" id="{40C035F3-6E4D-4175-9788-7F8EF5582147}"/>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566284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18E7-7240-48D4-BDB5-1D02BB43DEEB}"/>
              </a:ext>
            </a:extLst>
          </p:cNvPr>
          <p:cNvSpPr>
            <a:spLocks noGrp="1"/>
          </p:cNvSpPr>
          <p:nvPr>
            <p:ph type="title"/>
          </p:nvPr>
        </p:nvSpPr>
        <p:spPr/>
        <p:txBody>
          <a:bodyPr/>
          <a:lstStyle/>
          <a:p>
            <a:r>
              <a:rPr lang="en-US" dirty="0"/>
              <a:t>Correlation Matrix</a:t>
            </a:r>
          </a:p>
        </p:txBody>
      </p:sp>
      <p:sp>
        <p:nvSpPr>
          <p:cNvPr id="4" name="Subtitle 3">
            <a:extLst>
              <a:ext uri="{FF2B5EF4-FFF2-40B4-BE49-F238E27FC236}">
                <a16:creationId xmlns:a16="http://schemas.microsoft.com/office/drawing/2014/main" id="{3FCE8851-1A83-470F-84D1-E149502C36B2}"/>
              </a:ext>
            </a:extLst>
          </p:cNvPr>
          <p:cNvSpPr>
            <a:spLocks noGrp="1"/>
          </p:cNvSpPr>
          <p:nvPr>
            <p:ph type="subTitle" idx="10"/>
          </p:nvPr>
        </p:nvSpPr>
        <p:spPr/>
        <p:txBody>
          <a:bodyPr/>
          <a:lstStyle/>
          <a:p>
            <a:r>
              <a:rPr lang="en-US" dirty="0"/>
              <a:t>Patrick Weatherford – DSC 530 Data Exploration &amp; Analysis</a:t>
            </a:r>
          </a:p>
          <a:p>
            <a:endParaRPr lang="en-US" dirty="0"/>
          </a:p>
        </p:txBody>
      </p:sp>
      <p:sp>
        <p:nvSpPr>
          <p:cNvPr id="7" name="Content Placeholder 2">
            <a:extLst>
              <a:ext uri="{FF2B5EF4-FFF2-40B4-BE49-F238E27FC236}">
                <a16:creationId xmlns:a16="http://schemas.microsoft.com/office/drawing/2014/main" id="{150FEBB1-BBDF-4EE4-B624-E26ADACD794E}"/>
              </a:ext>
            </a:extLst>
          </p:cNvPr>
          <p:cNvSpPr>
            <a:spLocks noGrp="1"/>
          </p:cNvSpPr>
          <p:nvPr>
            <p:ph idx="1"/>
          </p:nvPr>
        </p:nvSpPr>
        <p:spPr>
          <a:xfrm>
            <a:off x="-1" y="3849805"/>
            <a:ext cx="12191999" cy="2359800"/>
          </a:xfrm>
        </p:spPr>
        <p:txBody>
          <a:bodyPr>
            <a:normAutofit/>
          </a:bodyPr>
          <a:lstStyle/>
          <a:p>
            <a:pPr marL="0" indent="0">
              <a:buNone/>
            </a:pPr>
            <a:endParaRPr lang="en-US" sz="1400" dirty="0"/>
          </a:p>
          <a:p>
            <a:r>
              <a:rPr lang="en-US" sz="1400" dirty="0"/>
              <a:t>Based on the correlation matrix above, the below features have the strongest correlation with ASD prevalence. </a:t>
            </a:r>
          </a:p>
          <a:p>
            <a:pPr lvl="1"/>
            <a:r>
              <a:rPr lang="en-US" sz="1000" dirty="0"/>
              <a:t>Vaccination Rate: </a:t>
            </a:r>
            <a:r>
              <a:rPr lang="en-US" sz="1000" b="1" dirty="0"/>
              <a:t>0.28</a:t>
            </a:r>
          </a:p>
          <a:p>
            <a:pPr lvl="1"/>
            <a:r>
              <a:rPr lang="en-US" sz="1000" dirty="0"/>
              <a:t>Father Age &gt;= 40 Rate: </a:t>
            </a:r>
            <a:r>
              <a:rPr lang="en-US" sz="1000" b="1" dirty="0"/>
              <a:t>0.18</a:t>
            </a:r>
          </a:p>
          <a:p>
            <a:pPr lvl="1"/>
            <a:r>
              <a:rPr lang="en-US" sz="1000" dirty="0"/>
              <a:t>Mother Age &gt;= 40 Rate: </a:t>
            </a:r>
            <a:r>
              <a:rPr lang="en-US" sz="1000" b="1" dirty="0"/>
              <a:t>0.17</a:t>
            </a:r>
          </a:p>
          <a:p>
            <a:pPr lvl="1"/>
            <a:endParaRPr lang="en-US" sz="1000" dirty="0"/>
          </a:p>
          <a:p>
            <a:r>
              <a:rPr lang="en-US" sz="1400" dirty="0"/>
              <a:t>Because the Father Age &amp; Mother Age variables are covary, I will exclude Mother Age from the analysis because it has slightly less correlation with ASD. </a:t>
            </a:r>
          </a:p>
        </p:txBody>
      </p:sp>
      <p:pic>
        <p:nvPicPr>
          <p:cNvPr id="9" name="Picture 8">
            <a:extLst>
              <a:ext uri="{FF2B5EF4-FFF2-40B4-BE49-F238E27FC236}">
                <a16:creationId xmlns:a16="http://schemas.microsoft.com/office/drawing/2014/main" id="{F928E1AF-F36D-4408-9760-F0EF0BBB00E0}"/>
              </a:ext>
            </a:extLst>
          </p:cNvPr>
          <p:cNvPicPr>
            <a:picLocks noChangeAspect="1"/>
          </p:cNvPicPr>
          <p:nvPr/>
        </p:nvPicPr>
        <p:blipFill>
          <a:blip r:embed="rId2"/>
          <a:stretch>
            <a:fillRect/>
          </a:stretch>
        </p:blipFill>
        <p:spPr>
          <a:xfrm>
            <a:off x="89940" y="1074463"/>
            <a:ext cx="12029607" cy="2738375"/>
          </a:xfrm>
          <a:prstGeom prst="rect">
            <a:avLst/>
          </a:prstGeom>
        </p:spPr>
      </p:pic>
    </p:spTree>
    <p:extLst>
      <p:ext uri="{BB962C8B-B14F-4D97-AF65-F5344CB8AC3E}">
        <p14:creationId xmlns:p14="http://schemas.microsoft.com/office/powerpoint/2010/main" val="1372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18E7-7240-48D4-BDB5-1D02BB43DEEB}"/>
              </a:ext>
            </a:extLst>
          </p:cNvPr>
          <p:cNvSpPr>
            <a:spLocks noGrp="1"/>
          </p:cNvSpPr>
          <p:nvPr>
            <p:ph type="title"/>
          </p:nvPr>
        </p:nvSpPr>
        <p:spPr/>
        <p:txBody>
          <a:bodyPr/>
          <a:lstStyle/>
          <a:p>
            <a:r>
              <a:rPr lang="en-US" dirty="0"/>
              <a:t>Scatter Plots of Selected Features</a:t>
            </a:r>
          </a:p>
        </p:txBody>
      </p:sp>
      <p:sp>
        <p:nvSpPr>
          <p:cNvPr id="4" name="Subtitle 3">
            <a:extLst>
              <a:ext uri="{FF2B5EF4-FFF2-40B4-BE49-F238E27FC236}">
                <a16:creationId xmlns:a16="http://schemas.microsoft.com/office/drawing/2014/main" id="{3FCE8851-1A83-470F-84D1-E149502C36B2}"/>
              </a:ext>
            </a:extLst>
          </p:cNvPr>
          <p:cNvSpPr>
            <a:spLocks noGrp="1"/>
          </p:cNvSpPr>
          <p:nvPr>
            <p:ph type="subTitle" idx="10"/>
          </p:nvPr>
        </p:nvSpPr>
        <p:spPr/>
        <p:txBody>
          <a:bodyPr/>
          <a:lstStyle/>
          <a:p>
            <a:r>
              <a:rPr lang="en-US" dirty="0"/>
              <a:t>Patrick Weatherford – DSC 530 Data Exploration &amp; Analysis</a:t>
            </a:r>
          </a:p>
          <a:p>
            <a:endParaRPr lang="en-US" dirty="0"/>
          </a:p>
        </p:txBody>
      </p:sp>
      <p:pic>
        <p:nvPicPr>
          <p:cNvPr id="5" name="Picture 4">
            <a:extLst>
              <a:ext uri="{FF2B5EF4-FFF2-40B4-BE49-F238E27FC236}">
                <a16:creationId xmlns:a16="http://schemas.microsoft.com/office/drawing/2014/main" id="{4A2F823B-723F-4FF5-8837-80B02AAE6AE4}"/>
              </a:ext>
            </a:extLst>
          </p:cNvPr>
          <p:cNvPicPr>
            <a:picLocks noChangeAspect="1"/>
          </p:cNvPicPr>
          <p:nvPr/>
        </p:nvPicPr>
        <p:blipFill>
          <a:blip r:embed="rId2"/>
          <a:stretch>
            <a:fillRect/>
          </a:stretch>
        </p:blipFill>
        <p:spPr>
          <a:xfrm>
            <a:off x="1390276" y="1225106"/>
            <a:ext cx="4000000" cy="4009524"/>
          </a:xfrm>
          <a:prstGeom prst="rect">
            <a:avLst/>
          </a:prstGeom>
        </p:spPr>
      </p:pic>
      <p:pic>
        <p:nvPicPr>
          <p:cNvPr id="8" name="Picture 7">
            <a:extLst>
              <a:ext uri="{FF2B5EF4-FFF2-40B4-BE49-F238E27FC236}">
                <a16:creationId xmlns:a16="http://schemas.microsoft.com/office/drawing/2014/main" id="{75866F6D-FD87-443D-A35D-7D196F289A3E}"/>
              </a:ext>
            </a:extLst>
          </p:cNvPr>
          <p:cNvPicPr>
            <a:picLocks noChangeAspect="1"/>
          </p:cNvPicPr>
          <p:nvPr/>
        </p:nvPicPr>
        <p:blipFill>
          <a:blip r:embed="rId3"/>
          <a:stretch>
            <a:fillRect/>
          </a:stretch>
        </p:blipFill>
        <p:spPr>
          <a:xfrm>
            <a:off x="6552013" y="1225106"/>
            <a:ext cx="4028571" cy="4000000"/>
          </a:xfrm>
          <a:prstGeom prst="rect">
            <a:avLst/>
          </a:prstGeom>
        </p:spPr>
      </p:pic>
    </p:spTree>
    <p:extLst>
      <p:ext uri="{BB962C8B-B14F-4D97-AF65-F5344CB8AC3E}">
        <p14:creationId xmlns:p14="http://schemas.microsoft.com/office/powerpoint/2010/main" val="17066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2800" dirty="0"/>
              <a:t>Scenario 1 – ASD when Vaccination Rate Above Mean</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2.95</a:t>
            </a:r>
          </a:p>
          <a:p>
            <a:r>
              <a:rPr lang="en-US" sz="1200" dirty="0"/>
              <a:t>Median: </a:t>
            </a:r>
            <a:r>
              <a:rPr lang="en-US" sz="1200" b="1" dirty="0"/>
              <a:t>3.0</a:t>
            </a:r>
          </a:p>
          <a:p>
            <a:r>
              <a:rPr lang="en-US" sz="1200" dirty="0"/>
              <a:t>Mode: </a:t>
            </a:r>
            <a:r>
              <a:rPr lang="en-US" sz="1200" b="1" dirty="0"/>
              <a:t>1.9</a:t>
            </a:r>
          </a:p>
          <a:p>
            <a:r>
              <a:rPr lang="en-US" sz="1200" dirty="0"/>
              <a:t>Variance: </a:t>
            </a:r>
            <a:r>
              <a:rPr lang="en-US" sz="1200" b="1" dirty="0"/>
              <a:t>0.78</a:t>
            </a:r>
          </a:p>
          <a:p>
            <a:r>
              <a:rPr lang="en-US" sz="1200" dirty="0"/>
              <a:t>Standard Deviation: </a:t>
            </a:r>
            <a:r>
              <a:rPr lang="en-US" sz="1200" b="1" dirty="0"/>
              <a:t>0.88</a:t>
            </a:r>
          </a:p>
          <a:p>
            <a:r>
              <a:rPr lang="en-US" sz="1200" dirty="0"/>
              <a:t>Skew: </a:t>
            </a:r>
            <a:r>
              <a:rPr lang="en-US" sz="1200" b="1" dirty="0"/>
              <a:t>0.02</a:t>
            </a:r>
          </a:p>
          <a:p>
            <a:r>
              <a:rPr lang="en-US" sz="1200" dirty="0"/>
              <a:t>Kurtosis: </a:t>
            </a:r>
            <a:r>
              <a:rPr lang="en-US" sz="1200" b="1" dirty="0"/>
              <a:t>-0.72</a:t>
            </a:r>
          </a:p>
          <a:p>
            <a:r>
              <a:rPr lang="en-US" sz="1200" dirty="0"/>
              <a:t>Min: </a:t>
            </a:r>
            <a:r>
              <a:rPr lang="en-US" sz="1200" b="1" dirty="0"/>
              <a:t>1.2</a:t>
            </a:r>
          </a:p>
          <a:p>
            <a:r>
              <a:rPr lang="en-US" sz="1200" dirty="0"/>
              <a:t>Max: </a:t>
            </a:r>
            <a:r>
              <a:rPr lang="en-US" sz="1200" b="1" dirty="0"/>
              <a:t>4.4</a:t>
            </a:r>
          </a:p>
        </p:txBody>
      </p:sp>
      <p:pic>
        <p:nvPicPr>
          <p:cNvPr id="4" name="Picture 3">
            <a:extLst>
              <a:ext uri="{FF2B5EF4-FFF2-40B4-BE49-F238E27FC236}">
                <a16:creationId xmlns:a16="http://schemas.microsoft.com/office/drawing/2014/main" id="{C39E83A8-B46A-4567-8EF4-747A16CD69B9}"/>
              </a:ext>
            </a:extLst>
          </p:cNvPr>
          <p:cNvPicPr>
            <a:picLocks noChangeAspect="1"/>
          </p:cNvPicPr>
          <p:nvPr/>
        </p:nvPicPr>
        <p:blipFill>
          <a:blip r:embed="rId2"/>
          <a:stretch>
            <a:fillRect/>
          </a:stretch>
        </p:blipFill>
        <p:spPr>
          <a:xfrm>
            <a:off x="388839" y="1548720"/>
            <a:ext cx="6752381" cy="3323809"/>
          </a:xfrm>
          <a:prstGeom prst="rect">
            <a:avLst/>
          </a:prstGeom>
        </p:spPr>
      </p:pic>
      <p:sp>
        <p:nvSpPr>
          <p:cNvPr id="5" name="Subtitle 3">
            <a:extLst>
              <a:ext uri="{FF2B5EF4-FFF2-40B4-BE49-F238E27FC236}">
                <a16:creationId xmlns:a16="http://schemas.microsoft.com/office/drawing/2014/main" id="{E5182A0F-B724-419C-B6AF-98812FB6B161}"/>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48779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normAutofit/>
          </a:bodyPr>
          <a:lstStyle/>
          <a:p>
            <a:r>
              <a:rPr lang="en-US" sz="2800" dirty="0"/>
              <a:t>Scenario 2 – ASD when Vaccination Rate Below Mean</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2.73</a:t>
            </a:r>
          </a:p>
          <a:p>
            <a:r>
              <a:rPr lang="en-US" sz="1200" dirty="0"/>
              <a:t>Median: </a:t>
            </a:r>
            <a:r>
              <a:rPr lang="en-US" sz="1200" b="1" dirty="0"/>
              <a:t>2.55</a:t>
            </a:r>
          </a:p>
          <a:p>
            <a:r>
              <a:rPr lang="en-US" sz="1200" dirty="0"/>
              <a:t>Mode: </a:t>
            </a:r>
            <a:r>
              <a:rPr lang="en-US" sz="1200" b="1" dirty="0"/>
              <a:t>2.3</a:t>
            </a:r>
          </a:p>
          <a:p>
            <a:r>
              <a:rPr lang="en-US" sz="1200" dirty="0"/>
              <a:t>Variance: </a:t>
            </a:r>
            <a:r>
              <a:rPr lang="en-US" sz="1200" b="1" dirty="0"/>
              <a:t>0.31</a:t>
            </a:r>
          </a:p>
          <a:p>
            <a:r>
              <a:rPr lang="en-US" sz="1200" dirty="0"/>
              <a:t>Standard Deviation: </a:t>
            </a:r>
            <a:r>
              <a:rPr lang="en-US" sz="1200" b="1" dirty="0"/>
              <a:t>0.55</a:t>
            </a:r>
          </a:p>
          <a:p>
            <a:r>
              <a:rPr lang="en-US" sz="1200" dirty="0"/>
              <a:t>Skew: </a:t>
            </a:r>
            <a:r>
              <a:rPr lang="en-US" sz="1200" b="1" dirty="0"/>
              <a:t>0.35</a:t>
            </a:r>
          </a:p>
          <a:p>
            <a:r>
              <a:rPr lang="en-US" sz="1200" dirty="0"/>
              <a:t>Kurtosis: </a:t>
            </a:r>
            <a:r>
              <a:rPr lang="en-US" sz="1200" b="1" dirty="0"/>
              <a:t>-0.84</a:t>
            </a:r>
          </a:p>
          <a:p>
            <a:r>
              <a:rPr lang="en-US" sz="1200" dirty="0"/>
              <a:t>Min: </a:t>
            </a:r>
            <a:r>
              <a:rPr lang="en-US" sz="1200" b="1" dirty="0"/>
              <a:t>1.8</a:t>
            </a:r>
          </a:p>
          <a:p>
            <a:r>
              <a:rPr lang="en-US" sz="1200" dirty="0"/>
              <a:t>Max: </a:t>
            </a:r>
            <a:r>
              <a:rPr lang="en-US" sz="1200" b="1" dirty="0"/>
              <a:t>3.9</a:t>
            </a:r>
          </a:p>
        </p:txBody>
      </p:sp>
      <p:pic>
        <p:nvPicPr>
          <p:cNvPr id="4" name="Picture 3">
            <a:extLst>
              <a:ext uri="{FF2B5EF4-FFF2-40B4-BE49-F238E27FC236}">
                <a16:creationId xmlns:a16="http://schemas.microsoft.com/office/drawing/2014/main" id="{1902B567-E623-4959-BE78-E2E9CB2CABE7}"/>
              </a:ext>
            </a:extLst>
          </p:cNvPr>
          <p:cNvPicPr>
            <a:picLocks noChangeAspect="1"/>
          </p:cNvPicPr>
          <p:nvPr/>
        </p:nvPicPr>
        <p:blipFill>
          <a:blip r:embed="rId2"/>
          <a:stretch>
            <a:fillRect/>
          </a:stretch>
        </p:blipFill>
        <p:spPr>
          <a:xfrm>
            <a:off x="515850" y="1553482"/>
            <a:ext cx="6809524" cy="3314286"/>
          </a:xfrm>
          <a:prstGeom prst="rect">
            <a:avLst/>
          </a:prstGeom>
        </p:spPr>
      </p:pic>
      <p:sp>
        <p:nvSpPr>
          <p:cNvPr id="5" name="Subtitle 3">
            <a:extLst>
              <a:ext uri="{FF2B5EF4-FFF2-40B4-BE49-F238E27FC236}">
                <a16:creationId xmlns:a16="http://schemas.microsoft.com/office/drawing/2014/main" id="{1C4947E3-6834-40F0-97B0-649582761C74}"/>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20419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A871-8289-4138-81DF-47F704C86EA6}"/>
              </a:ext>
            </a:extLst>
          </p:cNvPr>
          <p:cNvSpPr>
            <a:spLocks noGrp="1"/>
          </p:cNvSpPr>
          <p:nvPr>
            <p:ph type="title"/>
          </p:nvPr>
        </p:nvSpPr>
        <p:spPr/>
        <p:txBody>
          <a:bodyPr>
            <a:normAutofit/>
          </a:bodyPr>
          <a:lstStyle/>
          <a:p>
            <a:r>
              <a:rPr lang="en-US" sz="2800" dirty="0"/>
              <a:t>ASD - Vaccination Rate Above vs. Below Mean</a:t>
            </a:r>
          </a:p>
        </p:txBody>
      </p:sp>
      <p:pic>
        <p:nvPicPr>
          <p:cNvPr id="6" name="Picture 5">
            <a:extLst>
              <a:ext uri="{FF2B5EF4-FFF2-40B4-BE49-F238E27FC236}">
                <a16:creationId xmlns:a16="http://schemas.microsoft.com/office/drawing/2014/main" id="{D61E767A-2439-4E36-B470-053CEB08FF44}"/>
              </a:ext>
            </a:extLst>
          </p:cNvPr>
          <p:cNvPicPr>
            <a:picLocks noChangeAspect="1"/>
          </p:cNvPicPr>
          <p:nvPr/>
        </p:nvPicPr>
        <p:blipFill>
          <a:blip r:embed="rId2"/>
          <a:stretch>
            <a:fillRect/>
          </a:stretch>
        </p:blipFill>
        <p:spPr>
          <a:xfrm>
            <a:off x="5818574" y="1757571"/>
            <a:ext cx="5771429" cy="3342857"/>
          </a:xfrm>
          <a:prstGeom prst="rect">
            <a:avLst/>
          </a:prstGeom>
        </p:spPr>
      </p:pic>
      <p:sp>
        <p:nvSpPr>
          <p:cNvPr id="7" name="Content Placeholder 2">
            <a:extLst>
              <a:ext uri="{FF2B5EF4-FFF2-40B4-BE49-F238E27FC236}">
                <a16:creationId xmlns:a16="http://schemas.microsoft.com/office/drawing/2014/main" id="{B5639BD9-B8B7-45CE-988F-4DAE572B0630}"/>
              </a:ext>
            </a:extLst>
          </p:cNvPr>
          <p:cNvSpPr>
            <a:spLocks noGrp="1"/>
          </p:cNvSpPr>
          <p:nvPr>
            <p:ph idx="1"/>
          </p:nvPr>
        </p:nvSpPr>
        <p:spPr>
          <a:xfrm>
            <a:off x="160345" y="1757572"/>
            <a:ext cx="5453471" cy="4201018"/>
          </a:xfrm>
          <a:ln>
            <a:noFill/>
          </a:ln>
        </p:spPr>
        <p:txBody>
          <a:bodyPr>
            <a:normAutofit/>
          </a:bodyPr>
          <a:lstStyle/>
          <a:p>
            <a:endParaRPr lang="en-US" sz="1200" dirty="0"/>
          </a:p>
          <a:p>
            <a:r>
              <a:rPr lang="en-US" sz="1400" dirty="0"/>
              <a:t>ASD rate seems to be unaffected by the Vaccination Rate. This was confirmed using ANOVA testing which had a p-value of 0.304 which allows us to accept the NULL hypothesis that the means between the groups are the same.</a:t>
            </a:r>
          </a:p>
          <a:p>
            <a:endParaRPr lang="en-US" sz="1400" dirty="0"/>
          </a:p>
          <a:p>
            <a:r>
              <a:rPr lang="en-US" sz="1400" dirty="0"/>
              <a:t>The variance however seems to be affected by Vaccination Rate. For observations below the vaccination rate mean the variance is less. This gives the impression that as vaccination rates decrease, the more likely it is that the ASD rate will be the mean value. Vice-versa, as vaccination rates increase, the more unpredictable the ASD rate will be.</a:t>
            </a:r>
          </a:p>
        </p:txBody>
      </p:sp>
      <p:sp>
        <p:nvSpPr>
          <p:cNvPr id="8" name="Subtitle 3">
            <a:extLst>
              <a:ext uri="{FF2B5EF4-FFF2-40B4-BE49-F238E27FC236}">
                <a16:creationId xmlns:a16="http://schemas.microsoft.com/office/drawing/2014/main" id="{17851B53-F7C3-40BD-8E1B-307CFB39D1AB}"/>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61519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A871-8289-4138-81DF-47F704C86EA6}"/>
              </a:ext>
            </a:extLst>
          </p:cNvPr>
          <p:cNvSpPr>
            <a:spLocks noGrp="1"/>
          </p:cNvSpPr>
          <p:nvPr>
            <p:ph type="title"/>
          </p:nvPr>
        </p:nvSpPr>
        <p:spPr/>
        <p:txBody>
          <a:bodyPr>
            <a:normAutofit/>
          </a:bodyPr>
          <a:lstStyle/>
          <a:p>
            <a:r>
              <a:rPr lang="en-US" sz="2800" dirty="0"/>
              <a:t>Hypothesis Testing</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B5639BD9-B8B7-45CE-988F-4DAE572B0630}"/>
                  </a:ext>
                </a:extLst>
              </p:cNvPr>
              <p:cNvSpPr>
                <a:spLocks noGrp="1"/>
              </p:cNvSpPr>
              <p:nvPr>
                <p:ph idx="1"/>
              </p:nvPr>
            </p:nvSpPr>
            <p:spPr>
              <a:xfrm>
                <a:off x="58994" y="958645"/>
                <a:ext cx="12042057" cy="1961536"/>
              </a:xfrm>
              <a:ln>
                <a:noFill/>
              </a:ln>
            </p:spPr>
            <p:txBody>
              <a:bodyPr>
                <a:normAutofit/>
              </a:bodyPr>
              <a:lstStyle/>
              <a:p>
                <a:r>
                  <a:rPr lang="en-US" sz="1400" u="sng" dirty="0"/>
                  <a:t>Hypothesis</a:t>
                </a:r>
                <a:r>
                  <a:rPr lang="en-US" sz="1400" dirty="0"/>
                  <a:t>: Vaccination rate and father age at birth affect ASD prevalence. </a:t>
                </a:r>
              </a:p>
              <a:p>
                <a:endParaRPr lang="en-US" sz="1400" b="0" i="1" dirty="0">
                  <a:latin typeface="Cambria Math" panose="02040503050406030204" pitchFamily="18" charset="0"/>
                </a:endParaRP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0</m:t>
                        </m:r>
                      </m:sub>
                    </m:sSub>
                  </m:oMath>
                </a14:m>
                <a:r>
                  <a:rPr lang="en-US" sz="1400" dirty="0"/>
                  <a:t> : The selected features have no effect on ASD prevalence.</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1</m:t>
                        </m:r>
                      </m:sub>
                    </m:sSub>
                  </m:oMath>
                </a14:m>
                <a:r>
                  <a:rPr lang="en-US" sz="1400" dirty="0"/>
                  <a:t> : The selected features do influence ASD prevalence.</a:t>
                </a:r>
              </a:p>
              <a:p>
                <a:endParaRPr lang="en-US" sz="1400" dirty="0"/>
              </a:p>
              <a:p>
                <a:r>
                  <a:rPr lang="en-US" sz="1400" dirty="0"/>
                  <a:t>Below tests performed to test the hypothesis:</a:t>
                </a:r>
              </a:p>
              <a:p>
                <a:pPr marL="0" indent="0">
                  <a:buNone/>
                </a:pPr>
                <a:endParaRPr lang="en-US" sz="1400" dirty="0"/>
              </a:p>
            </p:txBody>
          </p:sp>
        </mc:Choice>
        <mc:Fallback>
          <p:sp>
            <p:nvSpPr>
              <p:cNvPr id="7" name="Content Placeholder 2">
                <a:extLst>
                  <a:ext uri="{FF2B5EF4-FFF2-40B4-BE49-F238E27FC236}">
                    <a16:creationId xmlns:a16="http://schemas.microsoft.com/office/drawing/2014/main" id="{B5639BD9-B8B7-45CE-988F-4DAE572B0630}"/>
                  </a:ext>
                </a:extLst>
              </p:cNvPr>
              <p:cNvSpPr>
                <a:spLocks noGrp="1" noRot="1" noChangeAspect="1" noMove="1" noResize="1" noEditPoints="1" noAdjustHandles="1" noChangeArrowheads="1" noChangeShapeType="1" noTextEdit="1"/>
              </p:cNvSpPr>
              <p:nvPr>
                <p:ph idx="1"/>
              </p:nvPr>
            </p:nvSpPr>
            <p:spPr>
              <a:xfrm>
                <a:off x="58994" y="958645"/>
                <a:ext cx="12042057" cy="1961536"/>
              </a:xfrm>
              <a:blipFill>
                <a:blip r:embed="rId2"/>
                <a:stretch>
                  <a:fillRect l="-101" t="-1553"/>
                </a:stretch>
              </a:blipFill>
              <a:ln>
                <a:noFill/>
              </a:ln>
            </p:spPr>
            <p:txBody>
              <a:bodyPr/>
              <a:lstStyle/>
              <a:p>
                <a:r>
                  <a:rPr lang="en-US">
                    <a:noFill/>
                  </a:rPr>
                  <a:t> </a:t>
                </a:r>
              </a:p>
            </p:txBody>
          </p:sp>
        </mc:Fallback>
      </mc:AlternateContent>
      <p:graphicFrame>
        <p:nvGraphicFramePr>
          <p:cNvPr id="8" name="Table 4">
            <a:extLst>
              <a:ext uri="{FF2B5EF4-FFF2-40B4-BE49-F238E27FC236}">
                <a16:creationId xmlns:a16="http://schemas.microsoft.com/office/drawing/2014/main" id="{1D8CBA9F-3F83-4AFA-B735-F2A4B5956609}"/>
              </a:ext>
            </a:extLst>
          </p:cNvPr>
          <p:cNvGraphicFramePr>
            <a:graphicFrameLocks noGrp="1"/>
          </p:cNvGraphicFramePr>
          <p:nvPr>
            <p:extLst>
              <p:ext uri="{D42A27DB-BD31-4B8C-83A1-F6EECF244321}">
                <p14:modId xmlns:p14="http://schemas.microsoft.com/office/powerpoint/2010/main" val="1570185325"/>
              </p:ext>
            </p:extLst>
          </p:nvPr>
        </p:nvGraphicFramePr>
        <p:xfrm>
          <a:off x="93436" y="2895379"/>
          <a:ext cx="10115201" cy="1860204"/>
        </p:xfrm>
        <a:graphic>
          <a:graphicData uri="http://schemas.openxmlformats.org/drawingml/2006/table">
            <a:tbl>
              <a:tblPr firstRow="1" bandRow="1">
                <a:tableStyleId>{7E9639D4-E3E2-4D34-9284-5A2195B3D0D7}</a:tableStyleId>
              </a:tblPr>
              <a:tblGrid>
                <a:gridCol w="2229435">
                  <a:extLst>
                    <a:ext uri="{9D8B030D-6E8A-4147-A177-3AD203B41FA5}">
                      <a16:colId xmlns:a16="http://schemas.microsoft.com/office/drawing/2014/main" val="806777018"/>
                    </a:ext>
                  </a:extLst>
                </a:gridCol>
                <a:gridCol w="2934929">
                  <a:extLst>
                    <a:ext uri="{9D8B030D-6E8A-4147-A177-3AD203B41FA5}">
                      <a16:colId xmlns:a16="http://schemas.microsoft.com/office/drawing/2014/main" val="2311616176"/>
                    </a:ext>
                  </a:extLst>
                </a:gridCol>
                <a:gridCol w="4950837">
                  <a:extLst>
                    <a:ext uri="{9D8B030D-6E8A-4147-A177-3AD203B41FA5}">
                      <a16:colId xmlns:a16="http://schemas.microsoft.com/office/drawing/2014/main" val="4029119749"/>
                    </a:ext>
                  </a:extLst>
                </a:gridCol>
              </a:tblGrid>
              <a:tr h="298548">
                <a:tc>
                  <a:txBody>
                    <a:bodyPr/>
                    <a:lstStyle/>
                    <a:p>
                      <a:r>
                        <a:rPr lang="en-US" sz="1400" dirty="0"/>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lang="en-US" sz="1400" dirty="0"/>
                        <a:t>Variables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lang="en-US" sz="1400" dirty="0"/>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121066592"/>
                  </a:ext>
                </a:extLst>
              </a:tr>
              <a:tr h="259234">
                <a:tc rowSpan="2">
                  <a:txBody>
                    <a:bodyPr/>
                    <a:lstStyle/>
                    <a:p>
                      <a:pPr algn="l"/>
                      <a:r>
                        <a:rPr lang="en-US" sz="1000" dirty="0"/>
                        <a:t>1-way ANOVA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Vaccination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Wingdings" panose="05000000000000000000" pitchFamily="2" charset="2"/>
                        <a:buNone/>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677009"/>
                  </a:ext>
                </a:extLst>
              </a:tr>
              <a:tr h="259234">
                <a:tc vMerge="1">
                  <a:txBody>
                    <a:bodyPr/>
                    <a:lstStyle/>
                    <a:p>
                      <a:pPr algn="l"/>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Father Age &gt;= 40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Wingdings" panose="05000000000000000000" pitchFamily="2" charset="2"/>
                        <a:buNone/>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6295551"/>
                  </a:ext>
                </a:extLst>
              </a:tr>
              <a:tr h="259234">
                <a:tc rowSpan="2">
                  <a:txBody>
                    <a:bodyPr/>
                    <a:lstStyle/>
                    <a:p>
                      <a:pPr algn="l"/>
                      <a:r>
                        <a:rPr lang="en-US" sz="1000" dirty="0"/>
                        <a:t>Student’s 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Vaccination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1909846"/>
                  </a:ext>
                </a:extLst>
              </a:tr>
              <a:tr h="259234">
                <a:tc vMerge="1">
                  <a:txBody>
                    <a:bodyPr/>
                    <a:lstStyle/>
                    <a:p>
                      <a:pPr algn="l"/>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Father Age &gt;= 40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6017755"/>
                  </a:ext>
                </a:extLst>
              </a:tr>
              <a:tr h="259234">
                <a:tc rowSpan="2">
                  <a:txBody>
                    <a:bodyPr/>
                    <a:lstStyle/>
                    <a:p>
                      <a:pPr algn="l"/>
                      <a:r>
                        <a:rPr lang="en-US" sz="1000" dirty="0"/>
                        <a:t>Mann-Whitney U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Vaccination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3105284"/>
                  </a:ext>
                </a:extLst>
              </a:tr>
              <a:tr h="259234">
                <a:tc vMerge="1">
                  <a:txBody>
                    <a:bodyPr/>
                    <a:lstStyle/>
                    <a:p>
                      <a:pPr algn="l"/>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000" dirty="0"/>
                        <a:t>ASD vs. Father Age &gt;= 40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dirty="0"/>
                        <a:t>&lt;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6964262"/>
                  </a:ext>
                </a:extLst>
              </a:tr>
            </a:tbl>
          </a:graphicData>
        </a:graphic>
      </p:graphicFrame>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F4E7A21-536A-414E-A32F-55452E58E739}"/>
                  </a:ext>
                </a:extLst>
              </p:cNvPr>
              <p:cNvSpPr txBox="1">
                <a:spLocks/>
              </p:cNvSpPr>
              <p:nvPr/>
            </p:nvSpPr>
            <p:spPr>
              <a:xfrm>
                <a:off x="93436" y="5026519"/>
                <a:ext cx="12042057" cy="87283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Tx/>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371600" indent="-457200" algn="l" defTabSz="914400" rtl="0" eaLnBrk="1" latinLnBrk="0" hangingPunct="1">
                  <a:lnSpc>
                    <a:spcPct val="90000"/>
                  </a:lnSpc>
                  <a:spcBef>
                    <a:spcPts val="500"/>
                  </a:spcBef>
                  <a:buFont typeface="+mj-lt"/>
                  <a:buAutoNum type="arabicPeriod"/>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714500" indent="-342900" algn="l" defTabSz="914400" rtl="0" eaLnBrk="1" latinLnBrk="0" hangingPunct="1">
                  <a:lnSpc>
                    <a:spcPct val="90000"/>
                  </a:lnSpc>
                  <a:spcBef>
                    <a:spcPts val="500"/>
                  </a:spcBef>
                  <a:buFont typeface="+mj-lt"/>
                  <a:buAutoNum type="alphaLcPeriod"/>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u="sng" dirty="0"/>
                  <a:t>Result</a:t>
                </a:r>
                <a:r>
                  <a:rPr lang="en-US" sz="1400" dirty="0"/>
                  <a:t>: </a:t>
                </a:r>
              </a:p>
              <a:p>
                <a:pPr marL="0" indent="0">
                  <a:buFont typeface="Arial" panose="020B0604020202020204" pitchFamily="34" charset="0"/>
                  <a:buNone/>
                </a:pPr>
                <a:r>
                  <a:rPr lang="en-US" sz="1400" dirty="0"/>
                  <a:t>Both selected features are significant which allows us to accept the alternative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𝐻</m:t>
                        </m:r>
                      </m:e>
                      <m:sub>
                        <m:r>
                          <a:rPr lang="en-US" sz="1400" b="0" i="1" smtClean="0">
                            <a:latin typeface="Cambria Math" panose="02040503050406030204" pitchFamily="18" charset="0"/>
                          </a:rPr>
                          <m:t>1</m:t>
                        </m:r>
                      </m:sub>
                    </m:sSub>
                  </m:oMath>
                </a14:m>
                <a:r>
                  <a:rPr lang="en-US" sz="1400" dirty="0"/>
                  <a:t> hypothesis that the features do have an effect on ASD prevalence</a:t>
                </a:r>
              </a:p>
            </p:txBody>
          </p:sp>
        </mc:Choice>
        <mc:Fallback xmlns="">
          <p:sp>
            <p:nvSpPr>
              <p:cNvPr id="9" name="Content Placeholder 2">
                <a:extLst>
                  <a:ext uri="{FF2B5EF4-FFF2-40B4-BE49-F238E27FC236}">
                    <a16:creationId xmlns:a16="http://schemas.microsoft.com/office/drawing/2014/main" id="{7F4E7A21-536A-414E-A32F-55452E58E739}"/>
                  </a:ext>
                </a:extLst>
              </p:cNvPr>
              <p:cNvSpPr txBox="1">
                <a:spLocks noRot="1" noChangeAspect="1" noMove="1" noResize="1" noEditPoints="1" noAdjustHandles="1" noChangeArrowheads="1" noChangeShapeType="1" noTextEdit="1"/>
              </p:cNvSpPr>
              <p:nvPr/>
            </p:nvSpPr>
            <p:spPr>
              <a:xfrm>
                <a:off x="93436" y="5026519"/>
                <a:ext cx="12042057" cy="872836"/>
              </a:xfrm>
              <a:prstGeom prst="rect">
                <a:avLst/>
              </a:prstGeom>
              <a:blipFill>
                <a:blip r:embed="rId3"/>
                <a:stretch>
                  <a:fillRect l="-152" t="-4196"/>
                </a:stretch>
              </a:blipFill>
              <a:ln>
                <a:noFill/>
              </a:ln>
            </p:spPr>
            <p:txBody>
              <a:bodyPr/>
              <a:lstStyle/>
              <a:p>
                <a:r>
                  <a:rPr lang="en-US">
                    <a:noFill/>
                  </a:rPr>
                  <a:t> </a:t>
                </a:r>
              </a:p>
            </p:txBody>
          </p:sp>
        </mc:Fallback>
      </mc:AlternateContent>
      <p:sp>
        <p:nvSpPr>
          <p:cNvPr id="10" name="Subtitle 3">
            <a:extLst>
              <a:ext uri="{FF2B5EF4-FFF2-40B4-BE49-F238E27FC236}">
                <a16:creationId xmlns:a16="http://schemas.microsoft.com/office/drawing/2014/main" id="{CE627CA6-16AF-4BC1-80D3-2EA4879A92E9}"/>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49112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FAAD-1BD6-4A51-9547-FEF576E90724}"/>
              </a:ext>
            </a:extLst>
          </p:cNvPr>
          <p:cNvSpPr>
            <a:spLocks noGrp="1"/>
          </p:cNvSpPr>
          <p:nvPr>
            <p:ph type="title"/>
          </p:nvPr>
        </p:nvSpPr>
        <p:spPr/>
        <p:txBody>
          <a:bodyPr/>
          <a:lstStyle/>
          <a:p>
            <a:r>
              <a:rPr lang="en-US" dirty="0"/>
              <a:t>Regression Analysis</a:t>
            </a:r>
          </a:p>
        </p:txBody>
      </p:sp>
      <p:sp>
        <p:nvSpPr>
          <p:cNvPr id="4" name="Subtitle 3">
            <a:extLst>
              <a:ext uri="{FF2B5EF4-FFF2-40B4-BE49-F238E27FC236}">
                <a16:creationId xmlns:a16="http://schemas.microsoft.com/office/drawing/2014/main" id="{3F6BBF92-232D-4060-B82D-DFBC4DC9F693}"/>
              </a:ext>
            </a:extLst>
          </p:cNvPr>
          <p:cNvSpPr>
            <a:spLocks noGrp="1"/>
          </p:cNvSpPr>
          <p:nvPr>
            <p:ph type="subTitle" idx="10"/>
          </p:nvPr>
        </p:nvSpPr>
        <p:spPr/>
        <p:txBody>
          <a:bodyPr/>
          <a:lstStyle/>
          <a:p>
            <a:r>
              <a:rPr lang="en-US" dirty="0"/>
              <a:t>Patrick Weatherford – DSC 530 Data Exploration &amp; Analysis</a:t>
            </a:r>
          </a:p>
        </p:txBody>
      </p:sp>
      <p:pic>
        <p:nvPicPr>
          <p:cNvPr id="6" name="Picture 5">
            <a:extLst>
              <a:ext uri="{FF2B5EF4-FFF2-40B4-BE49-F238E27FC236}">
                <a16:creationId xmlns:a16="http://schemas.microsoft.com/office/drawing/2014/main" id="{4E131758-C887-42F8-904E-8E71FFAB7547}"/>
              </a:ext>
            </a:extLst>
          </p:cNvPr>
          <p:cNvPicPr>
            <a:picLocks noChangeAspect="1"/>
          </p:cNvPicPr>
          <p:nvPr/>
        </p:nvPicPr>
        <p:blipFill>
          <a:blip r:embed="rId2"/>
          <a:stretch>
            <a:fillRect/>
          </a:stretch>
        </p:blipFill>
        <p:spPr>
          <a:xfrm>
            <a:off x="4115810" y="872837"/>
            <a:ext cx="8076190" cy="2647619"/>
          </a:xfrm>
          <a:prstGeom prst="rect">
            <a:avLst/>
          </a:prstGeom>
        </p:spPr>
      </p:pic>
      <mc:AlternateContent xmlns:mc="http://schemas.openxmlformats.org/markup-compatibility/2006">
        <mc:Choice xmlns:a14="http://schemas.microsoft.com/office/drawing/2010/main" Requires="a14">
          <p:graphicFrame>
            <p:nvGraphicFramePr>
              <p:cNvPr id="7" name="Table 4">
                <a:extLst>
                  <a:ext uri="{FF2B5EF4-FFF2-40B4-BE49-F238E27FC236}">
                    <a16:creationId xmlns:a16="http://schemas.microsoft.com/office/drawing/2014/main" id="{8AFDFDC9-0A08-41B2-BFB9-DAD66DB36827}"/>
                  </a:ext>
                </a:extLst>
              </p:cNvPr>
              <p:cNvGraphicFramePr>
                <a:graphicFrameLocks noGrp="1"/>
              </p:cNvGraphicFramePr>
              <p:nvPr>
                <p:extLst>
                  <p:ext uri="{D42A27DB-BD31-4B8C-83A1-F6EECF244321}">
                    <p14:modId xmlns:p14="http://schemas.microsoft.com/office/powerpoint/2010/main" val="2874663760"/>
                  </p:ext>
                </p:extLst>
              </p:nvPr>
            </p:nvGraphicFramePr>
            <p:xfrm>
              <a:off x="226172" y="1159710"/>
              <a:ext cx="3497796" cy="2682856"/>
            </p:xfrm>
            <a:graphic>
              <a:graphicData uri="http://schemas.openxmlformats.org/drawingml/2006/table">
                <a:tbl>
                  <a:tblPr firstRow="1" bandRow="1">
                    <a:tableStyleId>{7E9639D4-E3E2-4D34-9284-5A2195B3D0D7}</a:tableStyleId>
                  </a:tblPr>
                  <a:tblGrid>
                    <a:gridCol w="1223434">
                      <a:extLst>
                        <a:ext uri="{9D8B030D-6E8A-4147-A177-3AD203B41FA5}">
                          <a16:colId xmlns:a16="http://schemas.microsoft.com/office/drawing/2014/main" val="806777018"/>
                        </a:ext>
                      </a:extLst>
                    </a:gridCol>
                    <a:gridCol w="2274362">
                      <a:extLst>
                        <a:ext uri="{9D8B030D-6E8A-4147-A177-3AD203B41FA5}">
                          <a16:colId xmlns:a16="http://schemas.microsoft.com/office/drawing/2014/main" val="4029119749"/>
                        </a:ext>
                      </a:extLst>
                    </a:gridCol>
                  </a:tblGrid>
                  <a:tr h="259234">
                    <a:tc>
                      <a:txBody>
                        <a:bodyPr/>
                        <a:lstStyle/>
                        <a:p>
                          <a:pPr algn="l"/>
                          <a14:m>
                            <m:oMath xmlns:m="http://schemas.openxmlformats.org/officeDocument/2006/math">
                              <m:sSup>
                                <m:sSupPr>
                                  <m:ctrlPr>
                                    <a:rPr lang="en-US" sz="800" b="1" i="1" kern="1200" dirty="0" smtClean="0">
                                      <a:solidFill>
                                        <a:schemeClr val="bg1"/>
                                      </a:solidFill>
                                      <a:latin typeface="Cambria Math" panose="02040503050406030204" pitchFamily="18" charset="0"/>
                                      <a:ea typeface="+mn-ea"/>
                                      <a:cs typeface="+mn-cs"/>
                                    </a:rPr>
                                  </m:ctrlPr>
                                </m:sSupPr>
                                <m:e>
                                  <m:r>
                                    <a:rPr lang="en-US" sz="800" b="1" i="1" kern="1200" dirty="0" smtClean="0">
                                      <a:solidFill>
                                        <a:schemeClr val="bg1"/>
                                      </a:solidFill>
                                      <a:latin typeface="Cambria Math" panose="02040503050406030204" pitchFamily="18" charset="0"/>
                                      <a:ea typeface="+mn-ea"/>
                                      <a:cs typeface="+mn-cs"/>
                                    </a:rPr>
                                    <m:t>𝑹</m:t>
                                  </m:r>
                                </m:e>
                                <m:sup>
                                  <m:r>
                                    <a:rPr lang="en-US" sz="800" b="1" i="1" kern="1200" dirty="0" smtClean="0">
                                      <a:solidFill>
                                        <a:schemeClr val="bg1"/>
                                      </a:solidFill>
                                      <a:latin typeface="Cambria Math" panose="02040503050406030204" pitchFamily="18" charset="0"/>
                                      <a:ea typeface="+mn-ea"/>
                                      <a:cs typeface="+mn-cs"/>
                                    </a:rPr>
                                    <m:t>𝟐</m:t>
                                  </m:r>
                                </m:sup>
                              </m:sSup>
                            </m:oMath>
                          </a14:m>
                          <a:r>
                            <a:rPr lang="en-US" sz="800" b="1" kern="1200" dirty="0">
                              <a:solidFill>
                                <a:schemeClr val="bg1"/>
                              </a:solidFill>
                              <a:latin typeface="+mn-lt"/>
                              <a:ea typeface="+mn-ea"/>
                              <a:cs typeface="+mn-cs"/>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677009"/>
                      </a:ext>
                    </a:extLst>
                  </a:tr>
                  <a:tr h="259234">
                    <a:tc>
                      <a:txBody>
                        <a:bodyPr/>
                        <a:lstStyle/>
                        <a:p>
                          <a:pPr algn="l"/>
                          <a:r>
                            <a:rPr lang="en-US" sz="800" b="1" kern="1200" dirty="0">
                              <a:solidFill>
                                <a:schemeClr val="bg1"/>
                              </a:solidFill>
                              <a:latin typeface="+mn-lt"/>
                              <a:ea typeface="+mn-ea"/>
                              <a:cs typeface="+mn-cs"/>
                            </a:rPr>
                            <a:t>Adjusted </a:t>
                          </a:r>
                          <a14:m>
                            <m:oMath xmlns:m="http://schemas.openxmlformats.org/officeDocument/2006/math">
                              <m:sSup>
                                <m:sSupPr>
                                  <m:ctrlPr>
                                    <a:rPr lang="en-US" sz="800" b="1" i="1" kern="1200" smtClean="0">
                                      <a:solidFill>
                                        <a:schemeClr val="bg1"/>
                                      </a:solidFill>
                                      <a:latin typeface="Cambria Math" panose="02040503050406030204" pitchFamily="18" charset="0"/>
                                      <a:ea typeface="+mn-ea"/>
                                      <a:cs typeface="+mn-cs"/>
                                    </a:rPr>
                                  </m:ctrlPr>
                                </m:sSupPr>
                                <m:e>
                                  <m:r>
                                    <a:rPr lang="en-US" sz="800" b="1" i="1" kern="1200" smtClean="0">
                                      <a:solidFill>
                                        <a:schemeClr val="bg1"/>
                                      </a:solidFill>
                                      <a:latin typeface="Cambria Math" panose="02040503050406030204" pitchFamily="18" charset="0"/>
                                      <a:ea typeface="+mn-ea"/>
                                      <a:cs typeface="+mn-cs"/>
                                    </a:rPr>
                                    <m:t>𝑹</m:t>
                                  </m:r>
                                </m:e>
                                <m:sup>
                                  <m:r>
                                    <a:rPr lang="en-US" sz="800" b="1" i="1" kern="1200" smtClean="0">
                                      <a:solidFill>
                                        <a:schemeClr val="bg1"/>
                                      </a:solidFill>
                                      <a:latin typeface="Cambria Math" panose="02040503050406030204" pitchFamily="18" charset="0"/>
                                      <a:ea typeface="+mn-ea"/>
                                      <a:cs typeface="+mn-cs"/>
                                    </a:rPr>
                                    <m:t>𝟐</m:t>
                                  </m:r>
                                </m:sup>
                              </m:sSup>
                            </m:oMath>
                          </a14:m>
                          <a:endParaRPr lang="en-US" sz="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4284582"/>
                      </a:ext>
                    </a:extLst>
                  </a:tr>
                  <a:tr h="259234">
                    <a:tc>
                      <a:txBody>
                        <a:bodyPr/>
                        <a:lstStyle/>
                        <a:p>
                          <a:pPr algn="l"/>
                          <a:r>
                            <a:rPr lang="en-US" sz="800" b="1" kern="1200" dirty="0">
                              <a:solidFill>
                                <a:schemeClr val="bg1"/>
                              </a:solidFill>
                              <a:latin typeface="+mn-lt"/>
                              <a:ea typeface="+mn-ea"/>
                              <a:cs typeface="+mn-cs"/>
                            </a:rPr>
                            <a:t>Observations (</a:t>
                          </a:r>
                          <a:r>
                            <a:rPr lang="en-US" sz="800" b="1" i="1" kern="1200" dirty="0">
                              <a:solidFill>
                                <a:schemeClr val="bg1"/>
                              </a:solidFill>
                              <a:latin typeface="+mn-lt"/>
                              <a:ea typeface="+mn-ea"/>
                              <a:cs typeface="+mn-cs"/>
                            </a:rPr>
                            <a:t>n</a:t>
                          </a:r>
                          <a:r>
                            <a:rPr lang="en-US" sz="800" b="1" i="0" kern="1200" dirty="0">
                              <a:solidFill>
                                <a:schemeClr val="bg1"/>
                              </a:solidFill>
                              <a:latin typeface="+mn-lt"/>
                              <a:ea typeface="+mn-ea"/>
                              <a:cs typeface="+mn-cs"/>
                            </a:rPr>
                            <a:t>)</a:t>
                          </a:r>
                          <a:endParaRPr lang="en-US" sz="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72744"/>
                      </a:ext>
                    </a:extLst>
                  </a:tr>
                  <a:tr h="259234">
                    <a:tc>
                      <a:txBody>
                        <a:bodyPr/>
                        <a:lstStyle/>
                        <a:p>
                          <a:pPr algn="l"/>
                          <a:r>
                            <a:rPr lang="en-US" sz="800" b="1" kern="1200" dirty="0">
                              <a:solidFill>
                                <a:schemeClr val="bg1"/>
                              </a:solidFill>
                              <a:latin typeface="+mn-lt"/>
                              <a:ea typeface="+mn-ea"/>
                              <a:cs typeface="+mn-cs"/>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Multiple 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13863"/>
                      </a:ext>
                    </a:extLst>
                  </a:tr>
                  <a:tr h="259234">
                    <a:tc>
                      <a:txBody>
                        <a:bodyPr/>
                        <a:lstStyle/>
                        <a:p>
                          <a:pPr algn="l"/>
                          <a:r>
                            <a:rPr lang="en-US" sz="800" b="1" kern="1200" dirty="0">
                              <a:solidFill>
                                <a:schemeClr val="bg1"/>
                              </a:solidFill>
                              <a:latin typeface="+mn-lt"/>
                              <a:ea typeface="+mn-ea"/>
                              <a:cs typeface="+mn-cs"/>
                            </a:rPr>
                            <a:t>Intercept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-2.76</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(-8.76,  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2501838"/>
                      </a:ext>
                    </a:extLst>
                  </a:tr>
                  <a:tr h="259234">
                    <a:tc>
                      <a:txBody>
                        <a:bodyPr/>
                        <a:lstStyle/>
                        <a:p>
                          <a:pPr algn="l"/>
                          <a:r>
                            <a:rPr lang="en-US" sz="800" b="1" kern="1200" dirty="0">
                              <a:solidFill>
                                <a:schemeClr val="bg1"/>
                              </a:solidFill>
                              <a:latin typeface="+mn-lt"/>
                              <a:ea typeface="+mn-ea"/>
                              <a:cs typeface="+mn-cs"/>
                            </a:rPr>
                            <a:t>Vaccination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0.06</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(-0.01, 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4799810"/>
                      </a:ext>
                    </a:extLst>
                  </a:tr>
                  <a:tr h="259234">
                    <a:tc>
                      <a:txBody>
                        <a:bodyPr/>
                        <a:lstStyle/>
                        <a:p>
                          <a:pPr algn="l"/>
                          <a:r>
                            <a:rPr lang="en-US" sz="800" b="1" kern="1200" dirty="0">
                              <a:solidFill>
                                <a:schemeClr val="bg1"/>
                              </a:solidFill>
                              <a:latin typeface="+mn-lt"/>
                              <a:ea typeface="+mn-ea"/>
                              <a:cs typeface="+mn-cs"/>
                            </a:rPr>
                            <a:t>Father Age &gt;=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0.04</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(-8.76,  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1642781"/>
                      </a:ext>
                    </a:extLst>
                  </a:tr>
                </a:tbl>
              </a:graphicData>
            </a:graphic>
          </p:graphicFrame>
        </mc:Choice>
        <mc:Fallback>
          <p:graphicFrame>
            <p:nvGraphicFramePr>
              <p:cNvPr id="7" name="Table 4">
                <a:extLst>
                  <a:ext uri="{FF2B5EF4-FFF2-40B4-BE49-F238E27FC236}">
                    <a16:creationId xmlns:a16="http://schemas.microsoft.com/office/drawing/2014/main" id="{8AFDFDC9-0A08-41B2-BFB9-DAD66DB36827}"/>
                  </a:ext>
                </a:extLst>
              </p:cNvPr>
              <p:cNvGraphicFramePr>
                <a:graphicFrameLocks noGrp="1"/>
              </p:cNvGraphicFramePr>
              <p:nvPr>
                <p:extLst>
                  <p:ext uri="{D42A27DB-BD31-4B8C-83A1-F6EECF244321}">
                    <p14:modId xmlns:p14="http://schemas.microsoft.com/office/powerpoint/2010/main" val="2874663760"/>
                  </p:ext>
                </p:extLst>
              </p:nvPr>
            </p:nvGraphicFramePr>
            <p:xfrm>
              <a:off x="226172" y="1159710"/>
              <a:ext cx="3497796" cy="2682856"/>
            </p:xfrm>
            <a:graphic>
              <a:graphicData uri="http://schemas.openxmlformats.org/drawingml/2006/table">
                <a:tbl>
                  <a:tblPr firstRow="1" bandRow="1">
                    <a:tableStyleId>{7E9639D4-E3E2-4D34-9284-5A2195B3D0D7}</a:tableStyleId>
                  </a:tblPr>
                  <a:tblGrid>
                    <a:gridCol w="1223434">
                      <a:extLst>
                        <a:ext uri="{9D8B030D-6E8A-4147-A177-3AD203B41FA5}">
                          <a16:colId xmlns:a16="http://schemas.microsoft.com/office/drawing/2014/main" val="806777018"/>
                        </a:ext>
                      </a:extLst>
                    </a:gridCol>
                    <a:gridCol w="2274362">
                      <a:extLst>
                        <a:ext uri="{9D8B030D-6E8A-4147-A177-3AD203B41FA5}">
                          <a16:colId xmlns:a16="http://schemas.microsoft.com/office/drawing/2014/main" val="4029119749"/>
                        </a:ext>
                      </a:extLst>
                    </a:gridCol>
                  </a:tblGrid>
                  <a:tr h="259234">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8" t="-2326" r="-186567" b="-939535"/>
                          </a:stretch>
                        </a:blip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3677009"/>
                      </a:ext>
                    </a:extLst>
                  </a:tr>
                  <a:tr h="259234">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8" t="-104762" r="-186567" b="-861905"/>
                          </a:stretch>
                        </a:blip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4284582"/>
                      </a:ext>
                    </a:extLst>
                  </a:tr>
                  <a:tr h="259234">
                    <a:tc>
                      <a:txBody>
                        <a:bodyPr/>
                        <a:lstStyle/>
                        <a:p>
                          <a:pPr algn="l"/>
                          <a:r>
                            <a:rPr lang="en-US" sz="800" b="1" kern="1200" dirty="0">
                              <a:solidFill>
                                <a:schemeClr val="bg1"/>
                              </a:solidFill>
                              <a:latin typeface="+mn-lt"/>
                              <a:ea typeface="+mn-ea"/>
                              <a:cs typeface="+mn-cs"/>
                            </a:rPr>
                            <a:t>Observations (</a:t>
                          </a:r>
                          <a:r>
                            <a:rPr lang="en-US" sz="800" b="1" i="1" kern="1200" dirty="0">
                              <a:solidFill>
                                <a:schemeClr val="bg1"/>
                              </a:solidFill>
                              <a:latin typeface="+mn-lt"/>
                              <a:ea typeface="+mn-ea"/>
                              <a:cs typeface="+mn-cs"/>
                            </a:rPr>
                            <a:t>n</a:t>
                          </a:r>
                          <a:r>
                            <a:rPr lang="en-US" sz="800" b="1" i="0" kern="1200" dirty="0">
                              <a:solidFill>
                                <a:schemeClr val="bg1"/>
                              </a:solidFill>
                              <a:latin typeface="+mn-lt"/>
                              <a:ea typeface="+mn-ea"/>
                              <a:cs typeface="+mn-cs"/>
                            </a:rPr>
                            <a:t>)</a:t>
                          </a:r>
                          <a:endParaRPr lang="en-US" sz="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72744"/>
                      </a:ext>
                    </a:extLst>
                  </a:tr>
                  <a:tr h="259234">
                    <a:tc>
                      <a:txBody>
                        <a:bodyPr/>
                        <a:lstStyle/>
                        <a:p>
                          <a:pPr algn="l"/>
                          <a:r>
                            <a:rPr lang="en-US" sz="800" b="1" kern="1200" dirty="0">
                              <a:solidFill>
                                <a:schemeClr val="bg1"/>
                              </a:solidFill>
                              <a:latin typeface="+mn-lt"/>
                              <a:ea typeface="+mn-ea"/>
                              <a:cs typeface="+mn-cs"/>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1" kern="1200" dirty="0">
                              <a:solidFill>
                                <a:schemeClr val="tx1"/>
                              </a:solidFill>
                              <a:latin typeface="+mn-lt"/>
                              <a:ea typeface="+mn-ea"/>
                              <a:cs typeface="+mn-cs"/>
                            </a:rPr>
                            <a:t>Multiple 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7913863"/>
                      </a:ext>
                    </a:extLst>
                  </a:tr>
                  <a:tr h="548640">
                    <a:tc>
                      <a:txBody>
                        <a:bodyPr/>
                        <a:lstStyle/>
                        <a:p>
                          <a:pPr algn="l"/>
                          <a:r>
                            <a:rPr lang="en-US" sz="800" b="1" kern="1200" dirty="0">
                              <a:solidFill>
                                <a:schemeClr val="bg1"/>
                              </a:solidFill>
                              <a:latin typeface="+mn-lt"/>
                              <a:ea typeface="+mn-ea"/>
                              <a:cs typeface="+mn-cs"/>
                            </a:rPr>
                            <a:t>Intercept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-2.76</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(-8.76,  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2501838"/>
                      </a:ext>
                    </a:extLst>
                  </a:tr>
                  <a:tr h="548640">
                    <a:tc>
                      <a:txBody>
                        <a:bodyPr/>
                        <a:lstStyle/>
                        <a:p>
                          <a:pPr algn="l"/>
                          <a:r>
                            <a:rPr lang="en-US" sz="800" b="1" kern="1200" dirty="0">
                              <a:solidFill>
                                <a:schemeClr val="bg1"/>
                              </a:solidFill>
                              <a:latin typeface="+mn-lt"/>
                              <a:ea typeface="+mn-ea"/>
                              <a:cs typeface="+mn-cs"/>
                            </a:rPr>
                            <a:t>Vaccination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0.06</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(-0.01, 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4799810"/>
                      </a:ext>
                    </a:extLst>
                  </a:tr>
                  <a:tr h="548640">
                    <a:tc>
                      <a:txBody>
                        <a:bodyPr/>
                        <a:lstStyle/>
                        <a:p>
                          <a:pPr algn="l"/>
                          <a:r>
                            <a:rPr lang="en-US" sz="800" b="1" kern="1200" dirty="0">
                              <a:solidFill>
                                <a:schemeClr val="bg1"/>
                              </a:solidFill>
                              <a:latin typeface="+mn-lt"/>
                              <a:ea typeface="+mn-ea"/>
                              <a:cs typeface="+mn-cs"/>
                            </a:rPr>
                            <a:t>Father Age &gt;= 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pPr marL="0" indent="0" algn="l">
                            <a:buFont typeface="Wingdings" panose="05000000000000000000" pitchFamily="2" charset="2"/>
                            <a:buNone/>
                          </a:pPr>
                          <a:r>
                            <a:rPr lang="en-US" sz="1000" b="0" kern="1200" dirty="0">
                              <a:solidFill>
                                <a:schemeClr val="tx1"/>
                              </a:solidFill>
                              <a:latin typeface="+mn-lt"/>
                              <a:ea typeface="+mn-ea"/>
                              <a:cs typeface="+mn-cs"/>
                            </a:rPr>
                            <a:t>beta</a:t>
                          </a:r>
                          <a:r>
                            <a:rPr lang="en-US" sz="1000" b="1" kern="1200" dirty="0">
                              <a:solidFill>
                                <a:schemeClr val="tx1"/>
                              </a:solidFill>
                              <a:latin typeface="+mn-lt"/>
                              <a:ea typeface="+mn-ea"/>
                              <a:cs typeface="+mn-cs"/>
                            </a:rPr>
                            <a:t>: 0.04</a:t>
                          </a:r>
                        </a:p>
                        <a:p>
                          <a:pPr marL="0" indent="0" algn="l">
                            <a:buFont typeface="Wingdings" panose="05000000000000000000" pitchFamily="2" charset="2"/>
                            <a:buNone/>
                          </a:pPr>
                          <a:r>
                            <a:rPr lang="en-US" sz="1000" b="0" kern="1200" dirty="0">
                              <a:solidFill>
                                <a:schemeClr val="tx1"/>
                              </a:solidFill>
                              <a:latin typeface="+mn-lt"/>
                              <a:ea typeface="+mn-ea"/>
                              <a:cs typeface="+mn-cs"/>
                            </a:rPr>
                            <a:t>p-value</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&gt; 0.05</a:t>
                          </a:r>
                        </a:p>
                        <a:p>
                          <a:pPr marL="0" indent="0" algn="l">
                            <a:buFont typeface="Wingdings" panose="05000000000000000000" pitchFamily="2" charset="2"/>
                            <a:buNone/>
                          </a:pPr>
                          <a:r>
                            <a:rPr lang="en-US" sz="1000" b="0" kern="1200" dirty="0">
                              <a:solidFill>
                                <a:schemeClr val="tx1"/>
                              </a:solidFill>
                              <a:latin typeface="+mn-lt"/>
                              <a:ea typeface="+mn-ea"/>
                              <a:cs typeface="+mn-cs"/>
                            </a:rPr>
                            <a:t>CI</a:t>
                          </a:r>
                          <a:r>
                            <a:rPr lang="en-US" sz="1000" b="1" kern="1200" dirty="0">
                              <a:solidFill>
                                <a:schemeClr val="tx1"/>
                              </a:solidFill>
                              <a:latin typeface="+mn-lt"/>
                              <a:ea typeface="+mn-ea"/>
                              <a:cs typeface="+mn-cs"/>
                            </a:rPr>
                            <a:t>: </a:t>
                          </a:r>
                          <a:r>
                            <a:rPr lang="en-US" sz="1000" b="1" kern="1200" dirty="0">
                              <a:solidFill>
                                <a:srgbClr val="FF0000"/>
                              </a:solidFill>
                              <a:latin typeface="+mn-lt"/>
                              <a:ea typeface="+mn-ea"/>
                              <a:cs typeface="+mn-cs"/>
                            </a:rPr>
                            <a:t>(-8.76,  3.22)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1642781"/>
                      </a:ext>
                    </a:extLst>
                  </a:tr>
                </a:tbl>
              </a:graphicData>
            </a:graphic>
          </p:graphicFrame>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9DD5E019-702B-474A-866C-6147B0B40BB1}"/>
                  </a:ext>
                </a:extLst>
              </p:cNvPr>
              <p:cNvSpPr txBox="1">
                <a:spLocks/>
              </p:cNvSpPr>
              <p:nvPr/>
            </p:nvSpPr>
            <p:spPr>
              <a:xfrm>
                <a:off x="67646" y="4325971"/>
                <a:ext cx="12042057" cy="1372319"/>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800100" indent="-342900" algn="l" defTabSz="914400" rtl="0" eaLnBrk="1" latinLnBrk="0" hangingPunct="1">
                  <a:lnSpc>
                    <a:spcPct val="90000"/>
                  </a:lnSpc>
                  <a:spcBef>
                    <a:spcPts val="500"/>
                  </a:spcBef>
                  <a:buFontTx/>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371600" indent="-457200" algn="l" defTabSz="914400" rtl="0" eaLnBrk="1" latinLnBrk="0" hangingPunct="1">
                  <a:lnSpc>
                    <a:spcPct val="90000"/>
                  </a:lnSpc>
                  <a:spcBef>
                    <a:spcPts val="500"/>
                  </a:spcBef>
                  <a:buFont typeface="+mj-lt"/>
                  <a:buAutoNum type="arabicPeriod"/>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714500" indent="-342900" algn="l" defTabSz="914400" rtl="0" eaLnBrk="1" latinLnBrk="0" hangingPunct="1">
                  <a:lnSpc>
                    <a:spcPct val="90000"/>
                  </a:lnSpc>
                  <a:spcBef>
                    <a:spcPts val="500"/>
                  </a:spcBef>
                  <a:buFont typeface="+mj-lt"/>
                  <a:buAutoNum type="alphaLcPeriod"/>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u="sng" dirty="0"/>
                  <a:t>Result</a:t>
                </a:r>
                <a:r>
                  <a:rPr lang="en-US" sz="1400" dirty="0"/>
                  <a:t>: </a:t>
                </a:r>
              </a:p>
              <a:p>
                <a:pPr marL="0" indent="0">
                  <a:buFont typeface="Arial" panose="020B0604020202020204" pitchFamily="34" charset="0"/>
                  <a:buNone/>
                </a:pPr>
                <a:r>
                  <a:rPr lang="en-US" sz="1400" dirty="0"/>
                  <a:t>The multiple linear regression does </a:t>
                </a:r>
                <a:r>
                  <a:rPr lang="en-US" sz="1400" b="1" u="sng" dirty="0"/>
                  <a:t>not</a:t>
                </a:r>
                <a:r>
                  <a:rPr lang="en-US" sz="1400" dirty="0"/>
                  <a:t> explain ASD rate well. With an </a:t>
                </a:r>
                <a14:m>
                  <m:oMath xmlns:m="http://schemas.openxmlformats.org/officeDocument/2006/math">
                    <m:r>
                      <a:rPr lang="en-US" sz="1400" b="0" i="1" smtClean="0">
                        <a:latin typeface="Cambria Math" panose="02040503050406030204" pitchFamily="18" charset="0"/>
                      </a:rPr>
                      <m:t>𝐴𝑑𝑢𝑠𝑡𝑒𝑑</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2</m:t>
                        </m:r>
                      </m:sup>
                    </m:sSup>
                  </m:oMath>
                </a14:m>
                <a:r>
                  <a:rPr lang="en-US" sz="1400" dirty="0"/>
                  <a:t> = 0.05, this indicates that the model explains roughly 5% of the outcome variable. Furthermore, all of the </a:t>
                </a:r>
                <a14:m>
                  <m:oMath xmlns:m="http://schemas.openxmlformats.org/officeDocument/2006/math">
                    <m:r>
                      <a:rPr lang="en-US" sz="1400" i="1" smtClean="0">
                        <a:latin typeface="Cambria Math" panose="02040503050406030204" pitchFamily="18" charset="0"/>
                        <a:ea typeface="Cambria Math" panose="02040503050406030204" pitchFamily="18" charset="0"/>
                      </a:rPr>
                      <m:t>𝛽</m:t>
                    </m:r>
                  </m:oMath>
                </a14:m>
                <a:r>
                  <a:rPr lang="en-US" sz="1400" dirty="0"/>
                  <a:t> values are not significant at p &lt; 0.05 and have confidence intervals with 0 in them indicating uncertainty in the direction of the effect on the outcome.</a:t>
                </a:r>
              </a:p>
            </p:txBody>
          </p:sp>
        </mc:Choice>
        <mc:Fallback>
          <p:sp>
            <p:nvSpPr>
              <p:cNvPr id="8" name="Content Placeholder 2">
                <a:extLst>
                  <a:ext uri="{FF2B5EF4-FFF2-40B4-BE49-F238E27FC236}">
                    <a16:creationId xmlns:a16="http://schemas.microsoft.com/office/drawing/2014/main" id="{9DD5E019-702B-474A-866C-6147B0B40BB1}"/>
                  </a:ext>
                </a:extLst>
              </p:cNvPr>
              <p:cNvSpPr txBox="1">
                <a:spLocks noRot="1" noChangeAspect="1" noMove="1" noResize="1" noEditPoints="1" noAdjustHandles="1" noChangeArrowheads="1" noChangeShapeType="1" noTextEdit="1"/>
              </p:cNvSpPr>
              <p:nvPr/>
            </p:nvSpPr>
            <p:spPr>
              <a:xfrm>
                <a:off x="67646" y="4325971"/>
                <a:ext cx="12042057" cy="1372319"/>
              </a:xfrm>
              <a:prstGeom prst="rect">
                <a:avLst/>
              </a:prstGeom>
              <a:blipFill>
                <a:blip r:embed="rId4"/>
                <a:stretch>
                  <a:fillRect l="-152" t="-266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33279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9A38-0711-4FF6-A1D5-BA8E6542CD8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87819F-6CF2-462A-97EE-C5B48CC1CED9}"/>
              </a:ext>
            </a:extLst>
          </p:cNvPr>
          <p:cNvSpPr>
            <a:spLocks noGrp="1"/>
          </p:cNvSpPr>
          <p:nvPr>
            <p:ph idx="1"/>
          </p:nvPr>
        </p:nvSpPr>
        <p:spPr>
          <a:xfrm>
            <a:off x="-1" y="877973"/>
            <a:ext cx="12191999" cy="5331632"/>
          </a:xfrm>
        </p:spPr>
        <p:txBody>
          <a:bodyPr>
            <a:normAutofit/>
          </a:bodyPr>
          <a:lstStyle/>
          <a:p>
            <a:endParaRPr lang="en-US" sz="1050" dirty="0"/>
          </a:p>
          <a:p>
            <a:pPr marL="457200" indent="-457200">
              <a:buNone/>
            </a:pPr>
            <a:r>
              <a:rPr lang="en-US" sz="1050" dirty="0"/>
              <a:t>Basics About Autism Spectrum Disorder (ASD) | NCBDDD | CDC. (2020, August 11). Retrieved from </a:t>
            </a:r>
            <a:r>
              <a:rPr lang="en-US" sz="1050" dirty="0">
                <a:hlinkClick r:id="rId2"/>
              </a:rPr>
              <a:t>https://www.cdc.gov/ncbddd/autism/facts.html</a:t>
            </a:r>
            <a:r>
              <a:rPr lang="en-US" sz="1050" dirty="0"/>
              <a:t> </a:t>
            </a:r>
          </a:p>
          <a:p>
            <a:pPr marL="0" indent="-457200">
              <a:buNone/>
            </a:pPr>
            <a:endParaRPr lang="en-US" sz="1050" dirty="0"/>
          </a:p>
          <a:p>
            <a:pPr marL="457200" indent="-457200">
              <a:buNone/>
            </a:pPr>
            <a:r>
              <a:rPr lang="en-US" sz="1050" dirty="0"/>
              <a:t>Child and Adolescent Health Measurement Initiative. 2018-2019 National Survey of Children’s Health (NSCH) data query. Data Resource Center for Child and Adolescent Health supported by the U.S. Department of Health and Human Services, Health Resources and Services Administration (HRSA), Maternal and Child Health Bureau (MCHB). Retrieved 12/2/2021 from </a:t>
            </a:r>
            <a:r>
              <a:rPr lang="en-US" sz="1050" dirty="0">
                <a:hlinkClick r:id="rId3"/>
              </a:rPr>
              <a:t>www.childhealthdata.org</a:t>
            </a:r>
            <a:r>
              <a:rPr lang="en-US" sz="1050" dirty="0"/>
              <a:t> </a:t>
            </a:r>
          </a:p>
          <a:p>
            <a:pPr marL="457200" indent="-457200">
              <a:buNone/>
            </a:pPr>
            <a:endParaRPr lang="en-US" sz="1050" dirty="0"/>
          </a:p>
          <a:p>
            <a:pPr marL="457200" indent="-457200">
              <a:buNone/>
            </a:pPr>
            <a:r>
              <a:rPr lang="en-US" sz="1050" dirty="0"/>
              <a:t>Explore Census Data. (2021). Retrieved 2 December 2021, from </a:t>
            </a:r>
            <a:r>
              <a:rPr lang="en-US" sz="1050" dirty="0">
                <a:hlinkClick r:id="rId4"/>
              </a:rPr>
              <a:t>https://data.census.gov/cedsci/</a:t>
            </a:r>
            <a:r>
              <a:rPr lang="en-US" sz="1050" dirty="0"/>
              <a:t> </a:t>
            </a:r>
          </a:p>
          <a:p>
            <a:pPr marL="457200" indent="-457200">
              <a:buNone/>
            </a:pPr>
            <a:endParaRPr lang="en-US" sz="1050" dirty="0"/>
          </a:p>
          <a:p>
            <a:pPr marL="457200" indent="-457200">
              <a:buNone/>
            </a:pPr>
            <a:r>
              <a:rPr lang="en-US" sz="1050" dirty="0"/>
              <a:t>Vaccination Coverage among Young Children (0-35 Months) | Data | Centers for Disease Control and Prevention. (2021). Retrieved 2 December 2021, from </a:t>
            </a:r>
            <a:r>
              <a:rPr lang="en-US" sz="1050" dirty="0">
                <a:hlinkClick r:id="rId5"/>
              </a:rPr>
              <a:t>https://data.cdc.gov/Child-Vaccinations/Vaccination-Coverage-among-Young-Children-0-35-Mon/fhky-rtsk</a:t>
            </a:r>
            <a:r>
              <a:rPr lang="en-US" sz="1050" dirty="0"/>
              <a:t> </a:t>
            </a:r>
          </a:p>
          <a:p>
            <a:pPr marL="457200" indent="-457200">
              <a:buNone/>
            </a:pPr>
            <a:endParaRPr lang="en-US" sz="1050" dirty="0"/>
          </a:p>
          <a:p>
            <a:pPr marL="457200" indent="-457200">
              <a:buNone/>
            </a:pPr>
            <a:r>
              <a:rPr lang="en-US" sz="1050" dirty="0"/>
              <a:t>Centers for Disease Control and Prevention. CDC Wonder. </a:t>
            </a:r>
            <a:r>
              <a:rPr lang="en-US" sz="1050" dirty="0">
                <a:hlinkClick r:id="rId6"/>
              </a:rPr>
              <a:t>http://wonder.cdc.gov/</a:t>
            </a:r>
            <a:r>
              <a:rPr lang="en-US" sz="1050" dirty="0"/>
              <a:t>.  December 2021.</a:t>
            </a:r>
          </a:p>
          <a:p>
            <a:pPr marL="457200" indent="-457200">
              <a:buNone/>
            </a:pPr>
            <a:endParaRPr lang="en-US" sz="1050" dirty="0"/>
          </a:p>
          <a:p>
            <a:pPr marL="457200" indent="-457200">
              <a:buNone/>
            </a:pPr>
            <a:r>
              <a:rPr lang="en-US" sz="1050" dirty="0"/>
              <a:t>CDC BRFSS. (2022). Retrieved 17 January 2022, from </a:t>
            </a:r>
            <a:r>
              <a:rPr lang="en-US" sz="1050" dirty="0">
                <a:hlinkClick r:id="rId7"/>
              </a:rPr>
              <a:t>https://www.cdc.gov/brfss/</a:t>
            </a:r>
            <a:r>
              <a:rPr lang="en-US" sz="1050" dirty="0"/>
              <a:t> </a:t>
            </a:r>
          </a:p>
          <a:p>
            <a:pPr marL="457200" indent="-457200">
              <a:buNone/>
            </a:pPr>
            <a:endParaRPr lang="en-US" sz="1050" dirty="0"/>
          </a:p>
          <a:p>
            <a:pPr marL="457200" indent="-457200">
              <a:buNone/>
            </a:pPr>
            <a:r>
              <a:rPr lang="en-US" sz="1050" dirty="0"/>
              <a:t>CDC BRFSS. (2022). Retrieved 20 January 2022, from </a:t>
            </a:r>
            <a:r>
              <a:rPr lang="en-US" sz="1050" dirty="0">
                <a:hlinkClick r:id="rId7"/>
              </a:rPr>
              <a:t>https://www.cdc.gov/brfss/</a:t>
            </a:r>
            <a:r>
              <a:rPr lang="en-US" sz="1050" dirty="0"/>
              <a:t> </a:t>
            </a:r>
          </a:p>
          <a:p>
            <a:pPr marL="0" indent="-914400">
              <a:buNone/>
            </a:pPr>
            <a:endParaRPr lang="en-US" sz="1050" dirty="0"/>
          </a:p>
          <a:p>
            <a:pPr marL="0" indent="-914400">
              <a:buNone/>
            </a:pPr>
            <a:endParaRPr lang="en-US" sz="1050" dirty="0"/>
          </a:p>
        </p:txBody>
      </p:sp>
      <p:sp>
        <p:nvSpPr>
          <p:cNvPr id="5" name="Subtitle 3">
            <a:extLst>
              <a:ext uri="{FF2B5EF4-FFF2-40B4-BE49-F238E27FC236}">
                <a16:creationId xmlns:a16="http://schemas.microsoft.com/office/drawing/2014/main" id="{713FBC4B-FBD4-49F4-99F3-B9C8ACC69068}"/>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33339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Data Set and Feature Definitions</a:t>
            </a:r>
          </a:p>
        </p:txBody>
      </p:sp>
      <p:sp>
        <p:nvSpPr>
          <p:cNvPr id="3" name="Content Placeholder 2">
            <a:extLst>
              <a:ext uri="{FF2B5EF4-FFF2-40B4-BE49-F238E27FC236}">
                <a16:creationId xmlns:a16="http://schemas.microsoft.com/office/drawing/2014/main" id="{8B3C838E-68CF-4D87-850F-E993684A0935}"/>
              </a:ext>
            </a:extLst>
          </p:cNvPr>
          <p:cNvSpPr>
            <a:spLocks noGrp="1"/>
          </p:cNvSpPr>
          <p:nvPr>
            <p:ph idx="1"/>
          </p:nvPr>
        </p:nvSpPr>
        <p:spPr>
          <a:xfrm>
            <a:off x="-1" y="980963"/>
            <a:ext cx="12191999" cy="5228642"/>
          </a:xfrm>
        </p:spPr>
        <p:txBody>
          <a:bodyPr>
            <a:normAutofit/>
          </a:bodyPr>
          <a:lstStyle/>
          <a:p>
            <a:pPr marL="0" indent="0">
              <a:buNone/>
            </a:pPr>
            <a:r>
              <a:rPr lang="en-US" sz="1400" dirty="0"/>
              <a:t>Below is an explanation of the features included in the Data Set:</a:t>
            </a:r>
          </a:p>
        </p:txBody>
      </p:sp>
      <p:graphicFrame>
        <p:nvGraphicFramePr>
          <p:cNvPr id="4" name="Table 4">
            <a:extLst>
              <a:ext uri="{FF2B5EF4-FFF2-40B4-BE49-F238E27FC236}">
                <a16:creationId xmlns:a16="http://schemas.microsoft.com/office/drawing/2014/main" id="{6AE69E2A-C865-48E2-80D2-E0EBA9B1BB92}"/>
              </a:ext>
            </a:extLst>
          </p:cNvPr>
          <p:cNvGraphicFramePr>
            <a:graphicFrameLocks noGrp="1"/>
          </p:cNvGraphicFramePr>
          <p:nvPr>
            <p:extLst>
              <p:ext uri="{D42A27DB-BD31-4B8C-83A1-F6EECF244321}">
                <p14:modId xmlns:p14="http://schemas.microsoft.com/office/powerpoint/2010/main" val="467571845"/>
              </p:ext>
            </p:extLst>
          </p:nvPr>
        </p:nvGraphicFramePr>
        <p:xfrm>
          <a:off x="109412" y="1303606"/>
          <a:ext cx="11973171" cy="4861868"/>
        </p:xfrm>
        <a:graphic>
          <a:graphicData uri="http://schemas.openxmlformats.org/drawingml/2006/table">
            <a:tbl>
              <a:tblPr firstRow="1" bandRow="1">
                <a:tableStyleId>{7E9639D4-E3E2-4D34-9284-5A2195B3D0D7}</a:tableStyleId>
              </a:tblPr>
              <a:tblGrid>
                <a:gridCol w="1735016">
                  <a:extLst>
                    <a:ext uri="{9D8B030D-6E8A-4147-A177-3AD203B41FA5}">
                      <a16:colId xmlns:a16="http://schemas.microsoft.com/office/drawing/2014/main" val="806777018"/>
                    </a:ext>
                  </a:extLst>
                </a:gridCol>
                <a:gridCol w="1735018">
                  <a:extLst>
                    <a:ext uri="{9D8B030D-6E8A-4147-A177-3AD203B41FA5}">
                      <a16:colId xmlns:a16="http://schemas.microsoft.com/office/drawing/2014/main" val="2311616176"/>
                    </a:ext>
                  </a:extLst>
                </a:gridCol>
                <a:gridCol w="8503137">
                  <a:extLst>
                    <a:ext uri="{9D8B030D-6E8A-4147-A177-3AD203B41FA5}">
                      <a16:colId xmlns:a16="http://schemas.microsoft.com/office/drawing/2014/main" val="4029119749"/>
                    </a:ext>
                  </a:extLst>
                </a:gridCol>
              </a:tblGrid>
              <a:tr h="298548">
                <a:tc>
                  <a:txBody>
                    <a:bodyPr/>
                    <a:lstStyle/>
                    <a:p>
                      <a:r>
                        <a:rPr lang="en-US" sz="1400"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lang="en-US" sz="1400" dirty="0"/>
                        <a:t>Where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r>
                        <a:rPr lang="en-US" sz="14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3121066592"/>
                  </a:ext>
                </a:extLst>
              </a:tr>
              <a:tr h="259234">
                <a:tc>
                  <a:txBody>
                    <a:bodyPr/>
                    <a:lstStyle/>
                    <a:p>
                      <a:pPr algn="l"/>
                      <a:r>
                        <a:rPr lang="en-US" sz="1000" dirty="0"/>
                        <a:t>ASD Prevalence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2"/>
                        </a:rPr>
                        <a:t>www.Childhealthdata.org</a:t>
                      </a:r>
                      <a:r>
                        <a:rPr lang="en-US" sz="1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Children aged 3-17 for years 2019-2020. This would mean that the children were born anywhere from 2002-2017.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677009"/>
                  </a:ext>
                </a:extLst>
              </a:tr>
              <a:tr h="1872247">
                <a:tc>
                  <a:txBody>
                    <a:bodyPr/>
                    <a:lstStyle/>
                    <a:p>
                      <a:pPr algn="l"/>
                      <a:r>
                        <a:rPr lang="en-US" sz="1000" dirty="0"/>
                        <a:t>Estimated Vaccination Rate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r>
                        <a:rPr lang="en-US" sz="1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Children born 2014-2017. </a:t>
                      </a:r>
                    </a:p>
                    <a:p>
                      <a:pPr marL="171450" indent="-171450" algn="l">
                        <a:buFont typeface="Wingdings" panose="05000000000000000000" pitchFamily="2" charset="2"/>
                        <a:buChar char="q"/>
                      </a:pPr>
                      <a:r>
                        <a:rPr lang="en-US" sz="1000" dirty="0"/>
                        <a:t>The estimated average vaccination rate for the below vaccines was averaged to obtain the overall average.</a:t>
                      </a:r>
                    </a:p>
                    <a:p>
                      <a:pPr marL="628650" lvl="1" indent="-171450" algn="l">
                        <a:buFont typeface="Arial" panose="020B0604020202020204" pitchFamily="34" charset="0"/>
                        <a:buChar char="•"/>
                      </a:pPr>
                      <a:r>
                        <a:rPr lang="en-US" sz="900" dirty="0"/>
                        <a:t>Combined 7 Series</a:t>
                      </a:r>
                    </a:p>
                    <a:p>
                      <a:pPr marL="628650" lvl="1" indent="-171450" algn="l">
                        <a:buFont typeface="Arial" panose="020B0604020202020204" pitchFamily="34" charset="0"/>
                        <a:buChar char="•"/>
                      </a:pPr>
                      <a:r>
                        <a:rPr lang="en-US" sz="900" dirty="0"/>
                        <a:t>DTaP (&gt;= 3 Doses)</a:t>
                      </a:r>
                    </a:p>
                    <a:p>
                      <a:pPr marL="628650" lvl="1" indent="-171450" algn="l">
                        <a:buFont typeface="Arial" panose="020B0604020202020204" pitchFamily="34" charset="0"/>
                        <a:buChar char="•"/>
                      </a:pPr>
                      <a:r>
                        <a:rPr lang="en-US" sz="900" dirty="0"/>
                        <a:t>Hep A (&gt;= 1 Dose)</a:t>
                      </a:r>
                    </a:p>
                    <a:p>
                      <a:pPr marL="628650" lvl="1" indent="-171450" algn="l">
                        <a:buFont typeface="Arial" panose="020B0604020202020204" pitchFamily="34" charset="0"/>
                        <a:buChar char="•"/>
                      </a:pPr>
                      <a:r>
                        <a:rPr lang="en-US" sz="900" dirty="0"/>
                        <a:t>Hep B (&gt;= 1 Dose, 3 Day (Birth Dose))</a:t>
                      </a:r>
                    </a:p>
                    <a:p>
                      <a:pPr marL="628650" lvl="1" indent="-171450" algn="l">
                        <a:buFont typeface="Arial" panose="020B0604020202020204" pitchFamily="34" charset="0"/>
                        <a:buChar char="•"/>
                      </a:pPr>
                      <a:r>
                        <a:rPr lang="en-US" sz="900" dirty="0"/>
                        <a:t>Hib (Full Series)</a:t>
                      </a:r>
                    </a:p>
                    <a:p>
                      <a:pPr marL="628650" lvl="1" indent="-171450" algn="l">
                        <a:buFont typeface="Arial" panose="020B0604020202020204" pitchFamily="34" charset="0"/>
                        <a:buChar char="•"/>
                      </a:pPr>
                      <a:r>
                        <a:rPr lang="en-US" sz="900" dirty="0"/>
                        <a:t>Influenza</a:t>
                      </a:r>
                    </a:p>
                    <a:p>
                      <a:pPr marL="628650" lvl="1" indent="-171450" algn="l">
                        <a:buFont typeface="Arial" panose="020B0604020202020204" pitchFamily="34" charset="0"/>
                        <a:buChar char="•"/>
                      </a:pPr>
                      <a:r>
                        <a:rPr lang="en-US" sz="900" dirty="0"/>
                        <a:t>MMR (&gt;= 1 Dose)</a:t>
                      </a:r>
                    </a:p>
                    <a:p>
                      <a:pPr marL="628650" lvl="1" indent="-171450" algn="l">
                        <a:buFont typeface="Arial" panose="020B0604020202020204" pitchFamily="34" charset="0"/>
                        <a:buChar char="•"/>
                      </a:pPr>
                      <a:r>
                        <a:rPr lang="en-US" sz="900" dirty="0"/>
                        <a:t>PCV (&gt;= 3 Doses)</a:t>
                      </a:r>
                    </a:p>
                    <a:p>
                      <a:pPr marL="628650" lvl="1" indent="-171450" algn="l">
                        <a:buFont typeface="Arial" panose="020B0604020202020204" pitchFamily="34" charset="0"/>
                        <a:buChar char="•"/>
                      </a:pPr>
                      <a:r>
                        <a:rPr lang="en-US" sz="900" dirty="0"/>
                        <a:t>Polio</a:t>
                      </a:r>
                    </a:p>
                    <a:p>
                      <a:pPr marL="628650" lvl="1" indent="-171450" algn="l">
                        <a:buFont typeface="Arial" panose="020B0604020202020204" pitchFamily="34" charset="0"/>
                        <a:buChar char="•"/>
                      </a:pPr>
                      <a:r>
                        <a:rPr lang="en-US" sz="900" dirty="0"/>
                        <a:t>Rotavirus</a:t>
                      </a:r>
                    </a:p>
                    <a:p>
                      <a:pPr marL="628650" lvl="1" indent="-171450" algn="l">
                        <a:buFont typeface="Arial" panose="020B0604020202020204" pitchFamily="34" charset="0"/>
                        <a:buChar char="•"/>
                      </a:pPr>
                      <a:r>
                        <a:rPr lang="en-US" sz="900" dirty="0"/>
                        <a:t>Varicella (&gt;= 1 Dose)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212250"/>
                  </a:ext>
                </a:extLst>
              </a:tr>
              <a:tr h="389427">
                <a:tc>
                  <a:txBody>
                    <a:bodyPr/>
                    <a:lstStyle/>
                    <a:p>
                      <a:pPr algn="l"/>
                      <a:r>
                        <a:rPr lang="en-US" sz="1000" dirty="0"/>
                        <a:t>Father Age &gt;= 40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BRFSS birth natality data for year 2016.</a:t>
                      </a:r>
                    </a:p>
                    <a:p>
                      <a:pPr marL="171450" indent="-171450" algn="l">
                        <a:buFont typeface="Wingdings" panose="05000000000000000000" pitchFamily="2" charset="2"/>
                        <a:buChar char="q"/>
                      </a:pPr>
                      <a:r>
                        <a:rPr lang="en-US" sz="1000" dirty="0"/>
                        <a:t>Tracks the rate of births where the father’s documented age was greater than or equal to 40 years of age when the birth occurred.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26113"/>
                  </a:ext>
                </a:extLst>
              </a:tr>
              <a:tr h="389427">
                <a:tc>
                  <a:txBody>
                    <a:bodyPr/>
                    <a:lstStyle/>
                    <a:p>
                      <a:pPr algn="l"/>
                      <a:r>
                        <a:rPr lang="en-US" sz="1000" dirty="0"/>
                        <a:t>Mother Age &gt;= 40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r>
                        <a:rPr lang="en-US" sz="1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BRFSS birth natality data for year 2016.</a:t>
                      </a:r>
                    </a:p>
                    <a:p>
                      <a:pPr marL="171450" indent="-171450" algn="l">
                        <a:buFont typeface="Wingdings" panose="05000000000000000000" pitchFamily="2" charset="2"/>
                        <a:buChar char="q"/>
                      </a:pPr>
                      <a:r>
                        <a:rPr lang="en-US" sz="1000" dirty="0"/>
                        <a:t>Tracks the rate of births where the mother’s documented age was greater than or equal to 40 years of age when the birth occurred.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9470213"/>
                  </a:ext>
                </a:extLst>
              </a:tr>
              <a:tr h="389427">
                <a:tc>
                  <a:txBody>
                    <a:bodyPr/>
                    <a:lstStyle/>
                    <a:p>
                      <a:pPr algn="l"/>
                      <a:r>
                        <a:rPr lang="en-US" sz="1000" dirty="0"/>
                        <a:t>Premature Birth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r>
                        <a:rPr lang="en-US" sz="10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BRFSS birth natality data for year 2016. </a:t>
                      </a:r>
                    </a:p>
                    <a:p>
                      <a:pPr marL="171450" indent="-171450" algn="l">
                        <a:buFont typeface="Wingdings" panose="05000000000000000000" pitchFamily="2" charset="2"/>
                        <a:buChar char="q"/>
                      </a:pPr>
                      <a:r>
                        <a:rPr lang="en-US" sz="1000" dirty="0"/>
                        <a:t>Tracks the rate of births where the baby was born before 37 weeks of the pregnancy term.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8169460"/>
                  </a:ext>
                </a:extLst>
              </a:tr>
              <a:tr h="259234">
                <a:tc>
                  <a:txBody>
                    <a:bodyPr/>
                    <a:lstStyle/>
                    <a:p>
                      <a:pPr algn="l"/>
                      <a:r>
                        <a:rPr lang="en-US" sz="1000" dirty="0"/>
                        <a:t>U.S. 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4"/>
                        </a:rPr>
                        <a:t>www.census.gov</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U.S. population data for year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1475743"/>
                  </a:ext>
                </a:extLst>
              </a:tr>
              <a:tr h="389427">
                <a:tc>
                  <a:txBody>
                    <a:bodyPr/>
                    <a:lstStyle/>
                    <a:p>
                      <a:pPr algn="l"/>
                      <a:r>
                        <a:rPr lang="en-US" sz="1000" dirty="0"/>
                        <a:t>Obesity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BRFSS morbidity data for year 2015. </a:t>
                      </a:r>
                    </a:p>
                    <a:p>
                      <a:pPr marL="171450" indent="-171450" algn="l">
                        <a:buFont typeface="Wingdings" panose="05000000000000000000" pitchFamily="2" charset="2"/>
                        <a:buChar char="q"/>
                      </a:pPr>
                      <a:r>
                        <a:rPr lang="en-US" sz="1000" dirty="0"/>
                        <a:t>The prevalence of obesity in the U.S. A person is considered obese if their Body Mass Index (BMI) is greater than or equal to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739418"/>
                  </a:ext>
                </a:extLst>
              </a:tr>
              <a:tr h="539207">
                <a:tc>
                  <a:txBody>
                    <a:bodyPr/>
                    <a:lstStyle/>
                    <a:p>
                      <a:pPr algn="l"/>
                      <a:r>
                        <a:rPr lang="en-US" sz="1000" dirty="0"/>
                        <a:t>Bing Drinking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000" dirty="0">
                          <a:hlinkClick r:id="rId3"/>
                        </a:rPr>
                        <a:t>www.CDC.gov</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lgn="l">
                        <a:buFont typeface="Wingdings" panose="05000000000000000000" pitchFamily="2" charset="2"/>
                        <a:buChar char="q"/>
                      </a:pPr>
                      <a:r>
                        <a:rPr lang="en-US" sz="1000" dirty="0"/>
                        <a:t>BRFSS morbidity data for year 2015.</a:t>
                      </a:r>
                    </a:p>
                    <a:p>
                      <a:pPr marL="171450" indent="-171450" algn="l">
                        <a:buFont typeface="Wingdings" panose="05000000000000000000" pitchFamily="2" charset="2"/>
                        <a:buChar char="q"/>
                      </a:pPr>
                      <a:r>
                        <a:rPr lang="en-US" sz="1000" dirty="0"/>
                        <a:t>Prevalence of binge drinking in the U.S. This is defined as having 5 or more drinks in a day per week for men and 4 or more drinks in a day per week for women.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5261"/>
                  </a:ext>
                </a:extLst>
              </a:tr>
            </a:tbl>
          </a:graphicData>
        </a:graphic>
      </p:graphicFrame>
      <p:sp>
        <p:nvSpPr>
          <p:cNvPr id="5" name="Subtitle 3">
            <a:extLst>
              <a:ext uri="{FF2B5EF4-FFF2-40B4-BE49-F238E27FC236}">
                <a16:creationId xmlns:a16="http://schemas.microsoft.com/office/drawing/2014/main" id="{A221EEEB-C76E-4F9F-AD4A-BBF7CF4251A3}"/>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193627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Data Set Example</a:t>
            </a:r>
          </a:p>
        </p:txBody>
      </p:sp>
      <p:sp>
        <p:nvSpPr>
          <p:cNvPr id="3" name="Content Placeholder 2">
            <a:extLst>
              <a:ext uri="{FF2B5EF4-FFF2-40B4-BE49-F238E27FC236}">
                <a16:creationId xmlns:a16="http://schemas.microsoft.com/office/drawing/2014/main" id="{8B3C838E-68CF-4D87-850F-E993684A0935}"/>
              </a:ext>
            </a:extLst>
          </p:cNvPr>
          <p:cNvSpPr>
            <a:spLocks noGrp="1"/>
          </p:cNvSpPr>
          <p:nvPr>
            <p:ph idx="1"/>
          </p:nvPr>
        </p:nvSpPr>
        <p:spPr>
          <a:xfrm>
            <a:off x="-1" y="984739"/>
            <a:ext cx="12191999" cy="343876"/>
          </a:xfrm>
        </p:spPr>
        <p:txBody>
          <a:bodyPr>
            <a:normAutofit/>
          </a:bodyPr>
          <a:lstStyle/>
          <a:p>
            <a:pPr marL="0" indent="0">
              <a:buNone/>
            </a:pPr>
            <a:r>
              <a:rPr lang="en-US" sz="1400" dirty="0"/>
              <a:t>Below is a sample of the data set.</a:t>
            </a:r>
          </a:p>
        </p:txBody>
      </p:sp>
      <p:graphicFrame>
        <p:nvGraphicFramePr>
          <p:cNvPr id="6" name="Table 5">
            <a:extLst>
              <a:ext uri="{FF2B5EF4-FFF2-40B4-BE49-F238E27FC236}">
                <a16:creationId xmlns:a16="http://schemas.microsoft.com/office/drawing/2014/main" id="{DBAFC293-3508-40B1-8350-E64921F7357B}"/>
              </a:ext>
            </a:extLst>
          </p:cNvPr>
          <p:cNvGraphicFramePr>
            <a:graphicFrameLocks noGrp="1"/>
          </p:cNvGraphicFramePr>
          <p:nvPr>
            <p:extLst>
              <p:ext uri="{D42A27DB-BD31-4B8C-83A1-F6EECF244321}">
                <p14:modId xmlns:p14="http://schemas.microsoft.com/office/powerpoint/2010/main" val="86720807"/>
              </p:ext>
            </p:extLst>
          </p:nvPr>
        </p:nvGraphicFramePr>
        <p:xfrm>
          <a:off x="107553" y="1440517"/>
          <a:ext cx="11998478" cy="4632078"/>
        </p:xfrm>
        <a:graphic>
          <a:graphicData uri="http://schemas.openxmlformats.org/drawingml/2006/table">
            <a:tbl>
              <a:tblPr/>
              <a:tblGrid>
                <a:gridCol w="880360">
                  <a:extLst>
                    <a:ext uri="{9D8B030D-6E8A-4147-A177-3AD203B41FA5}">
                      <a16:colId xmlns:a16="http://schemas.microsoft.com/office/drawing/2014/main" val="1268917691"/>
                    </a:ext>
                  </a:extLst>
                </a:gridCol>
                <a:gridCol w="642177">
                  <a:extLst>
                    <a:ext uri="{9D8B030D-6E8A-4147-A177-3AD203B41FA5}">
                      <a16:colId xmlns:a16="http://schemas.microsoft.com/office/drawing/2014/main" val="1860891546"/>
                    </a:ext>
                  </a:extLst>
                </a:gridCol>
                <a:gridCol w="1249100">
                  <a:extLst>
                    <a:ext uri="{9D8B030D-6E8A-4147-A177-3AD203B41FA5}">
                      <a16:colId xmlns:a16="http://schemas.microsoft.com/office/drawing/2014/main" val="188320211"/>
                    </a:ext>
                  </a:extLst>
                </a:gridCol>
                <a:gridCol w="1299182">
                  <a:extLst>
                    <a:ext uri="{9D8B030D-6E8A-4147-A177-3AD203B41FA5}">
                      <a16:colId xmlns:a16="http://schemas.microsoft.com/office/drawing/2014/main" val="478780488"/>
                    </a:ext>
                  </a:extLst>
                </a:gridCol>
                <a:gridCol w="1001637">
                  <a:extLst>
                    <a:ext uri="{9D8B030D-6E8A-4147-A177-3AD203B41FA5}">
                      <a16:colId xmlns:a16="http://schemas.microsoft.com/office/drawing/2014/main" val="42123722"/>
                    </a:ext>
                  </a:extLst>
                </a:gridCol>
                <a:gridCol w="1228478">
                  <a:extLst>
                    <a:ext uri="{9D8B030D-6E8A-4147-A177-3AD203B41FA5}">
                      <a16:colId xmlns:a16="http://schemas.microsoft.com/office/drawing/2014/main" val="1033073732"/>
                    </a:ext>
                  </a:extLst>
                </a:gridCol>
                <a:gridCol w="1484779">
                  <a:extLst>
                    <a:ext uri="{9D8B030D-6E8A-4147-A177-3AD203B41FA5}">
                      <a16:colId xmlns:a16="http://schemas.microsoft.com/office/drawing/2014/main" val="1026561857"/>
                    </a:ext>
                  </a:extLst>
                </a:gridCol>
                <a:gridCol w="662848">
                  <a:extLst>
                    <a:ext uri="{9D8B030D-6E8A-4147-A177-3AD203B41FA5}">
                      <a16:colId xmlns:a16="http://schemas.microsoft.com/office/drawing/2014/main" val="3697239414"/>
                    </a:ext>
                  </a:extLst>
                </a:gridCol>
                <a:gridCol w="1744026">
                  <a:extLst>
                    <a:ext uri="{9D8B030D-6E8A-4147-A177-3AD203B41FA5}">
                      <a16:colId xmlns:a16="http://schemas.microsoft.com/office/drawing/2014/main" val="3727446548"/>
                    </a:ext>
                  </a:extLst>
                </a:gridCol>
                <a:gridCol w="733551">
                  <a:extLst>
                    <a:ext uri="{9D8B030D-6E8A-4147-A177-3AD203B41FA5}">
                      <a16:colId xmlns:a16="http://schemas.microsoft.com/office/drawing/2014/main" val="3531592806"/>
                    </a:ext>
                  </a:extLst>
                </a:gridCol>
                <a:gridCol w="1072340">
                  <a:extLst>
                    <a:ext uri="{9D8B030D-6E8A-4147-A177-3AD203B41FA5}">
                      <a16:colId xmlns:a16="http://schemas.microsoft.com/office/drawing/2014/main" val="2278176930"/>
                    </a:ext>
                  </a:extLst>
                </a:gridCol>
              </a:tblGrid>
              <a:tr h="140366">
                <a:tc>
                  <a:txBody>
                    <a:bodyPr/>
                    <a:lstStyle/>
                    <a:p>
                      <a:pPr algn="l" fontAlgn="b"/>
                      <a:r>
                        <a:rPr lang="en-US" sz="800" b="1" i="0" u="none" strike="noStrike">
                          <a:solidFill>
                            <a:schemeClr val="bg1"/>
                          </a:solidFill>
                          <a:effectLst/>
                          <a:latin typeface="Calibri" panose="020F0502020204030204" pitchFamily="34" charset="0"/>
                        </a:rPr>
                        <a:t>State</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Total Births</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Father Age &gt;= 40 Rate</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Mother Age &gt;= 40 Rate</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Premature Births</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Premature Birth Rate</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Currently has condition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Population</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Vaccination Rate Estimation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a:solidFill>
                            <a:schemeClr val="bg1"/>
                          </a:solidFill>
                          <a:effectLst/>
                          <a:latin typeface="Calibri" panose="020F0502020204030204" pitchFamily="34" charset="0"/>
                        </a:rPr>
                        <a:t>ObesityRate</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tc>
                  <a:txBody>
                    <a:bodyPr/>
                    <a:lstStyle/>
                    <a:p>
                      <a:pPr algn="l" fontAlgn="b"/>
                      <a:r>
                        <a:rPr lang="en-US" sz="800" b="1" i="0" u="none" strike="noStrike" dirty="0" err="1">
                          <a:solidFill>
                            <a:schemeClr val="bg1"/>
                          </a:solidFill>
                          <a:effectLst/>
                          <a:latin typeface="Calibri" panose="020F0502020204030204" pitchFamily="34" charset="0"/>
                        </a:rPr>
                        <a:t>Binge_Drinking</a:t>
                      </a:r>
                      <a:r>
                        <a:rPr lang="en-US" sz="800" b="1" i="0" u="none" strike="noStrike" dirty="0">
                          <a:solidFill>
                            <a:schemeClr val="bg1"/>
                          </a:solidFill>
                          <a:effectLst/>
                          <a:latin typeface="Calibri" panose="020F0502020204030204" pitchFamily="34" charset="0"/>
                        </a:rPr>
                        <a:t>_%</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804195017"/>
                  </a:ext>
                </a:extLst>
              </a:tr>
              <a:tr h="140366">
                <a:tc>
                  <a:txBody>
                    <a:bodyPr/>
                    <a:lstStyle/>
                    <a:p>
                      <a:pPr algn="l" fontAlgn="b"/>
                      <a:r>
                        <a:rPr lang="en-US" sz="800" b="0" i="0" u="none" strike="noStrike" dirty="0">
                          <a:solidFill>
                            <a:srgbClr val="000000"/>
                          </a:solidFill>
                          <a:effectLst/>
                          <a:latin typeface="Calibri" panose="020F0502020204030204" pitchFamily="34" charset="0"/>
                        </a:rPr>
                        <a:t>Alabama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59151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6.74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1.62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7083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11.97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5024279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82.16363636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12.2</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16254923"/>
                  </a:ext>
                </a:extLst>
              </a:tr>
              <a:tr h="140366">
                <a:tc>
                  <a:txBody>
                    <a:bodyPr/>
                    <a:lstStyle/>
                    <a:p>
                      <a:pPr algn="l" fontAlgn="b"/>
                      <a:r>
                        <a:rPr lang="en-US" sz="800" b="0" i="0" u="none" strike="noStrike">
                          <a:solidFill>
                            <a:srgbClr val="000000"/>
                          </a:solidFill>
                          <a:effectLst/>
                          <a:latin typeface="Calibri" panose="020F0502020204030204" pitchFamily="34" charset="0"/>
                        </a:rPr>
                        <a:t>Alaska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11209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8.68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2.18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999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8.91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733391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77.16363636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79935354"/>
                  </a:ext>
                </a:extLst>
              </a:tr>
              <a:tr h="140366">
                <a:tc>
                  <a:txBody>
                    <a:bodyPr/>
                    <a:lstStyle/>
                    <a:p>
                      <a:pPr algn="l" fontAlgn="b"/>
                      <a:r>
                        <a:rPr lang="en-US" sz="800" b="0" i="0" u="none" strike="noStrike">
                          <a:solidFill>
                            <a:srgbClr val="000000"/>
                          </a:solidFill>
                          <a:effectLst/>
                          <a:latin typeface="Calibri" panose="020F0502020204030204" pitchFamily="34" charset="0"/>
                        </a:rPr>
                        <a:t>Arizona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84520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2.66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7654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9.06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7151502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28.4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15</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64021342"/>
                  </a:ext>
                </a:extLst>
              </a:tr>
              <a:tr h="140366">
                <a:tc>
                  <a:txBody>
                    <a:bodyPr/>
                    <a:lstStyle/>
                    <a:p>
                      <a:pPr algn="l" fontAlgn="b"/>
                      <a:r>
                        <a:rPr lang="en-US" sz="800" b="0" i="0" u="none" strike="noStrike">
                          <a:solidFill>
                            <a:srgbClr val="000000"/>
                          </a:solidFill>
                          <a:effectLst/>
                          <a:latin typeface="Calibri" panose="020F0502020204030204" pitchFamily="34" charset="0"/>
                        </a:rPr>
                        <a:t>Arkansas</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38274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6.33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1.55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4157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10.86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3011524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80.36363636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34.5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15.2</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79328339"/>
                  </a:ext>
                </a:extLst>
              </a:tr>
              <a:tr h="140366">
                <a:tc>
                  <a:txBody>
                    <a:bodyPr/>
                    <a:lstStyle/>
                    <a:p>
                      <a:pPr algn="l" fontAlgn="b"/>
                      <a:r>
                        <a:rPr lang="en-US" sz="800" b="0" i="0" u="none" strike="noStrike">
                          <a:solidFill>
                            <a:srgbClr val="000000"/>
                          </a:solidFill>
                          <a:effectLst/>
                          <a:latin typeface="Calibri" panose="020F0502020204030204" pitchFamily="34" charset="0"/>
                        </a:rPr>
                        <a:t>California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488827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13.22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4.46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42074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8.61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39538223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79.74545455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16.7</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24531889"/>
                  </a:ext>
                </a:extLst>
              </a:tr>
              <a:tr h="140366">
                <a:tc>
                  <a:txBody>
                    <a:bodyPr/>
                    <a:lstStyle/>
                    <a:p>
                      <a:pPr algn="l" fontAlgn="b"/>
                      <a:r>
                        <a:rPr lang="en-US" sz="800" b="0" i="0" u="none" strike="noStrike">
                          <a:solidFill>
                            <a:srgbClr val="000000"/>
                          </a:solidFill>
                          <a:effectLst/>
                          <a:latin typeface="Calibri" panose="020F0502020204030204" pitchFamily="34" charset="0"/>
                        </a:rPr>
                        <a:t>Colorado</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66613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10.38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5898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8.85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5773714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83.36363636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18.1</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83204659"/>
                  </a:ext>
                </a:extLst>
              </a:tr>
              <a:tr h="140366">
                <a:tc>
                  <a:txBody>
                    <a:bodyPr/>
                    <a:lstStyle/>
                    <a:p>
                      <a:pPr algn="l" fontAlgn="b"/>
                      <a:r>
                        <a:rPr lang="en-US" sz="800" b="0" i="0" u="none" strike="noStrike">
                          <a:solidFill>
                            <a:srgbClr val="000000"/>
                          </a:solidFill>
                          <a:effectLst/>
                          <a:latin typeface="Calibri" panose="020F0502020204030204" pitchFamily="34" charset="0"/>
                        </a:rPr>
                        <a:t>Connecticut</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36015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13.28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4.31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3375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9.37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3605944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86.7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18.3</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27655516"/>
                  </a:ext>
                </a:extLst>
              </a:tr>
              <a:tr h="140366">
                <a:tc>
                  <a:txBody>
                    <a:bodyPr/>
                    <a:lstStyle/>
                    <a:p>
                      <a:pPr algn="l" fontAlgn="b"/>
                      <a:r>
                        <a:rPr lang="en-US" sz="800" b="0" i="0" u="none" strike="noStrike" dirty="0">
                          <a:solidFill>
                            <a:srgbClr val="000000"/>
                          </a:solidFill>
                          <a:effectLst/>
                          <a:latin typeface="Calibri" panose="020F0502020204030204" pitchFamily="34" charset="0"/>
                        </a:rPr>
                        <a:t>Delaware</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10992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2.76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1105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10.05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989948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85.10909091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29.7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15.8</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65968191"/>
                  </a:ext>
                </a:extLst>
              </a:tr>
              <a:tr h="140366">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3280041"/>
                  </a:ext>
                </a:extLst>
              </a:tr>
              <a:tr h="140366">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l" fontAlgn="b"/>
                      <a:r>
                        <a:rPr lang="en-US" sz="800" b="0" i="0" u="none" strike="noStrike" dirty="0">
                          <a:solidFill>
                            <a:srgbClr val="000000"/>
                          </a:solidFill>
                          <a:effectLst/>
                          <a:latin typeface="Calibri" panose="020F0502020204030204" pitchFamily="34" charset="0"/>
                        </a:rPr>
                        <a:t>. . .</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70679471"/>
                  </a:ext>
                </a:extLst>
              </a:tr>
              <a:tr h="140366">
                <a:tc>
                  <a:txBody>
                    <a:bodyPr/>
                    <a:lstStyle/>
                    <a:p>
                      <a:pPr algn="l" fontAlgn="b"/>
                      <a:r>
                        <a:rPr lang="en-US" sz="800" b="0" i="0" u="none" strike="noStrike">
                          <a:solidFill>
                            <a:srgbClr val="000000"/>
                          </a:solidFill>
                          <a:effectLst/>
                          <a:latin typeface="Calibri" panose="020F0502020204030204" pitchFamily="34" charset="0"/>
                        </a:rPr>
                        <a:t>New Hampshire</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12267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2.62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954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1377529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85.44545455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26.3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17.8</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62631727"/>
                  </a:ext>
                </a:extLst>
              </a:tr>
              <a:tr h="140366">
                <a:tc>
                  <a:txBody>
                    <a:bodyPr/>
                    <a:lstStyle/>
                    <a:p>
                      <a:pPr algn="l" fontAlgn="b"/>
                      <a:r>
                        <a:rPr lang="en-US" sz="800" b="0" i="0" u="none" strike="noStrike">
                          <a:solidFill>
                            <a:srgbClr val="000000"/>
                          </a:solidFill>
                          <a:effectLst/>
                          <a:latin typeface="Calibri" panose="020F0502020204030204" pitchFamily="34" charset="0"/>
                        </a:rPr>
                        <a:t>New Jersey</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102647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14.23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4.57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10126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9.86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9288994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80.71818182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27746484"/>
                  </a:ext>
                </a:extLst>
              </a:tr>
              <a:tr h="140366">
                <a:tc>
                  <a:txBody>
                    <a:bodyPr/>
                    <a:lstStyle/>
                    <a:p>
                      <a:pPr algn="l" fontAlgn="b"/>
                      <a:r>
                        <a:rPr lang="en-US" sz="800" b="0" i="0" u="none" strike="noStrike">
                          <a:solidFill>
                            <a:srgbClr val="000000"/>
                          </a:solidFill>
                          <a:effectLst/>
                          <a:latin typeface="Calibri" panose="020F0502020204030204" pitchFamily="34" charset="0"/>
                        </a:rPr>
                        <a:t>New Mexico</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24692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9.98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2117522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81.9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28.8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13.6</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0994933"/>
                  </a:ext>
                </a:extLst>
              </a:tr>
              <a:tr h="140366">
                <a:tc>
                  <a:txBody>
                    <a:bodyPr/>
                    <a:lstStyle/>
                    <a:p>
                      <a:pPr algn="l" fontAlgn="b"/>
                      <a:r>
                        <a:rPr lang="en-US" sz="800" b="0" i="0" u="none" strike="noStrike">
                          <a:solidFill>
                            <a:srgbClr val="000000"/>
                          </a:solidFill>
                          <a:effectLst/>
                          <a:latin typeface="Calibri" panose="020F0502020204030204" pitchFamily="34" charset="0"/>
                        </a:rPr>
                        <a:t>New York</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234283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14.22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4.72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20956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8.94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20201249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80.73636364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17.6</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73015157"/>
                  </a:ext>
                </a:extLst>
              </a:tr>
              <a:tr h="140366">
                <a:tc>
                  <a:txBody>
                    <a:bodyPr/>
                    <a:lstStyle/>
                    <a:p>
                      <a:pPr algn="l" fontAlgn="b"/>
                      <a:r>
                        <a:rPr lang="en-US" sz="800" b="0" i="0" u="none" strike="noStrike">
                          <a:solidFill>
                            <a:srgbClr val="000000"/>
                          </a:solidFill>
                          <a:effectLst/>
                          <a:latin typeface="Calibri" panose="020F0502020204030204" pitchFamily="34" charset="0"/>
                        </a:rPr>
                        <a:t>North Carolina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120779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9.03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12542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10.38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10439388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83.5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14.6</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175146924"/>
                  </a:ext>
                </a:extLst>
              </a:tr>
              <a:tr h="140366">
                <a:tc>
                  <a:txBody>
                    <a:bodyPr/>
                    <a:lstStyle/>
                    <a:p>
                      <a:pPr algn="l" fontAlgn="b"/>
                      <a:r>
                        <a:rPr lang="en-US" sz="800" b="0" i="0" u="none" strike="noStrike">
                          <a:solidFill>
                            <a:srgbClr val="000000"/>
                          </a:solidFill>
                          <a:effectLst/>
                          <a:latin typeface="Calibri" panose="020F0502020204030204" pitchFamily="34" charset="0"/>
                        </a:rPr>
                        <a:t>North Dakota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11383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7.02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9.14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779094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86.2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24.9</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79529386"/>
                  </a:ext>
                </a:extLst>
              </a:tr>
              <a:tr h="140366">
                <a:tc>
                  <a:txBody>
                    <a:bodyPr/>
                    <a:lstStyle/>
                    <a:p>
                      <a:pPr algn="l" fontAlgn="b"/>
                      <a:r>
                        <a:rPr lang="en-US" sz="800" b="0" i="0" u="none" strike="noStrike">
                          <a:solidFill>
                            <a:srgbClr val="000000"/>
                          </a:solidFill>
                          <a:effectLst/>
                          <a:latin typeface="Calibri" panose="020F0502020204030204" pitchFamily="34" charset="0"/>
                        </a:rPr>
                        <a:t>Ohio</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138085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7.53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2.13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14388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11799448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77.70909091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19.5</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06732674"/>
                  </a:ext>
                </a:extLst>
              </a:tr>
              <a:tr h="140366">
                <a:tc>
                  <a:txBody>
                    <a:bodyPr/>
                    <a:lstStyle/>
                    <a:p>
                      <a:pPr algn="l" fontAlgn="b"/>
                      <a:r>
                        <a:rPr lang="en-US" sz="800" b="0" i="0" u="none" strike="noStrike">
                          <a:solidFill>
                            <a:srgbClr val="000000"/>
                          </a:solidFill>
                          <a:effectLst/>
                          <a:latin typeface="Calibri" panose="020F0502020204030204" pitchFamily="34" charset="0"/>
                        </a:rPr>
                        <a:t>Oklahoma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52592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6.99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5597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3959353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79.14545455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13.6</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6169763"/>
                  </a:ext>
                </a:extLst>
              </a:tr>
              <a:tr h="140366">
                <a:tc>
                  <a:txBody>
                    <a:bodyPr/>
                    <a:lstStyle/>
                    <a:p>
                      <a:pPr algn="l" fontAlgn="b"/>
                      <a:r>
                        <a:rPr lang="en-US" sz="800" b="0" i="0" u="none" strike="noStrike">
                          <a:solidFill>
                            <a:srgbClr val="000000"/>
                          </a:solidFill>
                          <a:effectLst/>
                          <a:latin typeface="Calibri" panose="020F0502020204030204" pitchFamily="34" charset="0"/>
                        </a:rPr>
                        <a:t>Oregon</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45535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3620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4237256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79.56363636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17.7</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55601318"/>
                  </a:ext>
                </a:extLst>
              </a:tr>
              <a:tr h="140366">
                <a:tc>
                  <a:txBody>
                    <a:bodyPr/>
                    <a:lstStyle/>
                    <a:p>
                      <a:pPr algn="l" fontAlgn="b"/>
                      <a:r>
                        <a:rPr lang="en-US" sz="800" b="0" i="0" u="none" strike="noStrike">
                          <a:solidFill>
                            <a:srgbClr val="000000"/>
                          </a:solidFill>
                          <a:effectLst/>
                          <a:latin typeface="Calibri" panose="020F0502020204030204" pitchFamily="34" charset="0"/>
                        </a:rPr>
                        <a:t>Pennsylvania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139409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9.15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2.65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12962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3.5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13002700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84.47272727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18.5</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50247746"/>
                  </a:ext>
                </a:extLst>
              </a:tr>
              <a:tr h="140366">
                <a:tc>
                  <a:txBody>
                    <a:bodyPr/>
                    <a:lstStyle/>
                    <a:p>
                      <a:pPr algn="l" fontAlgn="b"/>
                      <a:r>
                        <a:rPr lang="en-US" sz="800" b="0" i="0" u="none" strike="noStrike">
                          <a:solidFill>
                            <a:srgbClr val="000000"/>
                          </a:solidFill>
                          <a:effectLst/>
                          <a:latin typeface="Calibri" panose="020F0502020204030204" pitchFamily="34" charset="0"/>
                        </a:rPr>
                        <a:t>Rhode Island</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10798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11.26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1008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9.34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1097379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87.98181818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25807240"/>
                  </a:ext>
                </a:extLst>
              </a:tr>
              <a:tr h="140366">
                <a:tc>
                  <a:txBody>
                    <a:bodyPr/>
                    <a:lstStyle/>
                    <a:p>
                      <a:pPr algn="l" fontAlgn="b"/>
                      <a:r>
                        <a:rPr lang="en-US" sz="800" b="0" i="0" u="none" strike="noStrike">
                          <a:solidFill>
                            <a:srgbClr val="000000"/>
                          </a:solidFill>
                          <a:effectLst/>
                          <a:latin typeface="Calibri" panose="020F0502020204030204" pitchFamily="34" charset="0"/>
                        </a:rPr>
                        <a:t>South Carolina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57342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6395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11.15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5118425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80.29090909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31.7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16.3</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60920084"/>
                  </a:ext>
                </a:extLst>
              </a:tr>
              <a:tr h="140366">
                <a:tc>
                  <a:txBody>
                    <a:bodyPr/>
                    <a:lstStyle/>
                    <a:p>
                      <a:pPr algn="l" fontAlgn="b"/>
                      <a:r>
                        <a:rPr lang="en-US" sz="800" b="0" i="0" u="none" strike="noStrike">
                          <a:solidFill>
                            <a:srgbClr val="000000"/>
                          </a:solidFill>
                          <a:effectLst/>
                          <a:latin typeface="Calibri" panose="020F0502020204030204" pitchFamily="34" charset="0"/>
                        </a:rPr>
                        <a:t>South Dakota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12275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6.81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1098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8.95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886667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82.90909091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17.9</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11358747"/>
                  </a:ext>
                </a:extLst>
              </a:tr>
              <a:tr h="140366">
                <a:tc>
                  <a:txBody>
                    <a:bodyPr/>
                    <a:lstStyle/>
                    <a:p>
                      <a:pPr algn="l" fontAlgn="b"/>
                      <a:r>
                        <a:rPr lang="en-US" sz="800" b="0" i="0" u="none" strike="noStrike">
                          <a:solidFill>
                            <a:srgbClr val="000000"/>
                          </a:solidFill>
                          <a:effectLst/>
                          <a:latin typeface="Calibri" panose="020F0502020204030204" pitchFamily="34" charset="0"/>
                        </a:rPr>
                        <a:t>Tennessee</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80807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2.09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9085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6910840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79.67272727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10.9</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12409700"/>
                  </a:ext>
                </a:extLst>
              </a:tr>
              <a:tr h="140366">
                <a:tc>
                  <a:txBody>
                    <a:bodyPr/>
                    <a:lstStyle/>
                    <a:p>
                      <a:pPr algn="l" fontAlgn="b"/>
                      <a:r>
                        <a:rPr lang="en-US" sz="800" b="0" i="0" u="none" strike="noStrike">
                          <a:solidFill>
                            <a:srgbClr val="000000"/>
                          </a:solidFill>
                          <a:effectLst/>
                          <a:latin typeface="Calibri" panose="020F0502020204030204" pitchFamily="34" charset="0"/>
                        </a:rPr>
                        <a:t>Texas</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398047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9.05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2.71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41388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29145505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80.16363636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16.1</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71340461"/>
                  </a:ext>
                </a:extLst>
              </a:tr>
              <a:tr h="140366">
                <a:tc>
                  <a:txBody>
                    <a:bodyPr/>
                    <a:lstStyle/>
                    <a:p>
                      <a:pPr algn="l" fontAlgn="b"/>
                      <a:r>
                        <a:rPr lang="en-US" sz="800" b="0" i="0" u="none" strike="noStrike">
                          <a:solidFill>
                            <a:srgbClr val="000000"/>
                          </a:solidFill>
                          <a:effectLst/>
                          <a:latin typeface="Calibri" panose="020F0502020204030204" pitchFamily="34" charset="0"/>
                        </a:rPr>
                        <a:t>Utah</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50464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4851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9.61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3271616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82.45454545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11.4</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6980508"/>
                  </a:ext>
                </a:extLst>
              </a:tr>
              <a:tr h="140366">
                <a:tc>
                  <a:txBody>
                    <a:bodyPr/>
                    <a:lstStyle/>
                    <a:p>
                      <a:pPr algn="l" fontAlgn="b"/>
                      <a:r>
                        <a:rPr lang="en-US" sz="800" b="0" i="0" u="none" strike="noStrike">
                          <a:solidFill>
                            <a:srgbClr val="000000"/>
                          </a:solidFill>
                          <a:effectLst/>
                          <a:latin typeface="Calibri" panose="020F0502020204030204" pitchFamily="34" charset="0"/>
                        </a:rPr>
                        <a:t>Vermont</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5756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2.83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457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643077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83.38181818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61227282"/>
                  </a:ext>
                </a:extLst>
              </a:tr>
              <a:tr h="140366">
                <a:tc>
                  <a:txBody>
                    <a:bodyPr/>
                    <a:lstStyle/>
                    <a:p>
                      <a:pPr algn="l" fontAlgn="b"/>
                      <a:r>
                        <a:rPr lang="en-US" sz="800" b="0" i="0" u="none" strike="noStrike">
                          <a:solidFill>
                            <a:srgbClr val="000000"/>
                          </a:solidFill>
                          <a:effectLst/>
                          <a:latin typeface="Calibri" panose="020F0502020204030204" pitchFamily="34" charset="0"/>
                        </a:rPr>
                        <a:t>Virginia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102460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11.58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3.48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9792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8631393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85.43636364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29.2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11462169"/>
                  </a:ext>
                </a:extLst>
              </a:tr>
              <a:tr h="140366">
                <a:tc>
                  <a:txBody>
                    <a:bodyPr/>
                    <a:lstStyle/>
                    <a:p>
                      <a:pPr algn="l" fontAlgn="b"/>
                      <a:r>
                        <a:rPr lang="en-US" sz="800" b="0" i="0" u="none" strike="noStrike">
                          <a:solidFill>
                            <a:srgbClr val="000000"/>
                          </a:solidFill>
                          <a:effectLst/>
                          <a:latin typeface="Calibri" panose="020F0502020204030204" pitchFamily="34" charset="0"/>
                        </a:rPr>
                        <a:t>Washington</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90505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10.43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3.34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7364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8.14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7705281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81.1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26.4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16.6</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95075502"/>
                  </a:ext>
                </a:extLst>
              </a:tr>
              <a:tr h="140366">
                <a:tc>
                  <a:txBody>
                    <a:bodyPr/>
                    <a:lstStyle/>
                    <a:p>
                      <a:pPr algn="l" fontAlgn="b"/>
                      <a:r>
                        <a:rPr lang="en-US" sz="800" b="0" i="0" u="none" strike="noStrike">
                          <a:solidFill>
                            <a:srgbClr val="000000"/>
                          </a:solidFill>
                          <a:effectLst/>
                          <a:latin typeface="Calibri" panose="020F0502020204030204" pitchFamily="34" charset="0"/>
                        </a:rPr>
                        <a:t>West Virginia</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19079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7.57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1.49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2259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11.84</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1793716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79.57272727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35.6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11.8</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71593953"/>
                  </a:ext>
                </a:extLst>
              </a:tr>
              <a:tr h="140366">
                <a:tc>
                  <a:txBody>
                    <a:bodyPr/>
                    <a:lstStyle/>
                    <a:p>
                      <a:pPr algn="l" fontAlgn="b"/>
                      <a:r>
                        <a:rPr lang="en-US" sz="800" b="0" i="0" u="none" strike="noStrike">
                          <a:solidFill>
                            <a:srgbClr val="000000"/>
                          </a:solidFill>
                          <a:effectLst/>
                          <a:latin typeface="Calibri" panose="020F0502020204030204" pitchFamily="34" charset="0"/>
                        </a:rPr>
                        <a:t>Wisconsin</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66615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6.52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6385</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9.58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4.3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5893718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83.22727273</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30.7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24.4</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53297535"/>
                  </a:ext>
                </a:extLst>
              </a:tr>
              <a:tr h="140366">
                <a:tc>
                  <a:txBody>
                    <a:bodyPr/>
                    <a:lstStyle/>
                    <a:p>
                      <a:pPr algn="l" fontAlgn="b"/>
                      <a:r>
                        <a:rPr lang="en-US" sz="800" b="0" i="0" u="none" strike="noStrike">
                          <a:solidFill>
                            <a:srgbClr val="000000"/>
                          </a:solidFill>
                          <a:effectLst/>
                          <a:latin typeface="Calibri" panose="020F0502020204030204" pitchFamily="34" charset="0"/>
                        </a:rPr>
                        <a:t>Wyoming</a:t>
                      </a: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7386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7.07</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1.99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700</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9.48</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576851</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76.6</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29</a:t>
                      </a: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16.9</a:t>
                      </a: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205124"/>
                  </a:ext>
                </a:extLst>
              </a:tr>
            </a:tbl>
          </a:graphicData>
        </a:graphic>
      </p:graphicFrame>
      <p:sp>
        <p:nvSpPr>
          <p:cNvPr id="5" name="Subtitle 3">
            <a:extLst>
              <a:ext uri="{FF2B5EF4-FFF2-40B4-BE49-F238E27FC236}">
                <a16:creationId xmlns:a16="http://schemas.microsoft.com/office/drawing/2014/main" id="{F4AF5550-F16F-489B-87CF-D4C31552443C}"/>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18491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ASD Rate</a:t>
            </a:r>
          </a:p>
        </p:txBody>
      </p:sp>
      <p:pic>
        <p:nvPicPr>
          <p:cNvPr id="5" name="Picture 4" descr="Map&#10;&#10;Description automatically generated">
            <a:extLst>
              <a:ext uri="{FF2B5EF4-FFF2-40B4-BE49-F238E27FC236}">
                <a16:creationId xmlns:a16="http://schemas.microsoft.com/office/drawing/2014/main" id="{D169D3AC-400E-4F0A-AC61-D2DF95150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020" y="872837"/>
            <a:ext cx="9283959" cy="5337607"/>
          </a:xfrm>
          <a:prstGeom prst="rect">
            <a:avLst/>
          </a:prstGeom>
        </p:spPr>
      </p:pic>
      <p:sp>
        <p:nvSpPr>
          <p:cNvPr id="4" name="Subtitle 3">
            <a:extLst>
              <a:ext uri="{FF2B5EF4-FFF2-40B4-BE49-F238E27FC236}">
                <a16:creationId xmlns:a16="http://schemas.microsoft.com/office/drawing/2014/main" id="{8ECB2133-523F-454E-ACD4-DA5ABB5DA257}"/>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30017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ASD Rate</a:t>
            </a:r>
          </a:p>
        </p:txBody>
      </p:sp>
      <p:pic>
        <p:nvPicPr>
          <p:cNvPr id="4" name="Picture 3">
            <a:extLst>
              <a:ext uri="{FF2B5EF4-FFF2-40B4-BE49-F238E27FC236}">
                <a16:creationId xmlns:a16="http://schemas.microsoft.com/office/drawing/2014/main" id="{E8F64003-57D4-4773-88B2-5D504E13C59D}"/>
              </a:ext>
            </a:extLst>
          </p:cNvPr>
          <p:cNvPicPr>
            <a:picLocks noChangeAspect="1"/>
          </p:cNvPicPr>
          <p:nvPr/>
        </p:nvPicPr>
        <p:blipFill>
          <a:blip r:embed="rId2"/>
          <a:stretch>
            <a:fillRect/>
          </a:stretch>
        </p:blipFill>
        <p:spPr>
          <a:xfrm>
            <a:off x="592183" y="1543958"/>
            <a:ext cx="6809524" cy="3333333"/>
          </a:xfrm>
          <a:prstGeom prst="rect">
            <a:avLst/>
          </a:prstGeom>
        </p:spPr>
      </p:pic>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2.83</a:t>
            </a:r>
          </a:p>
          <a:p>
            <a:r>
              <a:rPr lang="en-US" sz="1200" dirty="0"/>
              <a:t>Median: </a:t>
            </a:r>
            <a:r>
              <a:rPr lang="en-US" sz="1200" b="1" dirty="0"/>
              <a:t>2.9</a:t>
            </a:r>
          </a:p>
          <a:p>
            <a:r>
              <a:rPr lang="en-US" sz="1200" dirty="0"/>
              <a:t>Mode: </a:t>
            </a:r>
            <a:r>
              <a:rPr lang="en-US" sz="1200" b="1" dirty="0"/>
              <a:t>3.0</a:t>
            </a:r>
          </a:p>
          <a:p>
            <a:r>
              <a:rPr lang="en-US" sz="1200" dirty="0"/>
              <a:t>Variance: </a:t>
            </a:r>
            <a:r>
              <a:rPr lang="en-US" sz="1200" b="1" dirty="0"/>
              <a:t>0.53</a:t>
            </a:r>
          </a:p>
          <a:p>
            <a:r>
              <a:rPr lang="en-US" sz="1200" dirty="0"/>
              <a:t>Standard Deviation: </a:t>
            </a:r>
            <a:r>
              <a:rPr lang="en-US" sz="1200" b="1" dirty="0"/>
              <a:t>0.7</a:t>
            </a:r>
          </a:p>
          <a:p>
            <a:r>
              <a:rPr lang="en-US" sz="1200" dirty="0"/>
              <a:t>Skew: </a:t>
            </a:r>
            <a:r>
              <a:rPr lang="en-US" sz="1200" b="1" dirty="0"/>
              <a:t>0.29</a:t>
            </a:r>
          </a:p>
          <a:p>
            <a:r>
              <a:rPr lang="en-US" sz="1200" dirty="0"/>
              <a:t>Kurtosis: </a:t>
            </a:r>
            <a:r>
              <a:rPr lang="en-US" sz="1200" b="1" dirty="0"/>
              <a:t>-0.32</a:t>
            </a:r>
          </a:p>
          <a:p>
            <a:r>
              <a:rPr lang="en-US" sz="1200" dirty="0"/>
              <a:t>Min: </a:t>
            </a:r>
            <a:r>
              <a:rPr lang="en-US" sz="1200" b="1" dirty="0"/>
              <a:t>1.2</a:t>
            </a:r>
          </a:p>
          <a:p>
            <a:r>
              <a:rPr lang="en-US" sz="1200" dirty="0"/>
              <a:t>Max: </a:t>
            </a:r>
            <a:r>
              <a:rPr lang="en-US" sz="1200" b="1" dirty="0"/>
              <a:t>4.4</a:t>
            </a:r>
          </a:p>
        </p:txBody>
      </p:sp>
      <p:sp>
        <p:nvSpPr>
          <p:cNvPr id="5" name="Subtitle 3">
            <a:extLst>
              <a:ext uri="{FF2B5EF4-FFF2-40B4-BE49-F238E27FC236}">
                <a16:creationId xmlns:a16="http://schemas.microsoft.com/office/drawing/2014/main" id="{1428FAEB-3C47-457E-85EB-29C8758C9442}"/>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389147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30B48-114A-473D-AA6D-2C146A970512}"/>
              </a:ext>
            </a:extLst>
          </p:cNvPr>
          <p:cNvSpPr>
            <a:spLocks noGrp="1"/>
          </p:cNvSpPr>
          <p:nvPr>
            <p:ph type="title"/>
          </p:nvPr>
        </p:nvSpPr>
        <p:spPr/>
        <p:txBody>
          <a:bodyPr/>
          <a:lstStyle/>
          <a:p>
            <a:r>
              <a:rPr lang="en-US" dirty="0"/>
              <a:t>ASD Rate Density Estimation</a:t>
            </a:r>
          </a:p>
        </p:txBody>
      </p:sp>
      <p:pic>
        <p:nvPicPr>
          <p:cNvPr id="6" name="Picture 5">
            <a:extLst>
              <a:ext uri="{FF2B5EF4-FFF2-40B4-BE49-F238E27FC236}">
                <a16:creationId xmlns:a16="http://schemas.microsoft.com/office/drawing/2014/main" id="{40572C07-5149-494A-A0ED-EA41919C3D4E}"/>
              </a:ext>
            </a:extLst>
          </p:cNvPr>
          <p:cNvPicPr>
            <a:picLocks noChangeAspect="1"/>
          </p:cNvPicPr>
          <p:nvPr/>
        </p:nvPicPr>
        <p:blipFill>
          <a:blip r:embed="rId2"/>
          <a:stretch>
            <a:fillRect/>
          </a:stretch>
        </p:blipFill>
        <p:spPr>
          <a:xfrm>
            <a:off x="978327" y="1027363"/>
            <a:ext cx="4483628" cy="2762973"/>
          </a:xfrm>
          <a:prstGeom prst="rect">
            <a:avLst/>
          </a:prstGeom>
        </p:spPr>
      </p:pic>
      <p:pic>
        <p:nvPicPr>
          <p:cNvPr id="10" name="Picture 9">
            <a:extLst>
              <a:ext uri="{FF2B5EF4-FFF2-40B4-BE49-F238E27FC236}">
                <a16:creationId xmlns:a16="http://schemas.microsoft.com/office/drawing/2014/main" id="{62F69B6C-F31D-4D22-97E8-945287A6C3F7}"/>
              </a:ext>
            </a:extLst>
          </p:cNvPr>
          <p:cNvPicPr>
            <a:picLocks noChangeAspect="1"/>
          </p:cNvPicPr>
          <p:nvPr/>
        </p:nvPicPr>
        <p:blipFill>
          <a:blip r:embed="rId3"/>
          <a:stretch>
            <a:fillRect/>
          </a:stretch>
        </p:blipFill>
        <p:spPr>
          <a:xfrm>
            <a:off x="6789172" y="1027363"/>
            <a:ext cx="3800170" cy="2715828"/>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9F01EAAB-0EC6-4236-AA95-7AB27F404667}"/>
                  </a:ext>
                </a:extLst>
              </p:cNvPr>
              <p:cNvSpPr>
                <a:spLocks noGrp="1"/>
              </p:cNvSpPr>
              <p:nvPr>
                <p:ph idx="1"/>
              </p:nvPr>
            </p:nvSpPr>
            <p:spPr>
              <a:xfrm>
                <a:off x="160345" y="3944861"/>
                <a:ext cx="11741603" cy="2249461"/>
              </a:xfrm>
              <a:ln>
                <a:noFill/>
              </a:ln>
            </p:spPr>
            <p:txBody>
              <a:bodyPr>
                <a:normAutofit/>
              </a:bodyPr>
              <a:lstStyle/>
              <a:p>
                <a:r>
                  <a:rPr lang="en-US" sz="1400" dirty="0"/>
                  <a:t>After reviewing the distribution for ASD rate, it appeared to be normally distributed. </a:t>
                </a:r>
              </a:p>
              <a:p>
                <a:endParaRPr lang="en-US" sz="1400" dirty="0"/>
              </a:p>
              <a:p>
                <a:r>
                  <a:rPr lang="en-US" sz="1400" dirty="0"/>
                  <a:t>To confirm:</a:t>
                </a:r>
              </a:p>
              <a:p>
                <a:pPr lvl="1"/>
                <a:r>
                  <a:rPr lang="en-US" sz="1000" dirty="0"/>
                  <a:t>Theoretical Normal distribution with same mean and standard deviation plotted against a histogram of binned densities along with a Kernel Density Estimation (KDE) plot.</a:t>
                </a:r>
              </a:p>
              <a:p>
                <a:pPr lvl="1"/>
                <a:r>
                  <a:rPr lang="en-US" sz="1000" dirty="0"/>
                  <a:t>Quantile-Quantile (</a:t>
                </a:r>
                <a:r>
                  <a:rPr lang="en-US" sz="1000" dirty="0" err="1"/>
                  <a:t>QQPlot</a:t>
                </a:r>
                <a:r>
                  <a:rPr lang="en-US" sz="1000" dirty="0"/>
                  <a:t>) was created to see if a theoretical normal distribution would have roughly the same variance across its values.</a:t>
                </a:r>
              </a:p>
              <a:p>
                <a:pPr lvl="1"/>
                <a:r>
                  <a:rPr lang="en-US" sz="1000" dirty="0"/>
                  <a:t>Shapiro-Wilk test for normality was performed with </a:t>
                </a:r>
                <a:r>
                  <a:rPr lang="en-US" sz="1000" b="1" dirty="0"/>
                  <a:t>p &gt; 0.5</a:t>
                </a:r>
                <a:r>
                  <a:rPr lang="en-US" sz="1000" dirty="0"/>
                  <a:t> indicating that we can accept the NULL hypothesis that the distribution is normal.</a:t>
                </a:r>
              </a:p>
              <a:p>
                <a:pPr lvl="1"/>
                <a:r>
                  <a:rPr lang="en-US" sz="1000" dirty="0"/>
                  <a:t>This would mean that the below equation could be used to estimate the distribution:</a:t>
                </a:r>
              </a:p>
              <a:p>
                <a:pPr marL="457200" lvl="1" indent="0">
                  <a:buNone/>
                </a:pPr>
                <a:r>
                  <a:rPr lang="en-US" sz="1000" dirty="0"/>
                  <a:t>	</a:t>
                </a:r>
                <a14:m>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𝜎</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𝜋</m:t>
                            </m:r>
                          </m:e>
                        </m:rad>
                      </m:den>
                    </m:f>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𝑒</m:t>
                        </m:r>
                      </m:e>
                      <m: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𝜇</m:t>
                                    </m:r>
                                  </m:num>
                                  <m:den>
                                    <m:r>
                                      <a:rPr lang="en-US" sz="1600" b="0" i="1" smtClean="0">
                                        <a:latin typeface="Cambria Math" panose="02040503050406030204" pitchFamily="18" charset="0"/>
                                        <a:ea typeface="Cambria Math" panose="02040503050406030204" pitchFamily="18" charset="0"/>
                                      </a:rPr>
                                      <m:t>𝜎</m:t>
                                    </m:r>
                                  </m:den>
                                </m:f>
                              </m:e>
                            </m:d>
                          </m:e>
                          <m:sup>
                            <m:r>
                              <a:rPr lang="en-US" sz="1600" b="0" i="1" smtClean="0">
                                <a:latin typeface="Cambria Math" panose="02040503050406030204" pitchFamily="18" charset="0"/>
                              </a:rPr>
                              <m:t>2</m:t>
                            </m:r>
                          </m:sup>
                        </m:sSup>
                      </m:sup>
                    </m:sSup>
                    <m:r>
                      <a:rPr lang="en-US" sz="1600" b="0" i="1" smtClean="0">
                        <a:latin typeface="Cambria Math" panose="02040503050406030204" pitchFamily="18" charset="0"/>
                      </a:rPr>
                      <m:t>    ⇒    </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b="0" i="1" smtClean="0">
                            <a:latin typeface="Cambria Math" panose="02040503050406030204" pitchFamily="18" charset="0"/>
                          </a:rPr>
                          <m:t>0.7</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2</m:t>
                            </m:r>
                            <m:r>
                              <a:rPr lang="en-US" sz="1600" i="1">
                                <a:latin typeface="Cambria Math" panose="02040503050406030204" pitchFamily="18" charset="0"/>
                                <a:ea typeface="Cambria Math" panose="02040503050406030204" pitchFamily="18" charset="0"/>
                              </a:rPr>
                              <m:t>𝜋</m:t>
                            </m:r>
                          </m:e>
                        </m:rad>
                      </m:den>
                    </m:f>
                    <m:sSup>
                      <m:sSupPr>
                        <m:ctrlPr>
                          <a:rPr lang="en-US" sz="1600" i="1">
                            <a:latin typeface="Cambria Math" panose="02040503050406030204" pitchFamily="18" charset="0"/>
                          </a:rPr>
                        </m:ctrlPr>
                      </m:sSupPr>
                      <m:e>
                        <m:r>
                          <a:rPr lang="en-US" sz="1600" i="1">
                            <a:latin typeface="Cambria Math" panose="02040503050406030204" pitchFamily="18" charset="0"/>
                          </a:rPr>
                          <m:t>𝑒</m:t>
                        </m:r>
                      </m:e>
                      <m: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−2.83</m:t>
                                    </m:r>
                                  </m:num>
                                  <m:den>
                                    <m:r>
                                      <a:rPr lang="en-US" sz="1600" b="0" i="1" smtClean="0">
                                        <a:latin typeface="Cambria Math" panose="02040503050406030204" pitchFamily="18" charset="0"/>
                                        <a:ea typeface="Cambria Math" panose="02040503050406030204" pitchFamily="18" charset="0"/>
                                      </a:rPr>
                                      <m:t>0.7</m:t>
                                    </m:r>
                                  </m:den>
                                </m:f>
                              </m:e>
                            </m:d>
                          </m:e>
                          <m:sup>
                            <m:r>
                              <a:rPr lang="en-US" sz="1600" i="1">
                                <a:latin typeface="Cambria Math" panose="02040503050406030204" pitchFamily="18" charset="0"/>
                              </a:rPr>
                              <m:t>2</m:t>
                            </m:r>
                          </m:sup>
                        </m:sSup>
                      </m:sup>
                    </m:sSup>
                  </m:oMath>
                </a14:m>
                <a:endParaRPr lang="en-US" sz="1000" dirty="0"/>
              </a:p>
            </p:txBody>
          </p:sp>
        </mc:Choice>
        <mc:Fallback>
          <p:sp>
            <p:nvSpPr>
              <p:cNvPr id="11" name="Content Placeholder 2">
                <a:extLst>
                  <a:ext uri="{FF2B5EF4-FFF2-40B4-BE49-F238E27FC236}">
                    <a16:creationId xmlns:a16="http://schemas.microsoft.com/office/drawing/2014/main" id="{9F01EAAB-0EC6-4236-AA95-7AB27F404667}"/>
                  </a:ext>
                </a:extLst>
              </p:cNvPr>
              <p:cNvSpPr>
                <a:spLocks noGrp="1" noRot="1" noChangeAspect="1" noMove="1" noResize="1" noEditPoints="1" noAdjustHandles="1" noChangeArrowheads="1" noChangeShapeType="1" noTextEdit="1"/>
              </p:cNvSpPr>
              <p:nvPr>
                <p:ph idx="1"/>
              </p:nvPr>
            </p:nvSpPr>
            <p:spPr>
              <a:xfrm>
                <a:off x="160345" y="3944861"/>
                <a:ext cx="11741603" cy="2249461"/>
              </a:xfrm>
              <a:blipFill>
                <a:blip r:embed="rId4"/>
                <a:stretch>
                  <a:fillRect l="-52" t="-1626"/>
                </a:stretch>
              </a:blipFill>
              <a:ln>
                <a:noFill/>
              </a:ln>
            </p:spPr>
            <p:txBody>
              <a:bodyPr/>
              <a:lstStyle/>
              <a:p>
                <a:r>
                  <a:rPr lang="en-US">
                    <a:noFill/>
                  </a:rPr>
                  <a:t> </a:t>
                </a:r>
              </a:p>
            </p:txBody>
          </p:sp>
        </mc:Fallback>
      </mc:AlternateContent>
      <p:sp>
        <p:nvSpPr>
          <p:cNvPr id="7" name="Subtitle 3">
            <a:extLst>
              <a:ext uri="{FF2B5EF4-FFF2-40B4-BE49-F238E27FC236}">
                <a16:creationId xmlns:a16="http://schemas.microsoft.com/office/drawing/2014/main" id="{3133E8FB-2397-40B2-B915-9E0473A8C437}"/>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63157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Avg. Vaccination Rate</a:t>
            </a:r>
          </a:p>
        </p:txBody>
      </p:sp>
      <p:pic>
        <p:nvPicPr>
          <p:cNvPr id="4" name="Picture 3" descr="Map&#10;&#10;Description automatically generated">
            <a:extLst>
              <a:ext uri="{FF2B5EF4-FFF2-40B4-BE49-F238E27FC236}">
                <a16:creationId xmlns:a16="http://schemas.microsoft.com/office/drawing/2014/main" id="{6DABB8C2-1250-48A0-8D0E-2B6FCB68E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713" y="872837"/>
            <a:ext cx="9328573" cy="5336374"/>
          </a:xfrm>
          <a:prstGeom prst="rect">
            <a:avLst/>
          </a:prstGeom>
        </p:spPr>
      </p:pic>
      <p:sp>
        <p:nvSpPr>
          <p:cNvPr id="5" name="Subtitle 3">
            <a:extLst>
              <a:ext uri="{FF2B5EF4-FFF2-40B4-BE49-F238E27FC236}">
                <a16:creationId xmlns:a16="http://schemas.microsoft.com/office/drawing/2014/main" id="{5F43C7EE-EE54-4C16-A113-6386584F5512}"/>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284600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A8E-6293-468D-AAC0-A8259A2AB731}"/>
              </a:ext>
            </a:extLst>
          </p:cNvPr>
          <p:cNvSpPr>
            <a:spLocks noGrp="1"/>
          </p:cNvSpPr>
          <p:nvPr>
            <p:ph type="title"/>
          </p:nvPr>
        </p:nvSpPr>
        <p:spPr/>
        <p:txBody>
          <a:bodyPr/>
          <a:lstStyle/>
          <a:p>
            <a:r>
              <a:rPr lang="en-US" dirty="0"/>
              <a:t>Feature Analysis – Avg. Vaccination Rate</a:t>
            </a:r>
          </a:p>
        </p:txBody>
      </p:sp>
      <p:sp>
        <p:nvSpPr>
          <p:cNvPr id="6" name="Content Placeholder 2">
            <a:extLst>
              <a:ext uri="{FF2B5EF4-FFF2-40B4-BE49-F238E27FC236}">
                <a16:creationId xmlns:a16="http://schemas.microsoft.com/office/drawing/2014/main" id="{67252815-A4D5-476F-ACF6-D90EFC597540}"/>
              </a:ext>
            </a:extLst>
          </p:cNvPr>
          <p:cNvSpPr>
            <a:spLocks noGrp="1"/>
          </p:cNvSpPr>
          <p:nvPr>
            <p:ph idx="1"/>
          </p:nvPr>
        </p:nvSpPr>
        <p:spPr>
          <a:xfrm>
            <a:off x="7752863" y="1692947"/>
            <a:ext cx="3548183" cy="3035356"/>
          </a:xfrm>
          <a:ln>
            <a:solidFill>
              <a:schemeClr val="bg2">
                <a:lumMod val="50000"/>
              </a:schemeClr>
            </a:solidFill>
          </a:ln>
        </p:spPr>
        <p:txBody>
          <a:bodyPr>
            <a:normAutofit/>
          </a:bodyPr>
          <a:lstStyle/>
          <a:p>
            <a:pPr marL="0" indent="0">
              <a:buNone/>
            </a:pPr>
            <a:r>
              <a:rPr lang="en-US" sz="1400" u="sng" dirty="0"/>
              <a:t>Summary Statistics</a:t>
            </a:r>
            <a:r>
              <a:rPr lang="en-US" sz="1400" dirty="0"/>
              <a:t>:</a:t>
            </a:r>
          </a:p>
          <a:p>
            <a:r>
              <a:rPr lang="en-US" sz="1200" dirty="0"/>
              <a:t>Mean: </a:t>
            </a:r>
            <a:r>
              <a:rPr lang="en-US" sz="1200" b="1" dirty="0"/>
              <a:t>2.69</a:t>
            </a:r>
          </a:p>
          <a:p>
            <a:r>
              <a:rPr lang="en-US" sz="1200" dirty="0"/>
              <a:t>Median: </a:t>
            </a:r>
            <a:r>
              <a:rPr lang="en-US" sz="1200" b="1" dirty="0"/>
              <a:t>2.51</a:t>
            </a:r>
          </a:p>
          <a:p>
            <a:r>
              <a:rPr lang="en-US" sz="1200" dirty="0"/>
              <a:t>Mode: </a:t>
            </a:r>
            <a:r>
              <a:rPr lang="en-US" sz="1200" b="1" dirty="0"/>
              <a:t>3.29</a:t>
            </a:r>
          </a:p>
          <a:p>
            <a:r>
              <a:rPr lang="en-US" sz="1200" dirty="0"/>
              <a:t>Variance: </a:t>
            </a:r>
            <a:r>
              <a:rPr lang="en-US" sz="1200" b="1" dirty="0"/>
              <a:t>0.79</a:t>
            </a:r>
          </a:p>
          <a:p>
            <a:r>
              <a:rPr lang="en-US" sz="1200" dirty="0"/>
              <a:t>Standard Deviation: </a:t>
            </a:r>
            <a:r>
              <a:rPr lang="en-US" sz="1200" b="1" dirty="0"/>
              <a:t>0.89</a:t>
            </a:r>
          </a:p>
          <a:p>
            <a:r>
              <a:rPr lang="en-US" sz="1200" dirty="0"/>
              <a:t>Skew: </a:t>
            </a:r>
            <a:r>
              <a:rPr lang="en-US" sz="1200" b="1" dirty="0"/>
              <a:t>0.81</a:t>
            </a:r>
          </a:p>
          <a:p>
            <a:r>
              <a:rPr lang="en-US" sz="1200" dirty="0"/>
              <a:t>Kurtosis: </a:t>
            </a:r>
            <a:r>
              <a:rPr lang="en-US" sz="1200" b="1" dirty="0"/>
              <a:t>-0.18</a:t>
            </a:r>
          </a:p>
          <a:p>
            <a:r>
              <a:rPr lang="en-US" sz="1200" dirty="0"/>
              <a:t>Min: </a:t>
            </a:r>
            <a:r>
              <a:rPr lang="en-US" sz="1200" b="1" dirty="0"/>
              <a:t>1.36</a:t>
            </a:r>
          </a:p>
          <a:p>
            <a:r>
              <a:rPr lang="en-US" sz="1200" dirty="0"/>
              <a:t>Max: </a:t>
            </a:r>
            <a:r>
              <a:rPr lang="en-US" sz="1200" b="1" dirty="0"/>
              <a:t>4.72</a:t>
            </a:r>
          </a:p>
        </p:txBody>
      </p:sp>
      <p:pic>
        <p:nvPicPr>
          <p:cNvPr id="5" name="Picture 4">
            <a:extLst>
              <a:ext uri="{FF2B5EF4-FFF2-40B4-BE49-F238E27FC236}">
                <a16:creationId xmlns:a16="http://schemas.microsoft.com/office/drawing/2014/main" id="{2C8CB8EE-588A-4245-8291-2C190B7D56F2}"/>
              </a:ext>
            </a:extLst>
          </p:cNvPr>
          <p:cNvPicPr>
            <a:picLocks noChangeAspect="1"/>
          </p:cNvPicPr>
          <p:nvPr/>
        </p:nvPicPr>
        <p:blipFill>
          <a:blip r:embed="rId2"/>
          <a:stretch>
            <a:fillRect/>
          </a:stretch>
        </p:blipFill>
        <p:spPr>
          <a:xfrm>
            <a:off x="401699" y="1558244"/>
            <a:ext cx="6790476" cy="3304762"/>
          </a:xfrm>
          <a:prstGeom prst="rect">
            <a:avLst/>
          </a:prstGeom>
        </p:spPr>
      </p:pic>
      <p:sp>
        <p:nvSpPr>
          <p:cNvPr id="7" name="Subtitle 3">
            <a:extLst>
              <a:ext uri="{FF2B5EF4-FFF2-40B4-BE49-F238E27FC236}">
                <a16:creationId xmlns:a16="http://schemas.microsoft.com/office/drawing/2014/main" id="{9CB4510A-1230-41C5-9940-C6B4CDBA17FA}"/>
              </a:ext>
            </a:extLst>
          </p:cNvPr>
          <p:cNvSpPr>
            <a:spLocks noGrp="1"/>
          </p:cNvSpPr>
          <p:nvPr>
            <p:ph type="subTitle" idx="10"/>
          </p:nvPr>
        </p:nvSpPr>
        <p:spPr>
          <a:xfrm>
            <a:off x="8005157" y="6375860"/>
            <a:ext cx="4186844" cy="315883"/>
          </a:xfrm>
        </p:spPr>
        <p:txBody>
          <a:bodyPr/>
          <a:lstStyle/>
          <a:p>
            <a:r>
              <a:rPr lang="en-US" dirty="0"/>
              <a:t>Patrick Weatherford – DSC 530 Data Exploration &amp; Analysis</a:t>
            </a:r>
          </a:p>
          <a:p>
            <a:endParaRPr lang="en-US" dirty="0"/>
          </a:p>
        </p:txBody>
      </p:sp>
    </p:spTree>
    <p:extLst>
      <p:ext uri="{BB962C8B-B14F-4D97-AF65-F5344CB8AC3E}">
        <p14:creationId xmlns:p14="http://schemas.microsoft.com/office/powerpoint/2010/main" val="91315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34674F8B0F7A449398421D7335D328" ma:contentTypeVersion="12" ma:contentTypeDescription="Create a new document." ma:contentTypeScope="" ma:versionID="75ca84bec0d4aff136b75344fca230a2">
  <xsd:schema xmlns:xsd="http://www.w3.org/2001/XMLSchema" xmlns:xs="http://www.w3.org/2001/XMLSchema" xmlns:p="http://schemas.microsoft.com/office/2006/metadata/properties" xmlns:ns3="f99372cf-7e32-4e19-9553-a308eadb1f4c" xmlns:ns4="7d0a3aa3-a017-4ce8-bd96-fd39a2ccc84f" targetNamespace="http://schemas.microsoft.com/office/2006/metadata/properties" ma:root="true" ma:fieldsID="c25559a5ea8a0675cd0fe3628b039930" ns3:_="" ns4:_="">
    <xsd:import namespace="f99372cf-7e32-4e19-9553-a308eadb1f4c"/>
    <xsd:import namespace="7d0a3aa3-a017-4ce8-bd96-fd39a2ccc84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9372cf-7e32-4e19-9553-a308eadb1f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0a3aa3-a017-4ce8-bd96-fd39a2ccc84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AB7EC5-9B66-4517-8D89-51B8E2B9AD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9372cf-7e32-4e19-9553-a308eadb1f4c"/>
    <ds:schemaRef ds:uri="7d0a3aa3-a017-4ce8-bd96-fd39a2ccc8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69D99B-7D35-4F90-B0AB-8FB6DBE3FF67}">
  <ds:schemaRefs>
    <ds:schemaRef ds:uri="http://schemas.microsoft.com/sharepoint/v3/contenttype/forms"/>
  </ds:schemaRefs>
</ds:datastoreItem>
</file>

<file path=customXml/itemProps3.xml><?xml version="1.0" encoding="utf-8"?>
<ds:datastoreItem xmlns:ds="http://schemas.openxmlformats.org/officeDocument/2006/customXml" ds:itemID="{6FA536B7-A293-4363-BA5A-E07F44920C28}">
  <ds:schemaRefs>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7d0a3aa3-a017-4ce8-bd96-fd39a2ccc84f"/>
    <ds:schemaRef ds:uri="http://schemas.microsoft.com/office/2006/documentManagement/types"/>
    <ds:schemaRef ds:uri="f99372cf-7e32-4e19-9553-a308eadb1f4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730</TotalTime>
  <Words>2602</Words>
  <Application>Microsoft Office PowerPoint</Application>
  <PresentationFormat>Widescreen</PresentationFormat>
  <Paragraphs>654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 Math</vt:lpstr>
      <vt:lpstr>Courier New</vt:lpstr>
      <vt:lpstr>Segoe UI</vt:lpstr>
      <vt:lpstr>Wingdings</vt:lpstr>
      <vt:lpstr>Office Theme</vt:lpstr>
      <vt:lpstr>Autism Spectrum Disorder (ASD)</vt:lpstr>
      <vt:lpstr>Introduction</vt:lpstr>
      <vt:lpstr>Data Set and Feature Definitions</vt:lpstr>
      <vt:lpstr>Data Set Example</vt:lpstr>
      <vt:lpstr>Feature Analysis – ASD Rate</vt:lpstr>
      <vt:lpstr>Feature Analysis – ASD Rate</vt:lpstr>
      <vt:lpstr>ASD Rate Density Estimation</vt:lpstr>
      <vt:lpstr>Feature Analysis – Avg. Vaccination Rate</vt:lpstr>
      <vt:lpstr>Feature Analysis – Avg. Vaccination Rate</vt:lpstr>
      <vt:lpstr>Feature Analysis – Father Age &gt;= 40 Rate</vt:lpstr>
      <vt:lpstr>Feature Analysis – Father Age &gt;= 40 Rate</vt:lpstr>
      <vt:lpstr>Feature Analysis – Mother Age &gt;= 40 Rate</vt:lpstr>
      <vt:lpstr>Feature Analysis – Mother Age &gt;= 40 Rate</vt:lpstr>
      <vt:lpstr>Feature Analysis – Premature Birth Rate</vt:lpstr>
      <vt:lpstr>Feature Analysis – Premature Birth Rate</vt:lpstr>
      <vt:lpstr>Feature Analysis – U.S. Population</vt:lpstr>
      <vt:lpstr>Feature Analysis – U.S. Population</vt:lpstr>
      <vt:lpstr>Feature Analysis – Obesity Rate</vt:lpstr>
      <vt:lpstr>Feature Analysis – Obesity Rate</vt:lpstr>
      <vt:lpstr>Feature Analysis – Binge Drinking Rate</vt:lpstr>
      <vt:lpstr>Feature Analysis – Binge Drinking Rate</vt:lpstr>
      <vt:lpstr>Correlation Matrix</vt:lpstr>
      <vt:lpstr>Scatter Plots of Selected Features</vt:lpstr>
      <vt:lpstr>Scenario 1 – ASD when Vaccination Rate Above Mean</vt:lpstr>
      <vt:lpstr>Scenario 2 – ASD when Vaccination Rate Below Mean</vt:lpstr>
      <vt:lpstr>ASD - Vaccination Rate Above vs. Below Mean</vt:lpstr>
      <vt:lpstr>Hypothesis Testing</vt:lpstr>
      <vt:lpstr>Regression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Weatherford</dc:creator>
  <cp:lastModifiedBy>Patrick Weatherford</cp:lastModifiedBy>
  <cp:revision>3</cp:revision>
  <dcterms:created xsi:type="dcterms:W3CDTF">2021-03-21T16:49:01Z</dcterms:created>
  <dcterms:modified xsi:type="dcterms:W3CDTF">2022-03-04T03:22:54Z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0x010100E834674F8B0F7A449398421D7335D328</vt:lpwstr>
  </property>
</Properties>
</file>