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9" r:id="rId6"/>
    <p:sldId id="260" r:id="rId7"/>
    <p:sldId id="266" r:id="rId8"/>
    <p:sldId id="257" r:id="rId9"/>
    <p:sldId id="267" r:id="rId10"/>
    <p:sldId id="262" r:id="rId11"/>
    <p:sldId id="281" r:id="rId12"/>
    <p:sldId id="282" r:id="rId13"/>
    <p:sldId id="268" r:id="rId14"/>
    <p:sldId id="263" r:id="rId15"/>
    <p:sldId id="269" r:id="rId16"/>
    <p:sldId id="265" r:id="rId17"/>
    <p:sldId id="274" r:id="rId18"/>
    <p:sldId id="273" r:id="rId19"/>
    <p:sldId id="270" r:id="rId20"/>
    <p:sldId id="278" r:id="rId21"/>
    <p:sldId id="275" r:id="rId22"/>
    <p:sldId id="276" r:id="rId23"/>
    <p:sldId id="277" r:id="rId24"/>
    <p:sldId id="279" r:id="rId25"/>
    <p:sldId id="271" r:id="rId26"/>
    <p:sldId id="280" r:id="rId27"/>
    <p:sldId id="272" r:id="rId28"/>
    <p:sldId id="258"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36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53834B-64CA-4D1D-B500-0032104E888D}" v="89" dt="2021-05-16T22:03:24.9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2" d="100"/>
          <a:sy n="122" d="100"/>
        </p:scale>
        <p:origin x="96"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Weatherford" userId="eee96066-e5d3-4226-b4ba-7636cb4b75e9" providerId="ADAL" clId="{1BCAAACD-95C0-4F6D-8DAC-8EE5B60DAF02}"/>
    <pc:docChg chg="undo custSel addSld delSld modSld sldOrd modMainMaster">
      <pc:chgData name="Patrick Weatherford" userId="eee96066-e5d3-4226-b4ba-7636cb4b75e9" providerId="ADAL" clId="{1BCAAACD-95C0-4F6D-8DAC-8EE5B60DAF02}" dt="2021-04-25T23:31:02.120" v="5306" actId="20577"/>
      <pc:docMkLst>
        <pc:docMk/>
      </pc:docMkLst>
      <pc:sldChg chg="modSp mod">
        <pc:chgData name="Patrick Weatherford" userId="eee96066-e5d3-4226-b4ba-7636cb4b75e9" providerId="ADAL" clId="{1BCAAACD-95C0-4F6D-8DAC-8EE5B60DAF02}" dt="2021-04-25T18:07:18.720" v="3432" actId="20577"/>
        <pc:sldMkLst>
          <pc:docMk/>
          <pc:sldMk cId="364097255" sldId="256"/>
        </pc:sldMkLst>
        <pc:spChg chg="mod">
          <ac:chgData name="Patrick Weatherford" userId="eee96066-e5d3-4226-b4ba-7636cb4b75e9" providerId="ADAL" clId="{1BCAAACD-95C0-4F6D-8DAC-8EE5B60DAF02}" dt="2021-04-25T18:07:18.720" v="3432" actId="20577"/>
          <ac:spMkLst>
            <pc:docMk/>
            <pc:sldMk cId="364097255" sldId="256"/>
            <ac:spMk id="2" creationId="{C795D32D-A6A0-4D81-B750-B66421DCC036}"/>
          </ac:spMkLst>
        </pc:spChg>
        <pc:spChg chg="mod">
          <ac:chgData name="Patrick Weatherford" userId="eee96066-e5d3-4226-b4ba-7636cb4b75e9" providerId="ADAL" clId="{1BCAAACD-95C0-4F6D-8DAC-8EE5B60DAF02}" dt="2021-04-25T17:24:06.531" v="528" actId="114"/>
          <ac:spMkLst>
            <pc:docMk/>
            <pc:sldMk cId="364097255" sldId="256"/>
            <ac:spMk id="3" creationId="{4931EF3E-C7D4-4669-B71F-4A9C83F837EE}"/>
          </ac:spMkLst>
        </pc:spChg>
      </pc:sldChg>
      <pc:sldChg chg="addSp delSp modSp mod">
        <pc:chgData name="Patrick Weatherford" userId="eee96066-e5d3-4226-b4ba-7636cb4b75e9" providerId="ADAL" clId="{1BCAAACD-95C0-4F6D-8DAC-8EE5B60DAF02}" dt="2021-04-25T18:08:20.175" v="3460" actId="27636"/>
        <pc:sldMkLst>
          <pc:docMk/>
          <pc:sldMk cId="1901341736" sldId="257"/>
        </pc:sldMkLst>
        <pc:spChg chg="mod">
          <ac:chgData name="Patrick Weatherford" userId="eee96066-e5d3-4226-b4ba-7636cb4b75e9" providerId="ADAL" clId="{1BCAAACD-95C0-4F6D-8DAC-8EE5B60DAF02}" dt="2021-04-25T18:08:20.175" v="3460" actId="27636"/>
          <ac:spMkLst>
            <pc:docMk/>
            <pc:sldMk cId="1901341736" sldId="257"/>
            <ac:spMk id="2" creationId="{053A8A8E-6293-468D-AAC0-A8259A2AB731}"/>
          </ac:spMkLst>
        </pc:spChg>
        <pc:spChg chg="del">
          <ac:chgData name="Patrick Weatherford" userId="eee96066-e5d3-4226-b4ba-7636cb4b75e9" providerId="ADAL" clId="{1BCAAACD-95C0-4F6D-8DAC-8EE5B60DAF02}" dt="2021-04-25T16:53:35.079" v="153" actId="478"/>
          <ac:spMkLst>
            <pc:docMk/>
            <pc:sldMk cId="1901341736" sldId="257"/>
            <ac:spMk id="3" creationId="{8B3C838E-68CF-4D87-850F-E993684A0935}"/>
          </ac:spMkLst>
        </pc:spChg>
        <pc:spChg chg="add mod ord">
          <ac:chgData name="Patrick Weatherford" userId="eee96066-e5d3-4226-b4ba-7636cb4b75e9" providerId="ADAL" clId="{1BCAAACD-95C0-4F6D-8DAC-8EE5B60DAF02}" dt="2021-04-25T18:07:56.634" v="3438" actId="14100"/>
          <ac:spMkLst>
            <pc:docMk/>
            <pc:sldMk cId="1901341736" sldId="257"/>
            <ac:spMk id="5" creationId="{4338CFE9-F56F-45AB-8AED-6D61960E4432}"/>
          </ac:spMkLst>
        </pc:spChg>
        <pc:spChg chg="add del mod">
          <ac:chgData name="Patrick Weatherford" userId="eee96066-e5d3-4226-b4ba-7636cb4b75e9" providerId="ADAL" clId="{1BCAAACD-95C0-4F6D-8DAC-8EE5B60DAF02}" dt="2021-04-25T17:24:43.882" v="531" actId="478"/>
          <ac:spMkLst>
            <pc:docMk/>
            <pc:sldMk cId="1901341736" sldId="257"/>
            <ac:spMk id="8" creationId="{B548D7A6-6644-4F99-993F-7F8F39CBF91C}"/>
          </ac:spMkLst>
        </pc:spChg>
        <pc:spChg chg="add mod">
          <ac:chgData name="Patrick Weatherford" userId="eee96066-e5d3-4226-b4ba-7636cb4b75e9" providerId="ADAL" clId="{1BCAAACD-95C0-4F6D-8DAC-8EE5B60DAF02}" dt="2021-04-25T17:26:17.639" v="606"/>
          <ac:spMkLst>
            <pc:docMk/>
            <pc:sldMk cId="1901341736" sldId="257"/>
            <ac:spMk id="9" creationId="{963C8541-3F3C-4416-A58B-F735DE08DA5B}"/>
          </ac:spMkLst>
        </pc:spChg>
        <pc:picChg chg="add del">
          <ac:chgData name="Patrick Weatherford" userId="eee96066-e5d3-4226-b4ba-7636cb4b75e9" providerId="ADAL" clId="{1BCAAACD-95C0-4F6D-8DAC-8EE5B60DAF02}" dt="2021-04-25T17:15:26.418" v="331" actId="478"/>
          <ac:picMkLst>
            <pc:docMk/>
            <pc:sldMk cId="1901341736" sldId="257"/>
            <ac:picMk id="4" creationId="{5F94AF79-EC70-433C-B0A2-ED7867C74D09}"/>
          </ac:picMkLst>
        </pc:picChg>
        <pc:picChg chg="add del">
          <ac:chgData name="Patrick Weatherford" userId="eee96066-e5d3-4226-b4ba-7636cb4b75e9" providerId="ADAL" clId="{1BCAAACD-95C0-4F6D-8DAC-8EE5B60DAF02}" dt="2021-04-25T17:15:33.744" v="333" actId="478"/>
          <ac:picMkLst>
            <pc:docMk/>
            <pc:sldMk cId="1901341736" sldId="257"/>
            <ac:picMk id="6" creationId="{C4F06FB5-E3D9-4A26-A7C6-99EDEB6FBCE0}"/>
          </ac:picMkLst>
        </pc:picChg>
        <pc:picChg chg="add mod">
          <ac:chgData name="Patrick Weatherford" userId="eee96066-e5d3-4226-b4ba-7636cb4b75e9" providerId="ADAL" clId="{1BCAAACD-95C0-4F6D-8DAC-8EE5B60DAF02}" dt="2021-04-25T17:15:41.176" v="335" actId="1076"/>
          <ac:picMkLst>
            <pc:docMk/>
            <pc:sldMk cId="1901341736" sldId="257"/>
            <ac:picMk id="7" creationId="{28B600FC-27BF-43F2-A540-6F76604CC299}"/>
          </ac:picMkLst>
        </pc:picChg>
      </pc:sldChg>
      <pc:sldChg chg="addSp delSp modSp new mod">
        <pc:chgData name="Patrick Weatherford" userId="eee96066-e5d3-4226-b4ba-7636cb4b75e9" providerId="ADAL" clId="{1BCAAACD-95C0-4F6D-8DAC-8EE5B60DAF02}" dt="2021-04-25T23:20:23.049" v="5178" actId="20577"/>
        <pc:sldMkLst>
          <pc:docMk/>
          <pc:sldMk cId="1380590001" sldId="258"/>
        </pc:sldMkLst>
        <pc:spChg chg="mod">
          <ac:chgData name="Patrick Weatherford" userId="eee96066-e5d3-4226-b4ba-7636cb4b75e9" providerId="ADAL" clId="{1BCAAACD-95C0-4F6D-8DAC-8EE5B60DAF02}" dt="2021-04-25T16:54:11.344" v="164" actId="20577"/>
          <ac:spMkLst>
            <pc:docMk/>
            <pc:sldMk cId="1380590001" sldId="258"/>
            <ac:spMk id="2" creationId="{DFC1EBB3-5D55-402A-8C38-43708C11543F}"/>
          </ac:spMkLst>
        </pc:spChg>
        <pc:spChg chg="mod">
          <ac:chgData name="Patrick Weatherford" userId="eee96066-e5d3-4226-b4ba-7636cb4b75e9" providerId="ADAL" clId="{1BCAAACD-95C0-4F6D-8DAC-8EE5B60DAF02}" dt="2021-04-25T23:20:23.049" v="5178" actId="20577"/>
          <ac:spMkLst>
            <pc:docMk/>
            <pc:sldMk cId="1380590001" sldId="258"/>
            <ac:spMk id="3" creationId="{756D502C-9C84-4BBE-BB9D-1973F5B46DB4}"/>
          </ac:spMkLst>
        </pc:spChg>
        <pc:spChg chg="del mod">
          <ac:chgData name="Patrick Weatherford" userId="eee96066-e5d3-4226-b4ba-7636cb4b75e9" providerId="ADAL" clId="{1BCAAACD-95C0-4F6D-8DAC-8EE5B60DAF02}" dt="2021-04-25T17:24:46.321" v="532" actId="478"/>
          <ac:spMkLst>
            <pc:docMk/>
            <pc:sldMk cId="1380590001" sldId="258"/>
            <ac:spMk id="4" creationId="{B8B21382-3DB7-4545-85F5-34FA2185890C}"/>
          </ac:spMkLst>
        </pc:spChg>
        <pc:spChg chg="add del mod">
          <ac:chgData name="Patrick Weatherford" userId="eee96066-e5d3-4226-b4ba-7636cb4b75e9" providerId="ADAL" clId="{1BCAAACD-95C0-4F6D-8DAC-8EE5B60DAF02}" dt="2021-04-25T17:17:56.322" v="408"/>
          <ac:spMkLst>
            <pc:docMk/>
            <pc:sldMk cId="1380590001" sldId="258"/>
            <ac:spMk id="5" creationId="{33A26950-5AA4-4F31-9276-6602A913389F}"/>
          </ac:spMkLst>
        </pc:spChg>
        <pc:spChg chg="add mod">
          <ac:chgData name="Patrick Weatherford" userId="eee96066-e5d3-4226-b4ba-7636cb4b75e9" providerId="ADAL" clId="{1BCAAACD-95C0-4F6D-8DAC-8EE5B60DAF02}" dt="2021-04-25T17:26:18.424" v="607"/>
          <ac:spMkLst>
            <pc:docMk/>
            <pc:sldMk cId="1380590001" sldId="258"/>
            <ac:spMk id="6" creationId="{7DB24C19-C499-4282-BA53-2E8818FED47B}"/>
          </ac:spMkLst>
        </pc:spChg>
      </pc:sldChg>
      <pc:sldChg chg="addSp delSp modSp new mod">
        <pc:chgData name="Patrick Weatherford" userId="eee96066-e5d3-4226-b4ba-7636cb4b75e9" providerId="ADAL" clId="{1BCAAACD-95C0-4F6D-8DAC-8EE5B60DAF02}" dt="2021-04-25T23:06:42.191" v="4993" actId="20577"/>
        <pc:sldMkLst>
          <pc:docMk/>
          <pc:sldMk cId="1933818317" sldId="259"/>
        </pc:sldMkLst>
        <pc:spChg chg="mod">
          <ac:chgData name="Patrick Weatherford" userId="eee96066-e5d3-4226-b4ba-7636cb4b75e9" providerId="ADAL" clId="{1BCAAACD-95C0-4F6D-8DAC-8EE5B60DAF02}" dt="2021-04-25T16:57:33.150" v="330" actId="20577"/>
          <ac:spMkLst>
            <pc:docMk/>
            <pc:sldMk cId="1933818317" sldId="259"/>
            <ac:spMk id="2" creationId="{68EFBC95-4769-4B6D-B1FB-295555A126F4}"/>
          </ac:spMkLst>
        </pc:spChg>
        <pc:spChg chg="mod">
          <ac:chgData name="Patrick Weatherford" userId="eee96066-e5d3-4226-b4ba-7636cb4b75e9" providerId="ADAL" clId="{1BCAAACD-95C0-4F6D-8DAC-8EE5B60DAF02}" dt="2021-04-25T23:06:42.191" v="4993" actId="20577"/>
          <ac:spMkLst>
            <pc:docMk/>
            <pc:sldMk cId="1933818317" sldId="259"/>
            <ac:spMk id="3" creationId="{1E2FEA80-EC87-4BB2-9BF3-79EF4A3D08B1}"/>
          </ac:spMkLst>
        </pc:spChg>
        <pc:spChg chg="del mod">
          <ac:chgData name="Patrick Weatherford" userId="eee96066-e5d3-4226-b4ba-7636cb4b75e9" providerId="ADAL" clId="{1BCAAACD-95C0-4F6D-8DAC-8EE5B60DAF02}" dt="2021-04-25T17:24:37.913" v="529" actId="478"/>
          <ac:spMkLst>
            <pc:docMk/>
            <pc:sldMk cId="1933818317" sldId="259"/>
            <ac:spMk id="4" creationId="{A2A8CB81-7CE2-42C9-B31A-169E22DC896A}"/>
          </ac:spMkLst>
        </pc:spChg>
        <pc:spChg chg="add mod">
          <ac:chgData name="Patrick Weatherford" userId="eee96066-e5d3-4226-b4ba-7636cb4b75e9" providerId="ADAL" clId="{1BCAAACD-95C0-4F6D-8DAC-8EE5B60DAF02}" dt="2021-04-25T17:26:12.562" v="604" actId="1036"/>
          <ac:spMkLst>
            <pc:docMk/>
            <pc:sldMk cId="1933818317" sldId="259"/>
            <ac:spMk id="5" creationId="{969853CD-E8B2-4309-9D6A-2F1FC88E3161}"/>
          </ac:spMkLst>
        </pc:spChg>
      </pc:sldChg>
      <pc:sldChg chg="addSp delSp modSp new mod">
        <pc:chgData name="Patrick Weatherford" userId="eee96066-e5d3-4226-b4ba-7636cb4b75e9" providerId="ADAL" clId="{1BCAAACD-95C0-4F6D-8DAC-8EE5B60DAF02}" dt="2021-04-25T22:37:57.849" v="4979" actId="20577"/>
        <pc:sldMkLst>
          <pc:docMk/>
          <pc:sldMk cId="2979314527" sldId="260"/>
        </pc:sldMkLst>
        <pc:spChg chg="mod">
          <ac:chgData name="Patrick Weatherford" userId="eee96066-e5d3-4226-b4ba-7636cb4b75e9" providerId="ADAL" clId="{1BCAAACD-95C0-4F6D-8DAC-8EE5B60DAF02}" dt="2021-04-25T17:47:32.902" v="1913" actId="20577"/>
          <ac:spMkLst>
            <pc:docMk/>
            <pc:sldMk cId="2979314527" sldId="260"/>
            <ac:spMk id="2" creationId="{ED7870CE-024E-4FB6-804F-83CF111D9415}"/>
          </ac:spMkLst>
        </pc:spChg>
        <pc:spChg chg="mod">
          <ac:chgData name="Patrick Weatherford" userId="eee96066-e5d3-4226-b4ba-7636cb4b75e9" providerId="ADAL" clId="{1BCAAACD-95C0-4F6D-8DAC-8EE5B60DAF02}" dt="2021-04-25T22:37:57.849" v="4979" actId="20577"/>
          <ac:spMkLst>
            <pc:docMk/>
            <pc:sldMk cId="2979314527" sldId="260"/>
            <ac:spMk id="3" creationId="{F2E8E35B-5D1F-4FD8-91C8-02CF08375D3A}"/>
          </ac:spMkLst>
        </pc:spChg>
        <pc:spChg chg="del mod">
          <ac:chgData name="Patrick Weatherford" userId="eee96066-e5d3-4226-b4ba-7636cb4b75e9" providerId="ADAL" clId="{1BCAAACD-95C0-4F6D-8DAC-8EE5B60DAF02}" dt="2021-04-25T17:24:41.248" v="530" actId="478"/>
          <ac:spMkLst>
            <pc:docMk/>
            <pc:sldMk cId="2979314527" sldId="260"/>
            <ac:spMk id="4" creationId="{3157B880-D80D-4998-A372-5870DC1546BE}"/>
          </ac:spMkLst>
        </pc:spChg>
        <pc:spChg chg="add mod">
          <ac:chgData name="Patrick Weatherford" userId="eee96066-e5d3-4226-b4ba-7636cb4b75e9" providerId="ADAL" clId="{1BCAAACD-95C0-4F6D-8DAC-8EE5B60DAF02}" dt="2021-04-25T17:26:16.558" v="605"/>
          <ac:spMkLst>
            <pc:docMk/>
            <pc:sldMk cId="2979314527" sldId="260"/>
            <ac:spMk id="5" creationId="{3655D4D5-D9A7-4ECD-A226-9058F331EA23}"/>
          </ac:spMkLst>
        </pc:spChg>
      </pc:sldChg>
      <pc:sldChg chg="new del">
        <pc:chgData name="Patrick Weatherford" userId="eee96066-e5d3-4226-b4ba-7636cb4b75e9" providerId="ADAL" clId="{1BCAAACD-95C0-4F6D-8DAC-8EE5B60DAF02}" dt="2021-04-25T18:10:25.878" v="3467" actId="2696"/>
        <pc:sldMkLst>
          <pc:docMk/>
          <pc:sldMk cId="2145780283" sldId="261"/>
        </pc:sldMkLst>
      </pc:sldChg>
      <pc:sldChg chg="modSp new del mod">
        <pc:chgData name="Patrick Weatherford" userId="eee96066-e5d3-4226-b4ba-7636cb4b75e9" providerId="ADAL" clId="{1BCAAACD-95C0-4F6D-8DAC-8EE5B60DAF02}" dt="2021-04-25T17:23:20.412" v="462" actId="680"/>
        <pc:sldMkLst>
          <pc:docMk/>
          <pc:sldMk cId="3716095102" sldId="261"/>
        </pc:sldMkLst>
        <pc:spChg chg="mod">
          <ac:chgData name="Patrick Weatherford" userId="eee96066-e5d3-4226-b4ba-7636cb4b75e9" providerId="ADAL" clId="{1BCAAACD-95C0-4F6D-8DAC-8EE5B60DAF02}" dt="2021-04-25T17:23:20.412" v="462" actId="680"/>
          <ac:spMkLst>
            <pc:docMk/>
            <pc:sldMk cId="3716095102" sldId="261"/>
            <ac:spMk id="4" creationId="{236F699D-320A-4393-B725-13A6005C3272}"/>
          </ac:spMkLst>
        </pc:spChg>
      </pc:sldChg>
      <pc:sldChg chg="addSp modSp new del ord">
        <pc:chgData name="Patrick Weatherford" userId="eee96066-e5d3-4226-b4ba-7636cb4b75e9" providerId="ADAL" clId="{1BCAAACD-95C0-4F6D-8DAC-8EE5B60DAF02}" dt="2021-04-25T20:03:58.151" v="3773" actId="47"/>
        <pc:sldMkLst>
          <pc:docMk/>
          <pc:sldMk cId="4166701773" sldId="261"/>
        </pc:sldMkLst>
        <pc:spChg chg="add mod">
          <ac:chgData name="Patrick Weatherford" userId="eee96066-e5d3-4226-b4ba-7636cb4b75e9" providerId="ADAL" clId="{1BCAAACD-95C0-4F6D-8DAC-8EE5B60DAF02}" dt="2021-04-25T18:10:34.929" v="3469"/>
          <ac:spMkLst>
            <pc:docMk/>
            <pc:sldMk cId="4166701773" sldId="261"/>
            <ac:spMk id="4" creationId="{FD38083F-F486-4059-9EB3-B82E250835A6}"/>
          </ac:spMkLst>
        </pc:spChg>
      </pc:sldChg>
      <pc:sldChg chg="addSp delSp modSp add mod">
        <pc:chgData name="Patrick Weatherford" userId="eee96066-e5d3-4226-b4ba-7636cb4b75e9" providerId="ADAL" clId="{1BCAAACD-95C0-4F6D-8DAC-8EE5B60DAF02}" dt="2021-04-25T18:34:26.081" v="3540" actId="20577"/>
        <pc:sldMkLst>
          <pc:docMk/>
          <pc:sldMk cId="1098322892" sldId="262"/>
        </pc:sldMkLst>
        <pc:spChg chg="mod">
          <ac:chgData name="Patrick Weatherford" userId="eee96066-e5d3-4226-b4ba-7636cb4b75e9" providerId="ADAL" clId="{1BCAAACD-95C0-4F6D-8DAC-8EE5B60DAF02}" dt="2021-04-25T18:34:26.081" v="3540" actId="20577"/>
          <ac:spMkLst>
            <pc:docMk/>
            <pc:sldMk cId="1098322892" sldId="262"/>
            <ac:spMk id="2" creationId="{053A8A8E-6293-468D-AAC0-A8259A2AB731}"/>
          </ac:spMkLst>
        </pc:spChg>
        <pc:spChg chg="mod ord">
          <ac:chgData name="Patrick Weatherford" userId="eee96066-e5d3-4226-b4ba-7636cb4b75e9" providerId="ADAL" clId="{1BCAAACD-95C0-4F6D-8DAC-8EE5B60DAF02}" dt="2021-04-25T18:33:33.335" v="3487" actId="20577"/>
          <ac:spMkLst>
            <pc:docMk/>
            <pc:sldMk cId="1098322892" sldId="262"/>
            <ac:spMk id="5" creationId="{4338CFE9-F56F-45AB-8AED-6D61960E4432}"/>
          </ac:spMkLst>
        </pc:spChg>
        <pc:picChg chg="add">
          <ac:chgData name="Patrick Weatherford" userId="eee96066-e5d3-4226-b4ba-7636cb4b75e9" providerId="ADAL" clId="{1BCAAACD-95C0-4F6D-8DAC-8EE5B60DAF02}" dt="2021-04-25T18:33:18.937" v="3472"/>
          <ac:picMkLst>
            <pc:docMk/>
            <pc:sldMk cId="1098322892" sldId="262"/>
            <ac:picMk id="3" creationId="{033577D3-6DDE-4701-9934-F55FB3B78C84}"/>
          </ac:picMkLst>
        </pc:picChg>
        <pc:picChg chg="del">
          <ac:chgData name="Patrick Weatherford" userId="eee96066-e5d3-4226-b4ba-7636cb4b75e9" providerId="ADAL" clId="{1BCAAACD-95C0-4F6D-8DAC-8EE5B60DAF02}" dt="2021-04-25T18:33:18.467" v="3471" actId="478"/>
          <ac:picMkLst>
            <pc:docMk/>
            <pc:sldMk cId="1098322892" sldId="262"/>
            <ac:picMk id="7" creationId="{28B600FC-27BF-43F2-A540-6F76604CC299}"/>
          </ac:picMkLst>
        </pc:picChg>
      </pc:sldChg>
      <pc:sldChg chg="addSp delSp modSp add mod">
        <pc:chgData name="Patrick Weatherford" userId="eee96066-e5d3-4226-b4ba-7636cb4b75e9" providerId="ADAL" clId="{1BCAAACD-95C0-4F6D-8DAC-8EE5B60DAF02}" dt="2021-04-25T19:53:07.700" v="3770" actId="166"/>
        <pc:sldMkLst>
          <pc:docMk/>
          <pc:sldMk cId="3307363123" sldId="263"/>
        </pc:sldMkLst>
        <pc:spChg chg="mod">
          <ac:chgData name="Patrick Weatherford" userId="eee96066-e5d3-4226-b4ba-7636cb4b75e9" providerId="ADAL" clId="{1BCAAACD-95C0-4F6D-8DAC-8EE5B60DAF02}" dt="2021-04-25T19:14:11.977" v="3678" actId="20577"/>
          <ac:spMkLst>
            <pc:docMk/>
            <pc:sldMk cId="3307363123" sldId="263"/>
            <ac:spMk id="2" creationId="{053A8A8E-6293-468D-AAC0-A8259A2AB731}"/>
          </ac:spMkLst>
        </pc:spChg>
        <pc:spChg chg="mod ord">
          <ac:chgData name="Patrick Weatherford" userId="eee96066-e5d3-4226-b4ba-7636cb4b75e9" providerId="ADAL" clId="{1BCAAACD-95C0-4F6D-8DAC-8EE5B60DAF02}" dt="2021-04-25T19:53:07.700" v="3770" actId="166"/>
          <ac:spMkLst>
            <pc:docMk/>
            <pc:sldMk cId="3307363123" sldId="263"/>
            <ac:spMk id="5" creationId="{4338CFE9-F56F-45AB-8AED-6D61960E4432}"/>
          </ac:spMkLst>
        </pc:spChg>
        <pc:picChg chg="del">
          <ac:chgData name="Patrick Weatherford" userId="eee96066-e5d3-4226-b4ba-7636cb4b75e9" providerId="ADAL" clId="{1BCAAACD-95C0-4F6D-8DAC-8EE5B60DAF02}" dt="2021-04-25T19:11:39.016" v="3632" actId="478"/>
          <ac:picMkLst>
            <pc:docMk/>
            <pc:sldMk cId="3307363123" sldId="263"/>
            <ac:picMk id="3" creationId="{033577D3-6DDE-4701-9934-F55FB3B78C84}"/>
          </ac:picMkLst>
        </pc:picChg>
        <pc:picChg chg="add del">
          <ac:chgData name="Patrick Weatherford" userId="eee96066-e5d3-4226-b4ba-7636cb4b75e9" providerId="ADAL" clId="{1BCAAACD-95C0-4F6D-8DAC-8EE5B60DAF02}" dt="2021-04-25T19:47:42.978" v="3765" actId="478"/>
          <ac:picMkLst>
            <pc:docMk/>
            <pc:sldMk cId="3307363123" sldId="263"/>
            <ac:picMk id="4" creationId="{D6BC5EAA-F38C-42D9-AF3D-7CA6B00F8F9C}"/>
          </ac:picMkLst>
        </pc:picChg>
        <pc:picChg chg="add">
          <ac:chgData name="Patrick Weatherford" userId="eee96066-e5d3-4226-b4ba-7636cb4b75e9" providerId="ADAL" clId="{1BCAAACD-95C0-4F6D-8DAC-8EE5B60DAF02}" dt="2021-04-25T19:47:43.300" v="3766"/>
          <ac:picMkLst>
            <pc:docMk/>
            <pc:sldMk cId="3307363123" sldId="263"/>
            <ac:picMk id="6" creationId="{E6C921AE-DA15-4474-A0EB-476E263CF178}"/>
          </ac:picMkLst>
        </pc:picChg>
      </pc:sldChg>
      <pc:sldChg chg="new del">
        <pc:chgData name="Patrick Weatherford" userId="eee96066-e5d3-4226-b4ba-7636cb4b75e9" providerId="ADAL" clId="{1BCAAACD-95C0-4F6D-8DAC-8EE5B60DAF02}" dt="2021-04-25T19:26:50.655" v="3688" actId="47"/>
        <pc:sldMkLst>
          <pc:docMk/>
          <pc:sldMk cId="3026605362" sldId="264"/>
        </pc:sldMkLst>
      </pc:sldChg>
      <pc:sldChg chg="addSp delSp modSp add del mod">
        <pc:chgData name="Patrick Weatherford" userId="eee96066-e5d3-4226-b4ba-7636cb4b75e9" providerId="ADAL" clId="{1BCAAACD-95C0-4F6D-8DAC-8EE5B60DAF02}" dt="2021-04-25T20:19:18.071" v="4786" actId="47"/>
        <pc:sldMkLst>
          <pc:docMk/>
          <pc:sldMk cId="3495505850" sldId="264"/>
        </pc:sldMkLst>
        <pc:spChg chg="mod">
          <ac:chgData name="Patrick Weatherford" userId="eee96066-e5d3-4226-b4ba-7636cb4b75e9" providerId="ADAL" clId="{1BCAAACD-95C0-4F6D-8DAC-8EE5B60DAF02}" dt="2021-04-25T19:28:12.081" v="3754" actId="20577"/>
          <ac:spMkLst>
            <pc:docMk/>
            <pc:sldMk cId="3495505850" sldId="264"/>
            <ac:spMk id="2" creationId="{053A8A8E-6293-468D-AAC0-A8259A2AB731}"/>
          </ac:spMkLst>
        </pc:spChg>
        <pc:spChg chg="mod ord">
          <ac:chgData name="Patrick Weatherford" userId="eee96066-e5d3-4226-b4ba-7636cb4b75e9" providerId="ADAL" clId="{1BCAAACD-95C0-4F6D-8DAC-8EE5B60DAF02}" dt="2021-04-25T19:38:28.386" v="3764" actId="1076"/>
          <ac:spMkLst>
            <pc:docMk/>
            <pc:sldMk cId="3495505850" sldId="264"/>
            <ac:spMk id="5" creationId="{4338CFE9-F56F-45AB-8AED-6D61960E4432}"/>
          </ac:spMkLst>
        </pc:spChg>
        <pc:picChg chg="add del mod">
          <ac:chgData name="Patrick Weatherford" userId="eee96066-e5d3-4226-b4ba-7636cb4b75e9" providerId="ADAL" clId="{1BCAAACD-95C0-4F6D-8DAC-8EE5B60DAF02}" dt="2021-04-25T19:38:06.490" v="3757" actId="478"/>
          <ac:picMkLst>
            <pc:docMk/>
            <pc:sldMk cId="3495505850" sldId="264"/>
            <ac:picMk id="3" creationId="{325275C4-0ACA-44BF-8635-212E52293173}"/>
          </ac:picMkLst>
        </pc:picChg>
        <pc:picChg chg="del">
          <ac:chgData name="Patrick Weatherford" userId="eee96066-e5d3-4226-b4ba-7636cb4b75e9" providerId="ADAL" clId="{1BCAAACD-95C0-4F6D-8DAC-8EE5B60DAF02}" dt="2021-04-25T19:26:55.433" v="3690" actId="478"/>
          <ac:picMkLst>
            <pc:docMk/>
            <pc:sldMk cId="3495505850" sldId="264"/>
            <ac:picMk id="4" creationId="{D6BC5EAA-F38C-42D9-AF3D-7CA6B00F8F9C}"/>
          </ac:picMkLst>
        </pc:picChg>
        <pc:picChg chg="add mod ord">
          <ac:chgData name="Patrick Weatherford" userId="eee96066-e5d3-4226-b4ba-7636cb4b75e9" providerId="ADAL" clId="{1BCAAACD-95C0-4F6D-8DAC-8EE5B60DAF02}" dt="2021-04-25T19:38:22.973" v="3763" actId="167"/>
          <ac:picMkLst>
            <pc:docMk/>
            <pc:sldMk cId="3495505850" sldId="264"/>
            <ac:picMk id="6" creationId="{EB39B2B8-C63B-4F04-8AC0-5F3A6C20351B}"/>
          </ac:picMkLst>
        </pc:picChg>
      </pc:sldChg>
      <pc:sldChg chg="addSp delSp modSp add mod">
        <pc:chgData name="Patrick Weatherford" userId="eee96066-e5d3-4226-b4ba-7636cb4b75e9" providerId="ADAL" clId="{1BCAAACD-95C0-4F6D-8DAC-8EE5B60DAF02}" dt="2021-04-25T19:52:51.849" v="3769" actId="1076"/>
        <pc:sldMkLst>
          <pc:docMk/>
          <pc:sldMk cId="2411985925" sldId="265"/>
        </pc:sldMkLst>
        <pc:spChg chg="mod">
          <ac:chgData name="Patrick Weatherford" userId="eee96066-e5d3-4226-b4ba-7636cb4b75e9" providerId="ADAL" clId="{1BCAAACD-95C0-4F6D-8DAC-8EE5B60DAF02}" dt="2021-04-25T19:52:51.849" v="3769" actId="1076"/>
          <ac:spMkLst>
            <pc:docMk/>
            <pc:sldMk cId="2411985925" sldId="265"/>
            <ac:spMk id="5" creationId="{4338CFE9-F56F-45AB-8AED-6D61960E4432}"/>
          </ac:spMkLst>
        </pc:spChg>
        <pc:picChg chg="del">
          <ac:chgData name="Patrick Weatherford" userId="eee96066-e5d3-4226-b4ba-7636cb4b75e9" providerId="ADAL" clId="{1BCAAACD-95C0-4F6D-8DAC-8EE5B60DAF02}" dt="2021-04-25T19:28:26.633" v="3756" actId="478"/>
          <ac:picMkLst>
            <pc:docMk/>
            <pc:sldMk cId="2411985925" sldId="265"/>
            <ac:picMk id="3" creationId="{325275C4-0ACA-44BF-8635-212E52293173}"/>
          </ac:picMkLst>
        </pc:picChg>
        <pc:picChg chg="add ord">
          <ac:chgData name="Patrick Weatherford" userId="eee96066-e5d3-4226-b4ba-7636cb4b75e9" providerId="ADAL" clId="{1BCAAACD-95C0-4F6D-8DAC-8EE5B60DAF02}" dt="2021-04-25T19:52:46.654" v="3768" actId="167"/>
          <ac:picMkLst>
            <pc:docMk/>
            <pc:sldMk cId="2411985925" sldId="265"/>
            <ac:picMk id="4" creationId="{45F1FD22-0915-4A33-A143-FE9D9742B0B6}"/>
          </ac:picMkLst>
        </pc:picChg>
      </pc:sldChg>
      <pc:sldChg chg="addSp delSp modSp add mod ord">
        <pc:chgData name="Patrick Weatherford" userId="eee96066-e5d3-4226-b4ba-7636cb4b75e9" providerId="ADAL" clId="{1BCAAACD-95C0-4F6D-8DAC-8EE5B60DAF02}" dt="2021-04-25T20:14:23.221" v="4481" actId="20577"/>
        <pc:sldMkLst>
          <pc:docMk/>
          <pc:sldMk cId="2150141875" sldId="266"/>
        </pc:sldMkLst>
        <pc:spChg chg="del">
          <ac:chgData name="Patrick Weatherford" userId="eee96066-e5d3-4226-b4ba-7636cb4b75e9" providerId="ADAL" clId="{1BCAAACD-95C0-4F6D-8DAC-8EE5B60DAF02}" dt="2021-04-25T20:04:18.715" v="3778" actId="478"/>
          <ac:spMkLst>
            <pc:docMk/>
            <pc:sldMk cId="2150141875" sldId="266"/>
            <ac:spMk id="5" creationId="{4338CFE9-F56F-45AB-8AED-6D61960E4432}"/>
          </ac:spMkLst>
        </pc:spChg>
        <pc:spChg chg="add mod">
          <ac:chgData name="Patrick Weatherford" userId="eee96066-e5d3-4226-b4ba-7636cb4b75e9" providerId="ADAL" clId="{1BCAAACD-95C0-4F6D-8DAC-8EE5B60DAF02}" dt="2021-04-25T20:14:23.221" v="4481" actId="20577"/>
          <ac:spMkLst>
            <pc:docMk/>
            <pc:sldMk cId="2150141875" sldId="266"/>
            <ac:spMk id="6" creationId="{756A7B77-AF0B-454A-AE8F-CAA30DE5769F}"/>
          </ac:spMkLst>
        </pc:spChg>
        <pc:picChg chg="del">
          <ac:chgData name="Patrick Weatherford" userId="eee96066-e5d3-4226-b4ba-7636cb4b75e9" providerId="ADAL" clId="{1BCAAACD-95C0-4F6D-8DAC-8EE5B60DAF02}" dt="2021-04-25T20:04:04.204" v="3775" actId="478"/>
          <ac:picMkLst>
            <pc:docMk/>
            <pc:sldMk cId="2150141875" sldId="266"/>
            <ac:picMk id="7" creationId="{28B600FC-27BF-43F2-A540-6F76604CC299}"/>
          </ac:picMkLst>
        </pc:picChg>
      </pc:sldChg>
      <pc:sldChg chg="modSp new mod">
        <pc:chgData name="Patrick Weatherford" userId="eee96066-e5d3-4226-b4ba-7636cb4b75e9" providerId="ADAL" clId="{1BCAAACD-95C0-4F6D-8DAC-8EE5B60DAF02}" dt="2021-04-25T20:13:45.053" v="4397" actId="20577"/>
        <pc:sldMkLst>
          <pc:docMk/>
          <pc:sldMk cId="2226741803" sldId="267"/>
        </pc:sldMkLst>
        <pc:spChg chg="mod">
          <ac:chgData name="Patrick Weatherford" userId="eee96066-e5d3-4226-b4ba-7636cb4b75e9" providerId="ADAL" clId="{1BCAAACD-95C0-4F6D-8DAC-8EE5B60DAF02}" dt="2021-04-25T20:11:07.892" v="4209" actId="403"/>
          <ac:spMkLst>
            <pc:docMk/>
            <pc:sldMk cId="2226741803" sldId="267"/>
            <ac:spMk id="2" creationId="{D3026C67-6D7E-43E2-9432-CF55F576D7ED}"/>
          </ac:spMkLst>
        </pc:spChg>
        <pc:spChg chg="mod">
          <ac:chgData name="Patrick Weatherford" userId="eee96066-e5d3-4226-b4ba-7636cb4b75e9" providerId="ADAL" clId="{1BCAAACD-95C0-4F6D-8DAC-8EE5B60DAF02}" dt="2021-04-25T20:13:45.053" v="4397" actId="20577"/>
          <ac:spMkLst>
            <pc:docMk/>
            <pc:sldMk cId="2226741803" sldId="267"/>
            <ac:spMk id="3" creationId="{EEC22809-14DB-48AB-9905-6C3F81271CEE}"/>
          </ac:spMkLst>
        </pc:spChg>
      </pc:sldChg>
      <pc:sldChg chg="modSp mod">
        <pc:chgData name="Patrick Weatherford" userId="eee96066-e5d3-4226-b4ba-7636cb4b75e9" providerId="ADAL" clId="{1BCAAACD-95C0-4F6D-8DAC-8EE5B60DAF02}" dt="2021-04-25T20:16:51.549" v="4754" actId="5793"/>
        <pc:sldMkLst>
          <pc:docMk/>
          <pc:sldMk cId="269866084" sldId="268"/>
        </pc:sldMkLst>
        <pc:spChg chg="mod">
          <ac:chgData name="Patrick Weatherford" userId="eee96066-e5d3-4226-b4ba-7636cb4b75e9" providerId="ADAL" clId="{1BCAAACD-95C0-4F6D-8DAC-8EE5B60DAF02}" dt="2021-04-25T20:15:32.629" v="4505" actId="20577"/>
          <ac:spMkLst>
            <pc:docMk/>
            <pc:sldMk cId="269866084" sldId="268"/>
            <ac:spMk id="2" creationId="{D3026C67-6D7E-43E2-9432-CF55F576D7ED}"/>
          </ac:spMkLst>
        </pc:spChg>
        <pc:spChg chg="mod">
          <ac:chgData name="Patrick Weatherford" userId="eee96066-e5d3-4226-b4ba-7636cb4b75e9" providerId="ADAL" clId="{1BCAAACD-95C0-4F6D-8DAC-8EE5B60DAF02}" dt="2021-04-25T20:16:51.549" v="4754" actId="5793"/>
          <ac:spMkLst>
            <pc:docMk/>
            <pc:sldMk cId="269866084" sldId="268"/>
            <ac:spMk id="3" creationId="{EEC22809-14DB-48AB-9905-6C3F81271CEE}"/>
          </ac:spMkLst>
        </pc:spChg>
      </pc:sldChg>
      <pc:sldChg chg="modSp mod">
        <pc:chgData name="Patrick Weatherford" userId="eee96066-e5d3-4226-b4ba-7636cb4b75e9" providerId="ADAL" clId="{1BCAAACD-95C0-4F6D-8DAC-8EE5B60DAF02}" dt="2021-04-25T20:21:50.862" v="4927" actId="20577"/>
        <pc:sldMkLst>
          <pc:docMk/>
          <pc:sldMk cId="1300539911" sldId="269"/>
        </pc:sldMkLst>
        <pc:spChg chg="mod">
          <ac:chgData name="Patrick Weatherford" userId="eee96066-e5d3-4226-b4ba-7636cb4b75e9" providerId="ADAL" clId="{1BCAAACD-95C0-4F6D-8DAC-8EE5B60DAF02}" dt="2021-04-25T20:17:49.101" v="4785" actId="20577"/>
          <ac:spMkLst>
            <pc:docMk/>
            <pc:sldMk cId="1300539911" sldId="269"/>
            <ac:spMk id="2" creationId="{D3026C67-6D7E-43E2-9432-CF55F576D7ED}"/>
          </ac:spMkLst>
        </pc:spChg>
        <pc:spChg chg="mod">
          <ac:chgData name="Patrick Weatherford" userId="eee96066-e5d3-4226-b4ba-7636cb4b75e9" providerId="ADAL" clId="{1BCAAACD-95C0-4F6D-8DAC-8EE5B60DAF02}" dt="2021-04-25T20:21:50.862" v="4927" actId="20577"/>
          <ac:spMkLst>
            <pc:docMk/>
            <pc:sldMk cId="1300539911" sldId="269"/>
            <ac:spMk id="3" creationId="{EEC22809-14DB-48AB-9905-6C3F81271CEE}"/>
          </ac:spMkLst>
        </pc:spChg>
      </pc:sldChg>
      <pc:sldChg chg="addSp delSp modSp new mod">
        <pc:chgData name="Patrick Weatherford" userId="eee96066-e5d3-4226-b4ba-7636cb4b75e9" providerId="ADAL" clId="{1BCAAACD-95C0-4F6D-8DAC-8EE5B60DAF02}" dt="2021-04-25T23:23:30.263" v="5246" actId="14100"/>
        <pc:sldMkLst>
          <pc:docMk/>
          <pc:sldMk cId="3589087437" sldId="270"/>
        </pc:sldMkLst>
        <pc:spChg chg="mod">
          <ac:chgData name="Patrick Weatherford" userId="eee96066-e5d3-4226-b4ba-7636cb4b75e9" providerId="ADAL" clId="{1BCAAACD-95C0-4F6D-8DAC-8EE5B60DAF02}" dt="2021-04-25T22:36:46.705" v="4956" actId="20577"/>
          <ac:spMkLst>
            <pc:docMk/>
            <pc:sldMk cId="3589087437" sldId="270"/>
            <ac:spMk id="2" creationId="{3937C9A7-5361-4B7D-9224-140EEC6FA74E}"/>
          </ac:spMkLst>
        </pc:spChg>
        <pc:spChg chg="del">
          <ac:chgData name="Patrick Weatherford" userId="eee96066-e5d3-4226-b4ba-7636cb4b75e9" providerId="ADAL" clId="{1BCAAACD-95C0-4F6D-8DAC-8EE5B60DAF02}" dt="2021-04-25T21:50:25.499" v="4944" actId="478"/>
          <ac:spMkLst>
            <pc:docMk/>
            <pc:sldMk cId="3589087437" sldId="270"/>
            <ac:spMk id="3" creationId="{FBF1E21C-1467-4DBD-94D2-A3911D9689E8}"/>
          </ac:spMkLst>
        </pc:spChg>
        <pc:spChg chg="add mod">
          <ac:chgData name="Patrick Weatherford" userId="eee96066-e5d3-4226-b4ba-7636cb4b75e9" providerId="ADAL" clId="{1BCAAACD-95C0-4F6D-8DAC-8EE5B60DAF02}" dt="2021-04-25T23:17:14.046" v="5161" actId="207"/>
          <ac:spMkLst>
            <pc:docMk/>
            <pc:sldMk cId="3589087437" sldId="270"/>
            <ac:spMk id="4" creationId="{ACF218D4-036F-4E67-B21A-45D0C119F98A}"/>
          </ac:spMkLst>
        </pc:spChg>
        <pc:spChg chg="add mod">
          <ac:chgData name="Patrick Weatherford" userId="eee96066-e5d3-4226-b4ba-7636cb4b75e9" providerId="ADAL" clId="{1BCAAACD-95C0-4F6D-8DAC-8EE5B60DAF02}" dt="2021-04-25T23:23:30.263" v="5246" actId="14100"/>
          <ac:spMkLst>
            <pc:docMk/>
            <pc:sldMk cId="3589087437" sldId="270"/>
            <ac:spMk id="6" creationId="{ED39036B-5AC4-44BC-9BC1-FCEF924F8C3C}"/>
          </ac:spMkLst>
        </pc:spChg>
        <pc:picChg chg="add mod">
          <ac:chgData name="Patrick Weatherford" userId="eee96066-e5d3-4226-b4ba-7636cb4b75e9" providerId="ADAL" clId="{1BCAAACD-95C0-4F6D-8DAC-8EE5B60DAF02}" dt="2021-04-25T22:36:49.236" v="4957" actId="1076"/>
          <ac:picMkLst>
            <pc:docMk/>
            <pc:sldMk cId="3589087437" sldId="270"/>
            <ac:picMk id="1026" creationId="{826F8C30-F025-40D8-A681-953DB790F467}"/>
          </ac:picMkLst>
        </pc:picChg>
      </pc:sldChg>
      <pc:sldChg chg="new del">
        <pc:chgData name="Patrick Weatherford" userId="eee96066-e5d3-4226-b4ba-7636cb4b75e9" providerId="ADAL" clId="{1BCAAACD-95C0-4F6D-8DAC-8EE5B60DAF02}" dt="2021-04-25T22:11:10.871" v="4947" actId="2696"/>
        <pc:sldMkLst>
          <pc:docMk/>
          <pc:sldMk cId="1344366803" sldId="271"/>
        </pc:sldMkLst>
      </pc:sldChg>
      <pc:sldChg chg="addSp delSp modSp new mod">
        <pc:chgData name="Patrick Weatherford" userId="eee96066-e5d3-4226-b4ba-7636cb4b75e9" providerId="ADAL" clId="{1BCAAACD-95C0-4F6D-8DAC-8EE5B60DAF02}" dt="2021-04-25T23:24:24.913" v="5252" actId="1076"/>
        <pc:sldMkLst>
          <pc:docMk/>
          <pc:sldMk cId="2569409467" sldId="271"/>
        </pc:sldMkLst>
        <pc:spChg chg="mod">
          <ac:chgData name="Patrick Weatherford" userId="eee96066-e5d3-4226-b4ba-7636cb4b75e9" providerId="ADAL" clId="{1BCAAACD-95C0-4F6D-8DAC-8EE5B60DAF02}" dt="2021-04-25T23:07:48.869" v="5017" actId="20577"/>
          <ac:spMkLst>
            <pc:docMk/>
            <pc:sldMk cId="2569409467" sldId="271"/>
            <ac:spMk id="2" creationId="{ECAB83F4-7EC0-4556-B876-53FC25FF3967}"/>
          </ac:spMkLst>
        </pc:spChg>
        <pc:spChg chg="del">
          <ac:chgData name="Patrick Weatherford" userId="eee96066-e5d3-4226-b4ba-7636cb4b75e9" providerId="ADAL" clId="{1BCAAACD-95C0-4F6D-8DAC-8EE5B60DAF02}" dt="2021-04-25T23:07:51.166" v="5018" actId="478"/>
          <ac:spMkLst>
            <pc:docMk/>
            <pc:sldMk cId="2569409467" sldId="271"/>
            <ac:spMk id="3" creationId="{613F7C98-F78E-49FB-BDD6-EB73EDB5ECDF}"/>
          </ac:spMkLst>
        </pc:spChg>
        <pc:spChg chg="add mod">
          <ac:chgData name="Patrick Weatherford" userId="eee96066-e5d3-4226-b4ba-7636cb4b75e9" providerId="ADAL" clId="{1BCAAACD-95C0-4F6D-8DAC-8EE5B60DAF02}" dt="2021-04-25T23:17:36.599" v="5164" actId="14100"/>
          <ac:spMkLst>
            <pc:docMk/>
            <pc:sldMk cId="2569409467" sldId="271"/>
            <ac:spMk id="6" creationId="{6A8261CE-6E12-4DE3-BA9A-1B585F108CCC}"/>
          </ac:spMkLst>
        </pc:spChg>
        <pc:spChg chg="add mod">
          <ac:chgData name="Patrick Weatherford" userId="eee96066-e5d3-4226-b4ba-7636cb4b75e9" providerId="ADAL" clId="{1BCAAACD-95C0-4F6D-8DAC-8EE5B60DAF02}" dt="2021-04-25T23:24:24.913" v="5252" actId="1076"/>
          <ac:spMkLst>
            <pc:docMk/>
            <pc:sldMk cId="2569409467" sldId="271"/>
            <ac:spMk id="7" creationId="{C6194525-DB6F-43E7-A8DD-7B206C78602B}"/>
          </ac:spMkLst>
        </pc:spChg>
        <pc:picChg chg="add del">
          <ac:chgData name="Patrick Weatherford" userId="eee96066-e5d3-4226-b4ba-7636cb4b75e9" providerId="ADAL" clId="{1BCAAACD-95C0-4F6D-8DAC-8EE5B60DAF02}" dt="2021-04-25T23:07:54.531" v="5020"/>
          <ac:picMkLst>
            <pc:docMk/>
            <pc:sldMk cId="2569409467" sldId="271"/>
            <ac:picMk id="4" creationId="{79A94C60-162C-43CC-84A7-2FA7508126B6}"/>
          </ac:picMkLst>
        </pc:picChg>
        <pc:picChg chg="add mod">
          <ac:chgData name="Patrick Weatherford" userId="eee96066-e5d3-4226-b4ba-7636cb4b75e9" providerId="ADAL" clId="{1BCAAACD-95C0-4F6D-8DAC-8EE5B60DAF02}" dt="2021-04-25T23:08:07.174" v="5024" actId="1076"/>
          <ac:picMkLst>
            <pc:docMk/>
            <pc:sldMk cId="2569409467" sldId="271"/>
            <ac:picMk id="5" creationId="{16EFC422-5245-4D1D-B3C4-1FD6791EF976}"/>
          </ac:picMkLst>
        </pc:picChg>
      </pc:sldChg>
      <pc:sldChg chg="modSp new mod">
        <pc:chgData name="Patrick Weatherford" userId="eee96066-e5d3-4226-b4ba-7636cb4b75e9" providerId="ADAL" clId="{1BCAAACD-95C0-4F6D-8DAC-8EE5B60DAF02}" dt="2021-04-25T23:31:02.120" v="5306" actId="20577"/>
        <pc:sldMkLst>
          <pc:docMk/>
          <pc:sldMk cId="2723198116" sldId="272"/>
        </pc:sldMkLst>
        <pc:spChg chg="mod">
          <ac:chgData name="Patrick Weatherford" userId="eee96066-e5d3-4226-b4ba-7636cb4b75e9" providerId="ADAL" clId="{1BCAAACD-95C0-4F6D-8DAC-8EE5B60DAF02}" dt="2021-04-25T23:30:46.392" v="5279" actId="20577"/>
          <ac:spMkLst>
            <pc:docMk/>
            <pc:sldMk cId="2723198116" sldId="272"/>
            <ac:spMk id="2" creationId="{428ED476-10C9-4C45-A92F-26C7EAFBE6C7}"/>
          </ac:spMkLst>
        </pc:spChg>
        <pc:spChg chg="mod">
          <ac:chgData name="Patrick Weatherford" userId="eee96066-e5d3-4226-b4ba-7636cb4b75e9" providerId="ADAL" clId="{1BCAAACD-95C0-4F6D-8DAC-8EE5B60DAF02}" dt="2021-04-25T23:31:02.120" v="5306" actId="20577"/>
          <ac:spMkLst>
            <pc:docMk/>
            <pc:sldMk cId="2723198116" sldId="272"/>
            <ac:spMk id="3" creationId="{8881D7D7-A9B4-4716-8DE0-028E5911C48A}"/>
          </ac:spMkLst>
        </pc:spChg>
      </pc:sldChg>
      <pc:sldMasterChg chg="modSldLayout">
        <pc:chgData name="Patrick Weatherford" userId="eee96066-e5d3-4226-b4ba-7636cb4b75e9" providerId="ADAL" clId="{1BCAAACD-95C0-4F6D-8DAC-8EE5B60DAF02}" dt="2021-04-25T17:24:53.457" v="533" actId="478"/>
        <pc:sldMasterMkLst>
          <pc:docMk/>
          <pc:sldMasterMk cId="3500207860" sldId="2147483648"/>
        </pc:sldMasterMkLst>
        <pc:sldLayoutChg chg="addSp delSp modSp mod">
          <pc:chgData name="Patrick Weatherford" userId="eee96066-e5d3-4226-b4ba-7636cb4b75e9" providerId="ADAL" clId="{1BCAAACD-95C0-4F6D-8DAC-8EE5B60DAF02}" dt="2021-04-25T17:24:53.457" v="533" actId="478"/>
          <pc:sldLayoutMkLst>
            <pc:docMk/>
            <pc:sldMasterMk cId="3500207860" sldId="2147483648"/>
            <pc:sldLayoutMk cId="3157379745" sldId="2147483650"/>
          </pc:sldLayoutMkLst>
          <pc:spChg chg="add del mod">
            <ac:chgData name="Patrick Weatherford" userId="eee96066-e5d3-4226-b4ba-7636cb4b75e9" providerId="ADAL" clId="{1BCAAACD-95C0-4F6D-8DAC-8EE5B60DAF02}" dt="2021-04-25T17:22:41.785" v="450"/>
            <ac:spMkLst>
              <pc:docMk/>
              <pc:sldMasterMk cId="3500207860" sldId="2147483648"/>
              <pc:sldLayoutMk cId="3157379745" sldId="2147483650"/>
              <ac:spMk id="9" creationId="{2CF6B8FE-43C3-4508-93BF-E3D9CFA64F10}"/>
            </ac:spMkLst>
          </pc:spChg>
          <pc:spChg chg="add del">
            <ac:chgData name="Patrick Weatherford" userId="eee96066-e5d3-4226-b4ba-7636cb4b75e9" providerId="ADAL" clId="{1BCAAACD-95C0-4F6D-8DAC-8EE5B60DAF02}" dt="2021-04-25T17:24:53.457" v="533" actId="478"/>
            <ac:spMkLst>
              <pc:docMk/>
              <pc:sldMasterMk cId="3500207860" sldId="2147483648"/>
              <pc:sldLayoutMk cId="3157379745" sldId="2147483650"/>
              <ac:spMk id="10" creationId="{D04BB724-9065-4C4E-B737-C0C717566C7A}"/>
            </ac:spMkLst>
          </pc:spChg>
        </pc:sldLayoutChg>
      </pc:sldMasterChg>
    </pc:docChg>
  </pc:docChgLst>
  <pc:docChgLst>
    <pc:chgData name="Patrick Weatherford" userId="eee96066-e5d3-4226-b4ba-7636cb4b75e9" providerId="ADAL" clId="{F653834B-64CA-4D1D-B500-0032104E888D}"/>
    <pc:docChg chg="undo custSel addSld modSld sldOrd">
      <pc:chgData name="Patrick Weatherford" userId="eee96066-e5d3-4226-b4ba-7636cb4b75e9" providerId="ADAL" clId="{F653834B-64CA-4D1D-B500-0032104E888D}" dt="2021-05-16T22:03:19.997" v="5351" actId="1076"/>
      <pc:docMkLst>
        <pc:docMk/>
      </pc:docMkLst>
      <pc:sldChg chg="ord">
        <pc:chgData name="Patrick Weatherford" userId="eee96066-e5d3-4226-b4ba-7636cb4b75e9" providerId="ADAL" clId="{F653834B-64CA-4D1D-B500-0032104E888D}" dt="2021-05-16T21:53:24.971" v="5218"/>
        <pc:sldMkLst>
          <pc:docMk/>
          <pc:sldMk cId="1901341736" sldId="257"/>
        </pc:sldMkLst>
      </pc:sldChg>
      <pc:sldChg chg="modSp mod">
        <pc:chgData name="Patrick Weatherford" userId="eee96066-e5d3-4226-b4ba-7636cb4b75e9" providerId="ADAL" clId="{F653834B-64CA-4D1D-B500-0032104E888D}" dt="2021-05-14T19:41:07.274" v="60" actId="20577"/>
        <pc:sldMkLst>
          <pc:docMk/>
          <pc:sldMk cId="1380590001" sldId="258"/>
        </pc:sldMkLst>
        <pc:spChg chg="mod">
          <ac:chgData name="Patrick Weatherford" userId="eee96066-e5d3-4226-b4ba-7636cb4b75e9" providerId="ADAL" clId="{F653834B-64CA-4D1D-B500-0032104E888D}" dt="2021-05-14T19:41:07.274" v="60" actId="20577"/>
          <ac:spMkLst>
            <pc:docMk/>
            <pc:sldMk cId="1380590001" sldId="258"/>
            <ac:spMk id="3" creationId="{756D502C-9C84-4BBE-BB9D-1973F5B46DB4}"/>
          </ac:spMkLst>
        </pc:spChg>
      </pc:sldChg>
      <pc:sldChg chg="modSp mod">
        <pc:chgData name="Patrick Weatherford" userId="eee96066-e5d3-4226-b4ba-7636cb4b75e9" providerId="ADAL" clId="{F653834B-64CA-4D1D-B500-0032104E888D}" dt="2021-05-16T21:35:07.165" v="5048" actId="20577"/>
        <pc:sldMkLst>
          <pc:docMk/>
          <pc:sldMk cId="1933818317" sldId="259"/>
        </pc:sldMkLst>
        <pc:spChg chg="mod">
          <ac:chgData name="Patrick Weatherford" userId="eee96066-e5d3-4226-b4ba-7636cb4b75e9" providerId="ADAL" clId="{F653834B-64CA-4D1D-B500-0032104E888D}" dt="2021-05-16T21:35:07.165" v="5048" actId="20577"/>
          <ac:spMkLst>
            <pc:docMk/>
            <pc:sldMk cId="1933818317" sldId="259"/>
            <ac:spMk id="3" creationId="{1E2FEA80-EC87-4BB2-9BF3-79EF4A3D08B1}"/>
          </ac:spMkLst>
        </pc:spChg>
      </pc:sldChg>
      <pc:sldChg chg="modSp mod">
        <pc:chgData name="Patrick Weatherford" userId="eee96066-e5d3-4226-b4ba-7636cb4b75e9" providerId="ADAL" clId="{F653834B-64CA-4D1D-B500-0032104E888D}" dt="2021-05-14T21:11:19.573" v="1603" actId="20577"/>
        <pc:sldMkLst>
          <pc:docMk/>
          <pc:sldMk cId="2979314527" sldId="260"/>
        </pc:sldMkLst>
        <pc:spChg chg="mod">
          <ac:chgData name="Patrick Weatherford" userId="eee96066-e5d3-4226-b4ba-7636cb4b75e9" providerId="ADAL" clId="{F653834B-64CA-4D1D-B500-0032104E888D}" dt="2021-05-14T21:11:19.573" v="1603" actId="20577"/>
          <ac:spMkLst>
            <pc:docMk/>
            <pc:sldMk cId="2979314527" sldId="260"/>
            <ac:spMk id="3" creationId="{F2E8E35B-5D1F-4FD8-91C8-02CF08375D3A}"/>
          </ac:spMkLst>
        </pc:spChg>
      </pc:sldChg>
      <pc:sldChg chg="ord">
        <pc:chgData name="Patrick Weatherford" userId="eee96066-e5d3-4226-b4ba-7636cb4b75e9" providerId="ADAL" clId="{F653834B-64CA-4D1D-B500-0032104E888D}" dt="2021-05-16T21:53:27.801" v="5220"/>
        <pc:sldMkLst>
          <pc:docMk/>
          <pc:sldMk cId="1098322892" sldId="262"/>
        </pc:sldMkLst>
      </pc:sldChg>
      <pc:sldChg chg="ord">
        <pc:chgData name="Patrick Weatherford" userId="eee96066-e5d3-4226-b4ba-7636cb4b75e9" providerId="ADAL" clId="{F653834B-64CA-4D1D-B500-0032104E888D}" dt="2021-05-16T21:53:30.570" v="5224"/>
        <pc:sldMkLst>
          <pc:docMk/>
          <pc:sldMk cId="3307363123" sldId="263"/>
        </pc:sldMkLst>
      </pc:sldChg>
      <pc:sldChg chg="ord">
        <pc:chgData name="Patrick Weatherford" userId="eee96066-e5d3-4226-b4ba-7636cb4b75e9" providerId="ADAL" clId="{F653834B-64CA-4D1D-B500-0032104E888D}" dt="2021-05-16T21:53:31.914" v="5226"/>
        <pc:sldMkLst>
          <pc:docMk/>
          <pc:sldMk cId="2411985925" sldId="265"/>
        </pc:sldMkLst>
      </pc:sldChg>
      <pc:sldChg chg="addSp modSp">
        <pc:chgData name="Patrick Weatherford" userId="eee96066-e5d3-4226-b4ba-7636cb4b75e9" providerId="ADAL" clId="{F653834B-64CA-4D1D-B500-0032104E888D}" dt="2021-05-16T21:52:27.574" v="5201"/>
        <pc:sldMkLst>
          <pc:docMk/>
          <pc:sldMk cId="2226741803" sldId="267"/>
        </pc:sldMkLst>
        <pc:spChg chg="add mod">
          <ac:chgData name="Patrick Weatherford" userId="eee96066-e5d3-4226-b4ba-7636cb4b75e9" providerId="ADAL" clId="{F653834B-64CA-4D1D-B500-0032104E888D}" dt="2021-05-16T21:52:27.574" v="5201"/>
          <ac:spMkLst>
            <pc:docMk/>
            <pc:sldMk cId="2226741803" sldId="267"/>
            <ac:spMk id="4" creationId="{11CF8BDB-3252-4862-B19D-1FCA8811CD77}"/>
          </ac:spMkLst>
        </pc:spChg>
      </pc:sldChg>
      <pc:sldChg chg="addSp modSp">
        <pc:chgData name="Patrick Weatherford" userId="eee96066-e5d3-4226-b4ba-7636cb4b75e9" providerId="ADAL" clId="{F653834B-64CA-4D1D-B500-0032104E888D}" dt="2021-05-16T21:52:32.093" v="5204"/>
        <pc:sldMkLst>
          <pc:docMk/>
          <pc:sldMk cId="269866084" sldId="268"/>
        </pc:sldMkLst>
        <pc:spChg chg="add mod">
          <ac:chgData name="Patrick Weatherford" userId="eee96066-e5d3-4226-b4ba-7636cb4b75e9" providerId="ADAL" clId="{F653834B-64CA-4D1D-B500-0032104E888D}" dt="2021-05-16T21:52:32.093" v="5204"/>
          <ac:spMkLst>
            <pc:docMk/>
            <pc:sldMk cId="269866084" sldId="268"/>
            <ac:spMk id="4" creationId="{16B11314-0FB7-4D43-BB30-348689421185}"/>
          </ac:spMkLst>
        </pc:spChg>
      </pc:sldChg>
      <pc:sldChg chg="addSp modSp">
        <pc:chgData name="Patrick Weatherford" userId="eee96066-e5d3-4226-b4ba-7636cb4b75e9" providerId="ADAL" clId="{F653834B-64CA-4D1D-B500-0032104E888D}" dt="2021-05-16T21:52:33.581" v="5205"/>
        <pc:sldMkLst>
          <pc:docMk/>
          <pc:sldMk cId="1300539911" sldId="269"/>
        </pc:sldMkLst>
        <pc:spChg chg="add mod">
          <ac:chgData name="Patrick Weatherford" userId="eee96066-e5d3-4226-b4ba-7636cb4b75e9" providerId="ADAL" clId="{F653834B-64CA-4D1D-B500-0032104E888D}" dt="2021-05-16T21:52:33.581" v="5205"/>
          <ac:spMkLst>
            <pc:docMk/>
            <pc:sldMk cId="1300539911" sldId="269"/>
            <ac:spMk id="4" creationId="{A39B41DB-F554-489C-93DB-E66FABF6997B}"/>
          </ac:spMkLst>
        </pc:spChg>
      </pc:sldChg>
      <pc:sldChg chg="addSp delSp modSp mod">
        <pc:chgData name="Patrick Weatherford" userId="eee96066-e5d3-4226-b4ba-7636cb4b75e9" providerId="ADAL" clId="{F653834B-64CA-4D1D-B500-0032104E888D}" dt="2021-05-16T21:55:31.395" v="5236" actId="20577"/>
        <pc:sldMkLst>
          <pc:docMk/>
          <pc:sldMk cId="3589087437" sldId="270"/>
        </pc:sldMkLst>
        <pc:spChg chg="mod">
          <ac:chgData name="Patrick Weatherford" userId="eee96066-e5d3-4226-b4ba-7636cb4b75e9" providerId="ADAL" clId="{F653834B-64CA-4D1D-B500-0032104E888D}" dt="2021-05-16T21:55:31.395" v="5236" actId="20577"/>
          <ac:spMkLst>
            <pc:docMk/>
            <pc:sldMk cId="3589087437" sldId="270"/>
            <ac:spMk id="2" creationId="{3937C9A7-5361-4B7D-9224-140EEC6FA74E}"/>
          </ac:spMkLst>
        </pc:spChg>
        <pc:spChg chg="del">
          <ac:chgData name="Patrick Weatherford" userId="eee96066-e5d3-4226-b4ba-7636cb4b75e9" providerId="ADAL" clId="{F653834B-64CA-4D1D-B500-0032104E888D}" dt="2021-05-14T20:36:51.567" v="142" actId="478"/>
          <ac:spMkLst>
            <pc:docMk/>
            <pc:sldMk cId="3589087437" sldId="270"/>
            <ac:spMk id="4" creationId="{ACF218D4-036F-4E67-B21A-45D0C119F98A}"/>
          </ac:spMkLst>
        </pc:spChg>
        <pc:spChg chg="add mod">
          <ac:chgData name="Patrick Weatherford" userId="eee96066-e5d3-4226-b4ba-7636cb4b75e9" providerId="ADAL" clId="{F653834B-64CA-4D1D-B500-0032104E888D}" dt="2021-05-16T21:52:36.821" v="5208"/>
          <ac:spMkLst>
            <pc:docMk/>
            <pc:sldMk cId="3589087437" sldId="270"/>
            <ac:spMk id="8" creationId="{A6E7F4B2-A4B5-4586-8958-0C53CC8DAE31}"/>
          </ac:spMkLst>
        </pc:spChg>
        <pc:picChg chg="add del mod">
          <ac:chgData name="Patrick Weatherford" userId="eee96066-e5d3-4226-b4ba-7636cb4b75e9" providerId="ADAL" clId="{F653834B-64CA-4D1D-B500-0032104E888D}" dt="2021-05-14T20:47:19.879" v="147" actId="478"/>
          <ac:picMkLst>
            <pc:docMk/>
            <pc:sldMk cId="3589087437" sldId="270"/>
            <ac:picMk id="3" creationId="{AF9FA110-6771-4CCB-BF56-B26DB72A8072}"/>
          </ac:picMkLst>
        </pc:picChg>
        <pc:picChg chg="add del mod">
          <ac:chgData name="Patrick Weatherford" userId="eee96066-e5d3-4226-b4ba-7636cb4b75e9" providerId="ADAL" clId="{F653834B-64CA-4D1D-B500-0032104E888D}" dt="2021-05-14T20:47:46.935" v="151" actId="478"/>
          <ac:picMkLst>
            <pc:docMk/>
            <pc:sldMk cId="3589087437" sldId="270"/>
            <ac:picMk id="5" creationId="{7DCEE98B-D900-4F9F-94F7-3DB3A80952F0}"/>
          </ac:picMkLst>
        </pc:picChg>
        <pc:picChg chg="add mod">
          <ac:chgData name="Patrick Weatherford" userId="eee96066-e5d3-4226-b4ba-7636cb4b75e9" providerId="ADAL" clId="{F653834B-64CA-4D1D-B500-0032104E888D}" dt="2021-05-14T20:47:52.911" v="154" actId="14100"/>
          <ac:picMkLst>
            <pc:docMk/>
            <pc:sldMk cId="3589087437" sldId="270"/>
            <ac:picMk id="7" creationId="{B9929F60-C109-494A-AAEE-950C07CCB04F}"/>
          </ac:picMkLst>
        </pc:picChg>
      </pc:sldChg>
      <pc:sldChg chg="addSp delSp modSp mod ord">
        <pc:chgData name="Patrick Weatherford" userId="eee96066-e5d3-4226-b4ba-7636cb4b75e9" providerId="ADAL" clId="{F653834B-64CA-4D1D-B500-0032104E888D}" dt="2021-05-16T21:58:00.819" v="5257" actId="20577"/>
        <pc:sldMkLst>
          <pc:docMk/>
          <pc:sldMk cId="2569409467" sldId="271"/>
        </pc:sldMkLst>
        <pc:spChg chg="mod">
          <ac:chgData name="Patrick Weatherford" userId="eee96066-e5d3-4226-b4ba-7636cb4b75e9" providerId="ADAL" clId="{F653834B-64CA-4D1D-B500-0032104E888D}" dt="2021-05-14T22:43:56.035" v="3427" actId="404"/>
          <ac:spMkLst>
            <pc:docMk/>
            <pc:sldMk cId="2569409467" sldId="271"/>
            <ac:spMk id="2" creationId="{ECAB83F4-7EC0-4556-B876-53FC25FF3967}"/>
          </ac:spMkLst>
        </pc:spChg>
        <pc:spChg chg="add mod">
          <ac:chgData name="Patrick Weatherford" userId="eee96066-e5d3-4226-b4ba-7636cb4b75e9" providerId="ADAL" clId="{F653834B-64CA-4D1D-B500-0032104E888D}" dt="2021-05-16T21:52:43.366" v="5214"/>
          <ac:spMkLst>
            <pc:docMk/>
            <pc:sldMk cId="2569409467" sldId="271"/>
            <ac:spMk id="6" creationId="{140B8AB9-37F9-4590-89B8-390BA6D21CC2}"/>
          </ac:spMkLst>
        </pc:spChg>
        <pc:spChg chg="del">
          <ac:chgData name="Patrick Weatherford" userId="eee96066-e5d3-4226-b4ba-7636cb4b75e9" providerId="ADAL" clId="{F653834B-64CA-4D1D-B500-0032104E888D}" dt="2021-05-14T19:42:22.868" v="103" actId="478"/>
          <ac:spMkLst>
            <pc:docMk/>
            <pc:sldMk cId="2569409467" sldId="271"/>
            <ac:spMk id="6" creationId="{6A8261CE-6E12-4DE3-BA9A-1B585F108CCC}"/>
          </ac:spMkLst>
        </pc:spChg>
        <pc:spChg chg="del mod">
          <ac:chgData name="Patrick Weatherford" userId="eee96066-e5d3-4226-b4ba-7636cb4b75e9" providerId="ADAL" clId="{F653834B-64CA-4D1D-B500-0032104E888D}" dt="2021-05-14T21:20:18.846" v="1720" actId="478"/>
          <ac:spMkLst>
            <pc:docMk/>
            <pc:sldMk cId="2569409467" sldId="271"/>
            <ac:spMk id="7" creationId="{C6194525-DB6F-43E7-A8DD-7B206C78602B}"/>
          </ac:spMkLst>
        </pc:spChg>
        <pc:spChg chg="add mod">
          <ac:chgData name="Patrick Weatherford" userId="eee96066-e5d3-4226-b4ba-7636cb4b75e9" providerId="ADAL" clId="{F653834B-64CA-4D1D-B500-0032104E888D}" dt="2021-05-16T21:58:00.819" v="5257" actId="20577"/>
          <ac:spMkLst>
            <pc:docMk/>
            <pc:sldMk cId="2569409467" sldId="271"/>
            <ac:spMk id="13" creationId="{5682AA39-02AD-4CF8-AEB4-DB52DD2D4127}"/>
          </ac:spMkLst>
        </pc:spChg>
        <pc:picChg chg="add del">
          <ac:chgData name="Patrick Weatherford" userId="eee96066-e5d3-4226-b4ba-7636cb4b75e9" providerId="ADAL" clId="{F653834B-64CA-4D1D-B500-0032104E888D}" dt="2021-05-14T19:43:20.033" v="117" actId="478"/>
          <ac:picMkLst>
            <pc:docMk/>
            <pc:sldMk cId="2569409467" sldId="271"/>
            <ac:picMk id="3" creationId="{6498D56A-357E-4DA3-9F76-2ACE9C1CA266}"/>
          </ac:picMkLst>
        </pc:picChg>
        <pc:picChg chg="add mod">
          <ac:chgData name="Patrick Weatherford" userId="eee96066-e5d3-4226-b4ba-7636cb4b75e9" providerId="ADAL" clId="{F653834B-64CA-4D1D-B500-0032104E888D}" dt="2021-05-16T18:09:13.188" v="3617" actId="1440"/>
          <ac:picMkLst>
            <pc:docMk/>
            <pc:sldMk cId="2569409467" sldId="271"/>
            <ac:picMk id="3" creationId="{7917C8B0-A312-424B-B594-2E856357C20C}"/>
          </ac:picMkLst>
        </pc:picChg>
        <pc:picChg chg="add del mod">
          <ac:chgData name="Patrick Weatherford" userId="eee96066-e5d3-4226-b4ba-7636cb4b75e9" providerId="ADAL" clId="{F653834B-64CA-4D1D-B500-0032104E888D}" dt="2021-05-14T19:44:04.417" v="122" actId="478"/>
          <ac:picMkLst>
            <pc:docMk/>
            <pc:sldMk cId="2569409467" sldId="271"/>
            <ac:picMk id="4" creationId="{75F69373-8800-4E4C-B95E-6C67AEB50066}"/>
          </ac:picMkLst>
        </pc:picChg>
        <pc:picChg chg="del mod">
          <ac:chgData name="Patrick Weatherford" userId="eee96066-e5d3-4226-b4ba-7636cb4b75e9" providerId="ADAL" clId="{F653834B-64CA-4D1D-B500-0032104E888D}" dt="2021-05-14T20:34:29.048" v="129" actId="478"/>
          <ac:picMkLst>
            <pc:docMk/>
            <pc:sldMk cId="2569409467" sldId="271"/>
            <ac:picMk id="5" creationId="{16EFC422-5245-4D1D-B3C4-1FD6791EF976}"/>
          </ac:picMkLst>
        </pc:picChg>
        <pc:picChg chg="add del mod">
          <ac:chgData name="Patrick Weatherford" userId="eee96066-e5d3-4226-b4ba-7636cb4b75e9" providerId="ADAL" clId="{F653834B-64CA-4D1D-B500-0032104E888D}" dt="2021-05-14T19:55:05.777" v="128" actId="478"/>
          <ac:picMkLst>
            <pc:docMk/>
            <pc:sldMk cId="2569409467" sldId="271"/>
            <ac:picMk id="8" creationId="{968240BC-7FD9-43B2-887E-34BC02EB4D6E}"/>
          </ac:picMkLst>
        </pc:picChg>
        <pc:picChg chg="add del mod">
          <ac:chgData name="Patrick Weatherford" userId="eee96066-e5d3-4226-b4ba-7636cb4b75e9" providerId="ADAL" clId="{F653834B-64CA-4D1D-B500-0032104E888D}" dt="2021-05-14T21:19:48.784" v="1712" actId="478"/>
          <ac:picMkLst>
            <pc:docMk/>
            <pc:sldMk cId="2569409467" sldId="271"/>
            <ac:picMk id="9" creationId="{70D69DD1-EC4D-4E15-9958-D4D010FAD2BC}"/>
          </ac:picMkLst>
        </pc:picChg>
        <pc:picChg chg="add mod">
          <ac:chgData name="Patrick Weatherford" userId="eee96066-e5d3-4226-b4ba-7636cb4b75e9" providerId="ADAL" clId="{F653834B-64CA-4D1D-B500-0032104E888D}" dt="2021-05-16T18:09:09.278" v="3615" actId="1076"/>
          <ac:picMkLst>
            <pc:docMk/>
            <pc:sldMk cId="2569409467" sldId="271"/>
            <ac:picMk id="10" creationId="{79830A47-F9F1-4E64-B377-EDC8BC6AC1FF}"/>
          </ac:picMkLst>
        </pc:picChg>
        <pc:picChg chg="add del mod">
          <ac:chgData name="Patrick Weatherford" userId="eee96066-e5d3-4226-b4ba-7636cb4b75e9" providerId="ADAL" clId="{F653834B-64CA-4D1D-B500-0032104E888D}" dt="2021-05-14T22:05:15.053" v="1750" actId="478"/>
          <ac:picMkLst>
            <pc:docMk/>
            <pc:sldMk cId="2569409467" sldId="271"/>
            <ac:picMk id="11" creationId="{2BE4C5BE-DA4F-4DDE-80FD-C52A43720343}"/>
          </ac:picMkLst>
        </pc:picChg>
        <pc:picChg chg="add del mod">
          <ac:chgData name="Patrick Weatherford" userId="eee96066-e5d3-4226-b4ba-7636cb4b75e9" providerId="ADAL" clId="{F653834B-64CA-4D1D-B500-0032104E888D}" dt="2021-05-16T18:08:44.242" v="3611" actId="478"/>
          <ac:picMkLst>
            <pc:docMk/>
            <pc:sldMk cId="2569409467" sldId="271"/>
            <ac:picMk id="12" creationId="{68EFEA9B-F578-41E9-BAA8-BF0A388B82D0}"/>
          </ac:picMkLst>
        </pc:picChg>
      </pc:sldChg>
      <pc:sldChg chg="addSp delSp modSp mod">
        <pc:chgData name="Patrick Weatherford" userId="eee96066-e5d3-4226-b4ba-7636cb4b75e9" providerId="ADAL" clId="{F653834B-64CA-4D1D-B500-0032104E888D}" dt="2021-05-16T21:52:44.726" v="5216"/>
        <pc:sldMkLst>
          <pc:docMk/>
          <pc:sldMk cId="2723198116" sldId="272"/>
        </pc:sldMkLst>
        <pc:spChg chg="mod">
          <ac:chgData name="Patrick Weatherford" userId="eee96066-e5d3-4226-b4ba-7636cb4b75e9" providerId="ADAL" clId="{F653834B-64CA-4D1D-B500-0032104E888D}" dt="2021-05-16T20:44:19.357" v="4525" actId="20577"/>
          <ac:spMkLst>
            <pc:docMk/>
            <pc:sldMk cId="2723198116" sldId="272"/>
            <ac:spMk id="3" creationId="{8881D7D7-A9B4-4716-8DE0-028E5911C48A}"/>
          </ac:spMkLst>
        </pc:spChg>
        <pc:spChg chg="add mod">
          <ac:chgData name="Patrick Weatherford" userId="eee96066-e5d3-4226-b4ba-7636cb4b75e9" providerId="ADAL" clId="{F653834B-64CA-4D1D-B500-0032104E888D}" dt="2021-05-16T21:52:44.726" v="5216"/>
          <ac:spMkLst>
            <pc:docMk/>
            <pc:sldMk cId="2723198116" sldId="272"/>
            <ac:spMk id="4" creationId="{9BC52E9A-BE19-4BC6-9CFF-878FF99A81BB}"/>
          </ac:spMkLst>
        </pc:spChg>
        <pc:picChg chg="add del mod">
          <ac:chgData name="Patrick Weatherford" userId="eee96066-e5d3-4226-b4ba-7636cb4b75e9" providerId="ADAL" clId="{F653834B-64CA-4D1D-B500-0032104E888D}" dt="2021-05-14T22:45:48.689" v="3473"/>
          <ac:picMkLst>
            <pc:docMk/>
            <pc:sldMk cId="2723198116" sldId="272"/>
            <ac:picMk id="4" creationId="{14DE64F4-5C9C-488B-B557-C920D634C7FE}"/>
          </ac:picMkLst>
        </pc:picChg>
      </pc:sldChg>
      <pc:sldChg chg="addSp delSp modSp new mod ord">
        <pc:chgData name="Patrick Weatherford" userId="eee96066-e5d3-4226-b4ba-7636cb4b75e9" providerId="ADAL" clId="{F653834B-64CA-4D1D-B500-0032104E888D}" dt="2021-05-16T21:53:33.419" v="5228"/>
        <pc:sldMkLst>
          <pc:docMk/>
          <pc:sldMk cId="2510611895" sldId="273"/>
        </pc:sldMkLst>
        <pc:spChg chg="mod">
          <ac:chgData name="Patrick Weatherford" userId="eee96066-e5d3-4226-b4ba-7636cb4b75e9" providerId="ADAL" clId="{F653834B-64CA-4D1D-B500-0032104E888D}" dt="2021-05-14T16:20:55.333" v="26" actId="20577"/>
          <ac:spMkLst>
            <pc:docMk/>
            <pc:sldMk cId="2510611895" sldId="273"/>
            <ac:spMk id="2" creationId="{D9ECBFA5-3E9F-44F2-9728-A26243443502}"/>
          </ac:spMkLst>
        </pc:spChg>
        <pc:spChg chg="del">
          <ac:chgData name="Patrick Weatherford" userId="eee96066-e5d3-4226-b4ba-7636cb4b75e9" providerId="ADAL" clId="{F653834B-64CA-4D1D-B500-0032104E888D}" dt="2021-05-14T20:58:38.703" v="155" actId="478"/>
          <ac:spMkLst>
            <pc:docMk/>
            <pc:sldMk cId="2510611895" sldId="273"/>
            <ac:spMk id="3" creationId="{D6E63A78-51BB-4EFC-934A-70F0782AC6C9}"/>
          </ac:spMkLst>
        </pc:spChg>
        <pc:spChg chg="add mod">
          <ac:chgData name="Patrick Weatherford" userId="eee96066-e5d3-4226-b4ba-7636cb4b75e9" providerId="ADAL" clId="{F653834B-64CA-4D1D-B500-0032104E888D}" dt="2021-05-16T21:52:34.429" v="5206"/>
          <ac:spMkLst>
            <pc:docMk/>
            <pc:sldMk cId="2510611895" sldId="273"/>
            <ac:spMk id="4" creationId="{5A4EE85A-AB0C-41E8-8799-E82995E87017}"/>
          </ac:spMkLst>
        </pc:spChg>
        <pc:picChg chg="add del mod">
          <ac:chgData name="Patrick Weatherford" userId="eee96066-e5d3-4226-b4ba-7636cb4b75e9" providerId="ADAL" clId="{F653834B-64CA-4D1D-B500-0032104E888D}" dt="2021-05-16T21:27:28.716" v="5039" actId="478"/>
          <ac:picMkLst>
            <pc:docMk/>
            <pc:sldMk cId="2510611895" sldId="273"/>
            <ac:picMk id="3" creationId="{B8E37400-08E6-4E97-BFE8-05A017ACCD2B}"/>
          </ac:picMkLst>
        </pc:picChg>
        <pc:picChg chg="add del mod">
          <ac:chgData name="Patrick Weatherford" userId="eee96066-e5d3-4226-b4ba-7636cb4b75e9" providerId="ADAL" clId="{F653834B-64CA-4D1D-B500-0032104E888D}" dt="2021-05-16T21:26:56.307" v="5033" actId="478"/>
          <ac:picMkLst>
            <pc:docMk/>
            <pc:sldMk cId="2510611895" sldId="273"/>
            <ac:picMk id="4" creationId="{46B84162-AC26-4230-AB00-0B640383BA8A}"/>
          </ac:picMkLst>
        </pc:picChg>
        <pc:picChg chg="add del">
          <ac:chgData name="Patrick Weatherford" userId="eee96066-e5d3-4226-b4ba-7636cb4b75e9" providerId="ADAL" clId="{F653834B-64CA-4D1D-B500-0032104E888D}" dt="2021-05-16T21:27:46.259" v="5041" actId="478"/>
          <ac:picMkLst>
            <pc:docMk/>
            <pc:sldMk cId="2510611895" sldId="273"/>
            <ac:picMk id="5" creationId="{60978B75-F3B9-4F37-9A69-C2AD731CFF27}"/>
          </ac:picMkLst>
        </pc:picChg>
        <pc:picChg chg="add">
          <ac:chgData name="Patrick Weatherford" userId="eee96066-e5d3-4226-b4ba-7636cb4b75e9" providerId="ADAL" clId="{F653834B-64CA-4D1D-B500-0032104E888D}" dt="2021-05-16T21:27:46.545" v="5042"/>
          <ac:picMkLst>
            <pc:docMk/>
            <pc:sldMk cId="2510611895" sldId="273"/>
            <ac:picMk id="6" creationId="{30377D34-CE50-4713-B679-798CFE340B9E}"/>
          </ac:picMkLst>
        </pc:picChg>
      </pc:sldChg>
      <pc:sldChg chg="addSp delSp modSp add mod">
        <pc:chgData name="Patrick Weatherford" userId="eee96066-e5d3-4226-b4ba-7636cb4b75e9" providerId="ADAL" clId="{F653834B-64CA-4D1D-B500-0032104E888D}" dt="2021-05-16T21:52:35.390" v="5207"/>
        <pc:sldMkLst>
          <pc:docMk/>
          <pc:sldMk cId="743361908" sldId="274"/>
        </pc:sldMkLst>
        <pc:spChg chg="add mod">
          <ac:chgData name="Patrick Weatherford" userId="eee96066-e5d3-4226-b4ba-7636cb4b75e9" providerId="ADAL" clId="{F653834B-64CA-4D1D-B500-0032104E888D}" dt="2021-05-16T21:52:35.390" v="5207"/>
          <ac:spMkLst>
            <pc:docMk/>
            <pc:sldMk cId="743361908" sldId="274"/>
            <ac:spMk id="4" creationId="{DE017871-302A-4711-99E1-38EBFBF3F499}"/>
          </ac:spMkLst>
        </pc:spChg>
        <pc:spChg chg="add mod">
          <ac:chgData name="Patrick Weatherford" userId="eee96066-e5d3-4226-b4ba-7636cb4b75e9" providerId="ADAL" clId="{F653834B-64CA-4D1D-B500-0032104E888D}" dt="2021-05-16T21:37:35.013" v="5065" actId="20577"/>
          <ac:spMkLst>
            <pc:docMk/>
            <pc:sldMk cId="743361908" sldId="274"/>
            <ac:spMk id="5" creationId="{AD08493D-BB82-4144-A6CA-3E11432C05C6}"/>
          </ac:spMkLst>
        </pc:spChg>
        <pc:picChg chg="add del">
          <ac:chgData name="Patrick Weatherford" userId="eee96066-e5d3-4226-b4ba-7636cb4b75e9" providerId="ADAL" clId="{F653834B-64CA-4D1D-B500-0032104E888D}" dt="2021-05-14T21:00:07.324" v="161"/>
          <ac:picMkLst>
            <pc:docMk/>
            <pc:sldMk cId="743361908" sldId="274"/>
            <ac:picMk id="3" creationId="{2D84FAB5-B72B-49EF-97A8-73B9AF95EF3F}"/>
          </ac:picMkLst>
        </pc:picChg>
        <pc:picChg chg="del">
          <ac:chgData name="Patrick Weatherford" userId="eee96066-e5d3-4226-b4ba-7636cb4b75e9" providerId="ADAL" clId="{F653834B-64CA-4D1D-B500-0032104E888D}" dt="2021-05-14T20:59:52.654" v="159" actId="478"/>
          <ac:picMkLst>
            <pc:docMk/>
            <pc:sldMk cId="743361908" sldId="274"/>
            <ac:picMk id="4" creationId="{46B84162-AC26-4230-AB00-0B640383BA8A}"/>
          </ac:picMkLst>
        </pc:picChg>
      </pc:sldChg>
      <pc:sldChg chg="addSp delSp modSp add mod">
        <pc:chgData name="Patrick Weatherford" userId="eee96066-e5d3-4226-b4ba-7636cb4b75e9" providerId="ADAL" clId="{F653834B-64CA-4D1D-B500-0032104E888D}" dt="2021-05-16T21:52:38.374" v="5210"/>
        <pc:sldMkLst>
          <pc:docMk/>
          <pc:sldMk cId="283517275" sldId="275"/>
        </pc:sldMkLst>
        <pc:spChg chg="mod">
          <ac:chgData name="Patrick Weatherford" userId="eee96066-e5d3-4226-b4ba-7636cb4b75e9" providerId="ADAL" clId="{F653834B-64CA-4D1D-B500-0032104E888D}" dt="2021-05-14T22:43:40.738" v="3423" actId="404"/>
          <ac:spMkLst>
            <pc:docMk/>
            <pc:sldMk cId="283517275" sldId="275"/>
            <ac:spMk id="2" creationId="{ECAB83F4-7EC0-4556-B876-53FC25FF3967}"/>
          </ac:spMkLst>
        </pc:spChg>
        <pc:spChg chg="add del mod">
          <ac:chgData name="Patrick Weatherford" userId="eee96066-e5d3-4226-b4ba-7636cb4b75e9" providerId="ADAL" clId="{F653834B-64CA-4D1D-B500-0032104E888D}" dt="2021-05-14T21:18:45.835" v="1704" actId="478"/>
          <ac:spMkLst>
            <pc:docMk/>
            <pc:sldMk cId="283517275" sldId="275"/>
            <ac:spMk id="5" creationId="{A61999E1-167B-4322-B51F-25DB27986DEB}"/>
          </ac:spMkLst>
        </pc:spChg>
        <pc:spChg chg="add mod">
          <ac:chgData name="Patrick Weatherford" userId="eee96066-e5d3-4226-b4ba-7636cb4b75e9" providerId="ADAL" clId="{F653834B-64CA-4D1D-B500-0032104E888D}" dt="2021-05-16T21:52:38.374" v="5210"/>
          <ac:spMkLst>
            <pc:docMk/>
            <pc:sldMk cId="283517275" sldId="275"/>
            <ac:spMk id="7" creationId="{C514DE27-6A91-4DBE-9E30-AB9DB5B30112}"/>
          </ac:spMkLst>
        </pc:spChg>
        <pc:spChg chg="del">
          <ac:chgData name="Patrick Weatherford" userId="eee96066-e5d3-4226-b4ba-7636cb4b75e9" providerId="ADAL" clId="{F653834B-64CA-4D1D-B500-0032104E888D}" dt="2021-05-14T21:17:26.190" v="1700" actId="478"/>
          <ac:spMkLst>
            <pc:docMk/>
            <pc:sldMk cId="283517275" sldId="275"/>
            <ac:spMk id="7" creationId="{C6194525-DB6F-43E7-A8DD-7B206C78602B}"/>
          </ac:spMkLst>
        </pc:spChg>
        <pc:spChg chg="add mod">
          <ac:chgData name="Patrick Weatherford" userId="eee96066-e5d3-4226-b4ba-7636cb4b75e9" providerId="ADAL" clId="{F653834B-64CA-4D1D-B500-0032104E888D}" dt="2021-05-16T18:13:28.265" v="3651" actId="14100"/>
          <ac:spMkLst>
            <pc:docMk/>
            <pc:sldMk cId="283517275" sldId="275"/>
            <ac:spMk id="12" creationId="{A0AA5CEB-BAEE-4289-98EA-B3644B1B1636}"/>
          </ac:spMkLst>
        </pc:spChg>
        <pc:graphicFrameChg chg="add del mod modGraphic">
          <ac:chgData name="Patrick Weatherford" userId="eee96066-e5d3-4226-b4ba-7636cb4b75e9" providerId="ADAL" clId="{F653834B-64CA-4D1D-B500-0032104E888D}" dt="2021-05-14T21:18:49.167" v="1706" actId="478"/>
          <ac:graphicFrameMkLst>
            <pc:docMk/>
            <pc:sldMk cId="283517275" sldId="275"/>
            <ac:graphicFrameMk id="3" creationId="{5C89D06B-FE33-46F8-93FE-13ABB15B05AD}"/>
          </ac:graphicFrameMkLst>
        </pc:graphicFrameChg>
        <pc:graphicFrameChg chg="add del mod modGraphic">
          <ac:chgData name="Patrick Weatherford" userId="eee96066-e5d3-4226-b4ba-7636cb4b75e9" providerId="ADAL" clId="{F653834B-64CA-4D1D-B500-0032104E888D}" dt="2021-05-14T21:18:48.075" v="1705" actId="478"/>
          <ac:graphicFrameMkLst>
            <pc:docMk/>
            <pc:sldMk cId="283517275" sldId="275"/>
            <ac:graphicFrameMk id="4" creationId="{119C27D9-22CB-4E63-B7B9-4D5E2D1C125B}"/>
          </ac:graphicFrameMkLst>
        </pc:graphicFrameChg>
        <pc:picChg chg="add del mod">
          <ac:chgData name="Patrick Weatherford" userId="eee96066-e5d3-4226-b4ba-7636cb4b75e9" providerId="ADAL" clId="{F653834B-64CA-4D1D-B500-0032104E888D}" dt="2021-05-14T22:03:00.148" v="1726" actId="478"/>
          <ac:picMkLst>
            <pc:docMk/>
            <pc:sldMk cId="283517275" sldId="275"/>
            <ac:picMk id="6" creationId="{10036865-1E70-42E0-ACDB-8DBD48B91F4A}"/>
          </ac:picMkLst>
        </pc:picChg>
        <pc:picChg chg="add mod">
          <ac:chgData name="Patrick Weatherford" userId="eee96066-e5d3-4226-b4ba-7636cb4b75e9" providerId="ADAL" clId="{F653834B-64CA-4D1D-B500-0032104E888D}" dt="2021-05-16T18:06:45.548" v="3600" actId="1440"/>
          <ac:picMkLst>
            <pc:docMk/>
            <pc:sldMk cId="283517275" sldId="275"/>
            <ac:picMk id="6" creationId="{16712F56-E6A6-46CD-B5F8-722D4EE90A4B}"/>
          </ac:picMkLst>
        </pc:picChg>
        <pc:picChg chg="add mod">
          <ac:chgData name="Patrick Weatherford" userId="eee96066-e5d3-4226-b4ba-7636cb4b75e9" providerId="ADAL" clId="{F653834B-64CA-4D1D-B500-0032104E888D}" dt="2021-05-14T22:31:58.564" v="3314" actId="1076"/>
          <ac:picMkLst>
            <pc:docMk/>
            <pc:sldMk cId="283517275" sldId="275"/>
            <ac:picMk id="8" creationId="{ECF0D3F7-9BC2-4340-86EB-FB8163655823}"/>
          </ac:picMkLst>
        </pc:picChg>
        <pc:picChg chg="del">
          <ac:chgData name="Patrick Weatherford" userId="eee96066-e5d3-4226-b4ba-7636cb4b75e9" providerId="ADAL" clId="{F653834B-64CA-4D1D-B500-0032104E888D}" dt="2021-05-14T21:13:04.539" v="1659" actId="478"/>
          <ac:picMkLst>
            <pc:docMk/>
            <pc:sldMk cId="283517275" sldId="275"/>
            <ac:picMk id="9" creationId="{70D69DD1-EC4D-4E15-9958-D4D010FAD2BC}"/>
          </ac:picMkLst>
        </pc:picChg>
        <pc:picChg chg="add del mod">
          <ac:chgData name="Patrick Weatherford" userId="eee96066-e5d3-4226-b4ba-7636cb4b75e9" providerId="ADAL" clId="{F653834B-64CA-4D1D-B500-0032104E888D}" dt="2021-05-14T22:04:55.861" v="1745" actId="478"/>
          <ac:picMkLst>
            <pc:docMk/>
            <pc:sldMk cId="283517275" sldId="275"/>
            <ac:picMk id="10" creationId="{9A01CB8A-FE61-495A-8025-690C1B091D59}"/>
          </ac:picMkLst>
        </pc:picChg>
        <pc:picChg chg="add del mod">
          <ac:chgData name="Patrick Weatherford" userId="eee96066-e5d3-4226-b4ba-7636cb4b75e9" providerId="ADAL" clId="{F653834B-64CA-4D1D-B500-0032104E888D}" dt="2021-05-16T18:05:45.826" v="3591" actId="478"/>
          <ac:picMkLst>
            <pc:docMk/>
            <pc:sldMk cId="283517275" sldId="275"/>
            <ac:picMk id="11" creationId="{D25DE0F3-1139-4D75-9FB0-75783EBC2899}"/>
          </ac:picMkLst>
        </pc:picChg>
      </pc:sldChg>
      <pc:sldChg chg="addSp delSp modSp new mod">
        <pc:chgData name="Patrick Weatherford" userId="eee96066-e5d3-4226-b4ba-7636cb4b75e9" providerId="ADAL" clId="{F653834B-64CA-4D1D-B500-0032104E888D}" dt="2021-05-16T21:58:10.971" v="5259" actId="20577"/>
        <pc:sldMkLst>
          <pc:docMk/>
          <pc:sldMk cId="801405653" sldId="276"/>
        </pc:sldMkLst>
        <pc:spChg chg="mod">
          <ac:chgData name="Patrick Weatherford" userId="eee96066-e5d3-4226-b4ba-7636cb4b75e9" providerId="ADAL" clId="{F653834B-64CA-4D1D-B500-0032104E888D}" dt="2021-05-14T22:43:45.929" v="3425" actId="404"/>
          <ac:spMkLst>
            <pc:docMk/>
            <pc:sldMk cId="801405653" sldId="276"/>
            <ac:spMk id="2" creationId="{3B1EDF86-6FBF-4254-A705-8D88C75BE2EA}"/>
          </ac:spMkLst>
        </pc:spChg>
        <pc:spChg chg="del">
          <ac:chgData name="Patrick Weatherford" userId="eee96066-e5d3-4226-b4ba-7636cb4b75e9" providerId="ADAL" clId="{F653834B-64CA-4D1D-B500-0032104E888D}" dt="2021-05-14T22:07:17.768" v="1767" actId="478"/>
          <ac:spMkLst>
            <pc:docMk/>
            <pc:sldMk cId="801405653" sldId="276"/>
            <ac:spMk id="3" creationId="{6A843C4D-5A60-4503-9461-B5BEC77D65FA}"/>
          </ac:spMkLst>
        </pc:spChg>
        <pc:spChg chg="add mod">
          <ac:chgData name="Patrick Weatherford" userId="eee96066-e5d3-4226-b4ba-7636cb4b75e9" providerId="ADAL" clId="{F653834B-64CA-4D1D-B500-0032104E888D}" dt="2021-05-16T21:58:10.971" v="5259" actId="20577"/>
          <ac:spMkLst>
            <pc:docMk/>
            <pc:sldMk cId="801405653" sldId="276"/>
            <ac:spMk id="6" creationId="{0D57F364-E124-4763-BF92-399D1775FA63}"/>
          </ac:spMkLst>
        </pc:spChg>
        <pc:spChg chg="add mod">
          <ac:chgData name="Patrick Weatherford" userId="eee96066-e5d3-4226-b4ba-7636cb4b75e9" providerId="ADAL" clId="{F653834B-64CA-4D1D-B500-0032104E888D}" dt="2021-05-16T21:52:40.165" v="5211"/>
          <ac:spMkLst>
            <pc:docMk/>
            <pc:sldMk cId="801405653" sldId="276"/>
            <ac:spMk id="7" creationId="{B744F5B2-17F4-4C82-AC83-8B8130D62104}"/>
          </ac:spMkLst>
        </pc:spChg>
        <pc:picChg chg="add mod">
          <ac:chgData name="Patrick Weatherford" userId="eee96066-e5d3-4226-b4ba-7636cb4b75e9" providerId="ADAL" clId="{F653834B-64CA-4D1D-B500-0032104E888D}" dt="2021-05-16T18:06:35.312" v="3598" actId="1440"/>
          <ac:picMkLst>
            <pc:docMk/>
            <pc:sldMk cId="801405653" sldId="276"/>
            <ac:picMk id="3" creationId="{2A4A004D-5BA6-4F9A-9B64-77477C51C9AD}"/>
          </ac:picMkLst>
        </pc:picChg>
        <pc:picChg chg="add mod">
          <ac:chgData name="Patrick Weatherford" userId="eee96066-e5d3-4226-b4ba-7636cb4b75e9" providerId="ADAL" clId="{F653834B-64CA-4D1D-B500-0032104E888D}" dt="2021-05-14T22:32:03.733" v="3315" actId="1076"/>
          <ac:picMkLst>
            <pc:docMk/>
            <pc:sldMk cId="801405653" sldId="276"/>
            <ac:picMk id="4" creationId="{F61D71DB-2CEF-4B76-BFBB-CAAA82DB9FED}"/>
          </ac:picMkLst>
        </pc:picChg>
        <pc:picChg chg="add del mod">
          <ac:chgData name="Patrick Weatherford" userId="eee96066-e5d3-4226-b4ba-7636cb4b75e9" providerId="ADAL" clId="{F653834B-64CA-4D1D-B500-0032104E888D}" dt="2021-05-16T18:06:13.167" v="3595" actId="478"/>
          <ac:picMkLst>
            <pc:docMk/>
            <pc:sldMk cId="801405653" sldId="276"/>
            <ac:picMk id="5" creationId="{2CBDB4A3-8E3B-4805-AA79-B4752AAD4806}"/>
          </ac:picMkLst>
        </pc:picChg>
      </pc:sldChg>
      <pc:sldChg chg="addSp delSp modSp new mod">
        <pc:chgData name="Patrick Weatherford" userId="eee96066-e5d3-4226-b4ba-7636cb4b75e9" providerId="ADAL" clId="{F653834B-64CA-4D1D-B500-0032104E888D}" dt="2021-05-16T21:56:55.972" v="5255" actId="20577"/>
        <pc:sldMkLst>
          <pc:docMk/>
          <pc:sldMk cId="4127214191" sldId="277"/>
        </pc:sldMkLst>
        <pc:spChg chg="mod">
          <ac:chgData name="Patrick Weatherford" userId="eee96066-e5d3-4226-b4ba-7636cb4b75e9" providerId="ADAL" clId="{F653834B-64CA-4D1D-B500-0032104E888D}" dt="2021-05-14T22:44:06.738" v="3430" actId="404"/>
          <ac:spMkLst>
            <pc:docMk/>
            <pc:sldMk cId="4127214191" sldId="277"/>
            <ac:spMk id="2" creationId="{079A8D3D-F98D-42B8-9D49-5B9E8865B384}"/>
          </ac:spMkLst>
        </pc:spChg>
        <pc:spChg chg="del">
          <ac:chgData name="Patrick Weatherford" userId="eee96066-e5d3-4226-b4ba-7636cb4b75e9" providerId="ADAL" clId="{F653834B-64CA-4D1D-B500-0032104E888D}" dt="2021-05-14T22:08:48.341" v="1924" actId="478"/>
          <ac:spMkLst>
            <pc:docMk/>
            <pc:sldMk cId="4127214191" sldId="277"/>
            <ac:spMk id="3" creationId="{BB8154E7-F9DB-49D6-A3FB-4504123CBB6F}"/>
          </ac:spMkLst>
        </pc:spChg>
        <pc:spChg chg="add mod">
          <ac:chgData name="Patrick Weatherford" userId="eee96066-e5d3-4226-b4ba-7636cb4b75e9" providerId="ADAL" clId="{F653834B-64CA-4D1D-B500-0032104E888D}" dt="2021-05-16T21:52:40.846" v="5212"/>
          <ac:spMkLst>
            <pc:docMk/>
            <pc:sldMk cId="4127214191" sldId="277"/>
            <ac:spMk id="6" creationId="{9F1FC41E-2B57-4FAE-BAD7-E886DCBF5385}"/>
          </ac:spMkLst>
        </pc:spChg>
        <pc:spChg chg="add del mod">
          <ac:chgData name="Patrick Weatherford" userId="eee96066-e5d3-4226-b4ba-7636cb4b75e9" providerId="ADAL" clId="{F653834B-64CA-4D1D-B500-0032104E888D}" dt="2021-05-14T22:14:57.219" v="2370"/>
          <ac:spMkLst>
            <pc:docMk/>
            <pc:sldMk cId="4127214191" sldId="277"/>
            <ac:spMk id="7" creationId="{6F709D27-24AD-45DD-A278-13EE311742EE}"/>
          </ac:spMkLst>
        </pc:spChg>
        <pc:spChg chg="add mod">
          <ac:chgData name="Patrick Weatherford" userId="eee96066-e5d3-4226-b4ba-7636cb4b75e9" providerId="ADAL" clId="{F653834B-64CA-4D1D-B500-0032104E888D}" dt="2021-05-16T21:56:55.972" v="5255" actId="20577"/>
          <ac:spMkLst>
            <pc:docMk/>
            <pc:sldMk cId="4127214191" sldId="277"/>
            <ac:spMk id="8" creationId="{B0620800-6C85-44EB-98DC-D5EA0CD4D84A}"/>
          </ac:spMkLst>
        </pc:spChg>
        <pc:picChg chg="add del mod">
          <ac:chgData name="Patrick Weatherford" userId="eee96066-e5d3-4226-b4ba-7636cb4b75e9" providerId="ADAL" clId="{F653834B-64CA-4D1D-B500-0032104E888D}" dt="2021-05-16T18:05:42.381" v="3590" actId="21"/>
          <ac:picMkLst>
            <pc:docMk/>
            <pc:sldMk cId="4127214191" sldId="277"/>
            <ac:picMk id="3" creationId="{767FEBF7-B791-46FE-B01D-C0C52EC88756}"/>
          </ac:picMkLst>
        </pc:picChg>
        <pc:picChg chg="add mod">
          <ac:chgData name="Patrick Weatherford" userId="eee96066-e5d3-4226-b4ba-7636cb4b75e9" providerId="ADAL" clId="{F653834B-64CA-4D1D-B500-0032104E888D}" dt="2021-05-14T22:32:12.101" v="3319" actId="1076"/>
          <ac:picMkLst>
            <pc:docMk/>
            <pc:sldMk cId="4127214191" sldId="277"/>
            <ac:picMk id="4" creationId="{773CD37A-ABC3-4F17-AE4E-F08CF1091272}"/>
          </ac:picMkLst>
        </pc:picChg>
        <pc:picChg chg="add mod">
          <ac:chgData name="Patrick Weatherford" userId="eee96066-e5d3-4226-b4ba-7636cb4b75e9" providerId="ADAL" clId="{F653834B-64CA-4D1D-B500-0032104E888D}" dt="2021-05-16T18:08:36.470" v="3610" actId="1076"/>
          <ac:picMkLst>
            <pc:docMk/>
            <pc:sldMk cId="4127214191" sldId="277"/>
            <ac:picMk id="5" creationId="{16DB501D-7A8D-4AF3-ACD4-60B2853F8A9F}"/>
          </ac:picMkLst>
        </pc:picChg>
        <pc:picChg chg="add del">
          <ac:chgData name="Patrick Weatherford" userId="eee96066-e5d3-4226-b4ba-7636cb4b75e9" providerId="ADAL" clId="{F653834B-64CA-4D1D-B500-0032104E888D}" dt="2021-05-14T22:09:10.230" v="1930"/>
          <ac:picMkLst>
            <pc:docMk/>
            <pc:sldMk cId="4127214191" sldId="277"/>
            <ac:picMk id="5" creationId="{59EF3EC6-A29B-4981-864C-6E606F31FA2C}"/>
          </ac:picMkLst>
        </pc:picChg>
        <pc:picChg chg="add del mod">
          <ac:chgData name="Patrick Weatherford" userId="eee96066-e5d3-4226-b4ba-7636cb4b75e9" providerId="ADAL" clId="{F653834B-64CA-4D1D-B500-0032104E888D}" dt="2021-05-16T18:05:17.464" v="3570" actId="478"/>
          <ac:picMkLst>
            <pc:docMk/>
            <pc:sldMk cId="4127214191" sldId="277"/>
            <ac:picMk id="6" creationId="{E175BA78-3128-49BA-9E5F-AF7D406CDA32}"/>
          </ac:picMkLst>
        </pc:picChg>
      </pc:sldChg>
      <pc:sldChg chg="addSp modSp new mod">
        <pc:chgData name="Patrick Weatherford" userId="eee96066-e5d3-4226-b4ba-7636cb4b75e9" providerId="ADAL" clId="{F653834B-64CA-4D1D-B500-0032104E888D}" dt="2021-05-16T21:55:48.339" v="5246" actId="20577"/>
        <pc:sldMkLst>
          <pc:docMk/>
          <pc:sldMk cId="1948849225" sldId="278"/>
        </pc:sldMkLst>
        <pc:spChg chg="mod">
          <ac:chgData name="Patrick Weatherford" userId="eee96066-e5d3-4226-b4ba-7636cb4b75e9" providerId="ADAL" clId="{F653834B-64CA-4D1D-B500-0032104E888D}" dt="2021-05-14T22:10:20.293" v="1961" actId="20577"/>
          <ac:spMkLst>
            <pc:docMk/>
            <pc:sldMk cId="1948849225" sldId="278"/>
            <ac:spMk id="2" creationId="{2C8AB12C-C95C-476E-B6FD-DF5ABE6B0F0F}"/>
          </ac:spMkLst>
        </pc:spChg>
        <pc:spChg chg="mod">
          <ac:chgData name="Patrick Weatherford" userId="eee96066-e5d3-4226-b4ba-7636cb4b75e9" providerId="ADAL" clId="{F653834B-64CA-4D1D-B500-0032104E888D}" dt="2021-05-16T21:55:48.339" v="5246" actId="20577"/>
          <ac:spMkLst>
            <pc:docMk/>
            <pc:sldMk cId="1948849225" sldId="278"/>
            <ac:spMk id="3" creationId="{43374903-64CE-408B-90CE-7137107F78EA}"/>
          </ac:spMkLst>
        </pc:spChg>
        <pc:spChg chg="add mod">
          <ac:chgData name="Patrick Weatherford" userId="eee96066-e5d3-4226-b4ba-7636cb4b75e9" providerId="ADAL" clId="{F653834B-64CA-4D1D-B500-0032104E888D}" dt="2021-05-16T21:52:37.629" v="5209"/>
          <ac:spMkLst>
            <pc:docMk/>
            <pc:sldMk cId="1948849225" sldId="278"/>
            <ac:spMk id="4" creationId="{484949B9-F1A0-4450-A206-DEF23DF83B26}"/>
          </ac:spMkLst>
        </pc:spChg>
      </pc:sldChg>
      <pc:sldChg chg="addSp delSp modSp new mod">
        <pc:chgData name="Patrick Weatherford" userId="eee96066-e5d3-4226-b4ba-7636cb4b75e9" providerId="ADAL" clId="{F653834B-64CA-4D1D-B500-0032104E888D}" dt="2021-05-16T21:52:41.527" v="5213"/>
        <pc:sldMkLst>
          <pc:docMk/>
          <pc:sldMk cId="2255416890" sldId="279"/>
        </pc:sldMkLst>
        <pc:spChg chg="mod">
          <ac:chgData name="Patrick Weatherford" userId="eee96066-e5d3-4226-b4ba-7636cb4b75e9" providerId="ADAL" clId="{F653834B-64CA-4D1D-B500-0032104E888D}" dt="2021-05-14T22:43:27.155" v="3404" actId="404"/>
          <ac:spMkLst>
            <pc:docMk/>
            <pc:sldMk cId="2255416890" sldId="279"/>
            <ac:spMk id="2" creationId="{AE8C281B-231D-406A-B9EB-451FE5190867}"/>
          </ac:spMkLst>
        </pc:spChg>
        <pc:spChg chg="del">
          <ac:chgData name="Patrick Weatherford" userId="eee96066-e5d3-4226-b4ba-7636cb4b75e9" providerId="ADAL" clId="{F653834B-64CA-4D1D-B500-0032104E888D}" dt="2021-05-14T22:26:37.636" v="2742" actId="478"/>
          <ac:spMkLst>
            <pc:docMk/>
            <pc:sldMk cId="2255416890" sldId="279"/>
            <ac:spMk id="3" creationId="{90F66BC4-4911-45B3-9B11-DE3E591101EF}"/>
          </ac:spMkLst>
        </pc:spChg>
        <pc:spChg chg="add mod">
          <ac:chgData name="Patrick Weatherford" userId="eee96066-e5d3-4226-b4ba-7636cb4b75e9" providerId="ADAL" clId="{F653834B-64CA-4D1D-B500-0032104E888D}" dt="2021-05-16T20:48:52.944" v="4771" actId="20577"/>
          <ac:spMkLst>
            <pc:docMk/>
            <pc:sldMk cId="2255416890" sldId="279"/>
            <ac:spMk id="6" creationId="{4E104C39-937C-4AC4-AA6C-6BD0CBDE6225}"/>
          </ac:spMkLst>
        </pc:spChg>
        <pc:spChg chg="add mod">
          <ac:chgData name="Patrick Weatherford" userId="eee96066-e5d3-4226-b4ba-7636cb4b75e9" providerId="ADAL" clId="{F653834B-64CA-4D1D-B500-0032104E888D}" dt="2021-05-16T21:52:41.527" v="5213"/>
          <ac:spMkLst>
            <pc:docMk/>
            <pc:sldMk cId="2255416890" sldId="279"/>
            <ac:spMk id="7" creationId="{ADC69C43-F35E-46C5-B30F-27E145FD71DC}"/>
          </ac:spMkLst>
        </pc:spChg>
        <pc:picChg chg="add mod">
          <ac:chgData name="Patrick Weatherford" userId="eee96066-e5d3-4226-b4ba-7636cb4b75e9" providerId="ADAL" clId="{F653834B-64CA-4D1D-B500-0032104E888D}" dt="2021-05-16T18:12:16.855" v="3641" actId="1076"/>
          <ac:picMkLst>
            <pc:docMk/>
            <pc:sldMk cId="2255416890" sldId="279"/>
            <ac:picMk id="3" creationId="{629376EF-A2C0-4D71-AAB9-019AD35F2D12}"/>
          </ac:picMkLst>
        </pc:picChg>
        <pc:picChg chg="add mod">
          <ac:chgData name="Patrick Weatherford" userId="eee96066-e5d3-4226-b4ba-7636cb4b75e9" providerId="ADAL" clId="{F653834B-64CA-4D1D-B500-0032104E888D}" dt="2021-05-16T18:09:31.775" v="3620" actId="1440"/>
          <ac:picMkLst>
            <pc:docMk/>
            <pc:sldMk cId="2255416890" sldId="279"/>
            <ac:picMk id="4" creationId="{92632426-A342-4E6A-B8D6-8DCE80F05584}"/>
          </ac:picMkLst>
        </pc:picChg>
        <pc:picChg chg="add del mod">
          <ac:chgData name="Patrick Weatherford" userId="eee96066-e5d3-4226-b4ba-7636cb4b75e9" providerId="ADAL" clId="{F653834B-64CA-4D1D-B500-0032104E888D}" dt="2021-05-16T18:09:27.782" v="3619" actId="478"/>
          <ac:picMkLst>
            <pc:docMk/>
            <pc:sldMk cId="2255416890" sldId="279"/>
            <ac:picMk id="5" creationId="{81A47F69-616E-4E35-9B28-337EC87940A4}"/>
          </ac:picMkLst>
        </pc:picChg>
      </pc:sldChg>
      <pc:sldChg chg="addSp delSp modSp new mod">
        <pc:chgData name="Patrick Weatherford" userId="eee96066-e5d3-4226-b4ba-7636cb4b75e9" providerId="ADAL" clId="{F653834B-64CA-4D1D-B500-0032104E888D}" dt="2021-05-16T21:52:44.038" v="5215"/>
        <pc:sldMkLst>
          <pc:docMk/>
          <pc:sldMk cId="5690577" sldId="280"/>
        </pc:sldMkLst>
        <pc:spChg chg="mod">
          <ac:chgData name="Patrick Weatherford" userId="eee96066-e5d3-4226-b4ba-7636cb4b75e9" providerId="ADAL" clId="{F653834B-64CA-4D1D-B500-0032104E888D}" dt="2021-05-16T21:47:46.440" v="5200" actId="20577"/>
          <ac:spMkLst>
            <pc:docMk/>
            <pc:sldMk cId="5690577" sldId="280"/>
            <ac:spMk id="2" creationId="{17904539-0CBB-4ACD-98EA-B3F701351DE5}"/>
          </ac:spMkLst>
        </pc:spChg>
        <pc:spChg chg="del">
          <ac:chgData name="Patrick Weatherford" userId="eee96066-e5d3-4226-b4ba-7636cb4b75e9" providerId="ADAL" clId="{F653834B-64CA-4D1D-B500-0032104E888D}" dt="2021-05-14T22:45:09.536" v="3464" actId="478"/>
          <ac:spMkLst>
            <pc:docMk/>
            <pc:sldMk cId="5690577" sldId="280"/>
            <ac:spMk id="3" creationId="{15D87000-B9A6-4716-813E-BCC11D996B56}"/>
          </ac:spMkLst>
        </pc:spChg>
        <pc:spChg chg="add mod">
          <ac:chgData name="Patrick Weatherford" userId="eee96066-e5d3-4226-b4ba-7636cb4b75e9" providerId="ADAL" clId="{F653834B-64CA-4D1D-B500-0032104E888D}" dt="2021-05-16T21:52:44.038" v="5215"/>
          <ac:spMkLst>
            <pc:docMk/>
            <pc:sldMk cId="5690577" sldId="280"/>
            <ac:spMk id="9" creationId="{E8520A14-09BD-43FB-8CDF-84E16FE3BBD4}"/>
          </ac:spMkLst>
        </pc:spChg>
        <pc:picChg chg="add mod">
          <ac:chgData name="Patrick Weatherford" userId="eee96066-e5d3-4226-b4ba-7636cb4b75e9" providerId="ADAL" clId="{F653834B-64CA-4D1D-B500-0032104E888D}" dt="2021-05-14T22:46:18.993" v="3480" actId="14100"/>
          <ac:picMkLst>
            <pc:docMk/>
            <pc:sldMk cId="5690577" sldId="280"/>
            <ac:picMk id="4" creationId="{63785412-9C84-4476-8946-2867CA06F116}"/>
          </ac:picMkLst>
        </pc:picChg>
        <pc:picChg chg="add mod">
          <ac:chgData name="Patrick Weatherford" userId="eee96066-e5d3-4226-b4ba-7636cb4b75e9" providerId="ADAL" clId="{F653834B-64CA-4D1D-B500-0032104E888D}" dt="2021-05-16T18:10:56.559" v="3632" actId="14100"/>
          <ac:picMkLst>
            <pc:docMk/>
            <pc:sldMk cId="5690577" sldId="280"/>
            <ac:picMk id="5" creationId="{2F192911-EA53-4539-81BE-51EF37B7C1CC}"/>
          </ac:picMkLst>
        </pc:picChg>
        <pc:picChg chg="add mod">
          <ac:chgData name="Patrick Weatherford" userId="eee96066-e5d3-4226-b4ba-7636cb4b75e9" providerId="ADAL" clId="{F653834B-64CA-4D1D-B500-0032104E888D}" dt="2021-05-16T18:10:26.126" v="3626" actId="14100"/>
          <ac:picMkLst>
            <pc:docMk/>
            <pc:sldMk cId="5690577" sldId="280"/>
            <ac:picMk id="6" creationId="{47FA096D-E35E-4EAE-A80D-1D7E86AAF92C}"/>
          </ac:picMkLst>
        </pc:picChg>
        <pc:picChg chg="add mod">
          <ac:chgData name="Patrick Weatherford" userId="eee96066-e5d3-4226-b4ba-7636cb4b75e9" providerId="ADAL" clId="{F653834B-64CA-4D1D-B500-0032104E888D}" dt="2021-05-16T18:11:17.318" v="3637" actId="1076"/>
          <ac:picMkLst>
            <pc:docMk/>
            <pc:sldMk cId="5690577" sldId="280"/>
            <ac:picMk id="7" creationId="{3D9CF37A-BD40-4C4A-959A-4F4220B7448B}"/>
          </ac:picMkLst>
        </pc:picChg>
        <pc:picChg chg="add mod">
          <ac:chgData name="Patrick Weatherford" userId="eee96066-e5d3-4226-b4ba-7636cb4b75e9" providerId="ADAL" clId="{F653834B-64CA-4D1D-B500-0032104E888D}" dt="2021-05-16T18:11:10.048" v="3636" actId="14100"/>
          <ac:picMkLst>
            <pc:docMk/>
            <pc:sldMk cId="5690577" sldId="280"/>
            <ac:picMk id="8" creationId="{AA650CC7-00F9-44AF-AC9E-6E527AC164CE}"/>
          </ac:picMkLst>
        </pc:picChg>
      </pc:sldChg>
      <pc:sldChg chg="addSp modSp new mod">
        <pc:chgData name="Patrick Weatherford" userId="eee96066-e5d3-4226-b4ba-7636cb4b75e9" providerId="ADAL" clId="{F653834B-64CA-4D1D-B500-0032104E888D}" dt="2021-05-16T22:02:05.012" v="5266" actId="20577"/>
        <pc:sldMkLst>
          <pc:docMk/>
          <pc:sldMk cId="2475651005" sldId="281"/>
        </pc:sldMkLst>
        <pc:spChg chg="mod">
          <ac:chgData name="Patrick Weatherford" userId="eee96066-e5d3-4226-b4ba-7636cb4b75e9" providerId="ADAL" clId="{F653834B-64CA-4D1D-B500-0032104E888D}" dt="2021-05-16T21:39:40.826" v="5104" actId="5793"/>
          <ac:spMkLst>
            <pc:docMk/>
            <pc:sldMk cId="2475651005" sldId="281"/>
            <ac:spMk id="2" creationId="{09B8F883-3910-45EC-B071-05EA180224F1}"/>
          </ac:spMkLst>
        </pc:spChg>
        <pc:spChg chg="mod">
          <ac:chgData name="Patrick Weatherford" userId="eee96066-e5d3-4226-b4ba-7636cb4b75e9" providerId="ADAL" clId="{F653834B-64CA-4D1D-B500-0032104E888D}" dt="2021-05-16T22:02:05.012" v="5266" actId="20577"/>
          <ac:spMkLst>
            <pc:docMk/>
            <pc:sldMk cId="2475651005" sldId="281"/>
            <ac:spMk id="3" creationId="{8ED65218-CFE2-46EC-B6E1-59C0E85DF555}"/>
          </ac:spMkLst>
        </pc:spChg>
        <pc:spChg chg="add mod">
          <ac:chgData name="Patrick Weatherford" userId="eee96066-e5d3-4226-b4ba-7636cb4b75e9" providerId="ADAL" clId="{F653834B-64CA-4D1D-B500-0032104E888D}" dt="2021-05-16T21:52:29.312" v="5203"/>
          <ac:spMkLst>
            <pc:docMk/>
            <pc:sldMk cId="2475651005" sldId="281"/>
            <ac:spMk id="4" creationId="{496034B1-3D2F-4EEA-A03B-FAC65E3A879B}"/>
          </ac:spMkLst>
        </pc:spChg>
      </pc:sldChg>
      <pc:sldChg chg="addSp delSp modSp new mod ord">
        <pc:chgData name="Patrick Weatherford" userId="eee96066-e5d3-4226-b4ba-7636cb4b75e9" providerId="ADAL" clId="{F653834B-64CA-4D1D-B500-0032104E888D}" dt="2021-05-16T21:53:29.179" v="5222"/>
        <pc:sldMkLst>
          <pc:docMk/>
          <pc:sldMk cId="3493380220" sldId="282"/>
        </pc:sldMkLst>
        <pc:spChg chg="mod">
          <ac:chgData name="Patrick Weatherford" userId="eee96066-e5d3-4226-b4ba-7636cb4b75e9" providerId="ADAL" clId="{F653834B-64CA-4D1D-B500-0032104E888D}" dt="2021-05-16T21:42:45.392" v="5145" actId="5793"/>
          <ac:spMkLst>
            <pc:docMk/>
            <pc:sldMk cId="3493380220" sldId="282"/>
            <ac:spMk id="2" creationId="{E642DE9B-9527-413D-8326-851AC3B486EC}"/>
          </ac:spMkLst>
        </pc:spChg>
        <pc:spChg chg="del">
          <ac:chgData name="Patrick Weatherford" userId="eee96066-e5d3-4226-b4ba-7636cb4b75e9" providerId="ADAL" clId="{F653834B-64CA-4D1D-B500-0032104E888D}" dt="2021-05-16T21:42:12.501" v="5106" actId="478"/>
          <ac:spMkLst>
            <pc:docMk/>
            <pc:sldMk cId="3493380220" sldId="282"/>
            <ac:spMk id="3" creationId="{5EEA7E31-DA94-49DB-9132-2A06996033BC}"/>
          </ac:spMkLst>
        </pc:spChg>
        <pc:spChg chg="add mod">
          <ac:chgData name="Patrick Weatherford" userId="eee96066-e5d3-4226-b4ba-7636cb4b75e9" providerId="ADAL" clId="{F653834B-64CA-4D1D-B500-0032104E888D}" dt="2021-05-16T21:52:28.244" v="5202"/>
          <ac:spMkLst>
            <pc:docMk/>
            <pc:sldMk cId="3493380220" sldId="282"/>
            <ac:spMk id="5" creationId="{70452A7C-759D-403A-ACA6-607FBEAEBD03}"/>
          </ac:spMkLst>
        </pc:spChg>
        <pc:picChg chg="add mod">
          <ac:chgData name="Patrick Weatherford" userId="eee96066-e5d3-4226-b4ba-7636cb4b75e9" providerId="ADAL" clId="{F653834B-64CA-4D1D-B500-0032104E888D}" dt="2021-05-16T21:42:16.278" v="5108" actId="1076"/>
          <ac:picMkLst>
            <pc:docMk/>
            <pc:sldMk cId="3493380220" sldId="282"/>
            <ac:picMk id="4" creationId="{D7478142-8866-497C-A12E-D347C484D069}"/>
          </ac:picMkLst>
        </pc:picChg>
      </pc:sldChg>
      <pc:sldChg chg="addSp delSp modSp new mod">
        <pc:chgData name="Patrick Weatherford" userId="eee96066-e5d3-4226-b4ba-7636cb4b75e9" providerId="ADAL" clId="{F653834B-64CA-4D1D-B500-0032104E888D}" dt="2021-05-16T22:03:19.997" v="5351" actId="1076"/>
        <pc:sldMkLst>
          <pc:docMk/>
          <pc:sldMk cId="662923996" sldId="283"/>
        </pc:sldMkLst>
        <pc:spChg chg="mod">
          <ac:chgData name="Patrick Weatherford" userId="eee96066-e5d3-4226-b4ba-7636cb4b75e9" providerId="ADAL" clId="{F653834B-64CA-4D1D-B500-0032104E888D}" dt="2021-05-16T22:02:23.788" v="5279" actId="20577"/>
          <ac:spMkLst>
            <pc:docMk/>
            <pc:sldMk cId="662923996" sldId="283"/>
            <ac:spMk id="2" creationId="{F88CB243-897D-46EA-8BCE-7D995DF3ED58}"/>
          </ac:spMkLst>
        </pc:spChg>
        <pc:spChg chg="add del mod">
          <ac:chgData name="Patrick Weatherford" userId="eee96066-e5d3-4226-b4ba-7636cb4b75e9" providerId="ADAL" clId="{F653834B-64CA-4D1D-B500-0032104E888D}" dt="2021-05-16T22:03:13.541" v="5349" actId="1076"/>
          <ac:spMkLst>
            <pc:docMk/>
            <pc:sldMk cId="662923996" sldId="283"/>
            <ac:spMk id="3" creationId="{C2831151-0344-4CE5-93E9-AD2B49262406}"/>
          </ac:spMkLst>
        </pc:spChg>
        <pc:graphicFrameChg chg="add mod">
          <ac:chgData name="Patrick Weatherford" userId="eee96066-e5d3-4226-b4ba-7636cb4b75e9" providerId="ADAL" clId="{F653834B-64CA-4D1D-B500-0032104E888D}" dt="2021-05-16T22:03:19.997" v="5351" actId="1076"/>
          <ac:graphicFrameMkLst>
            <pc:docMk/>
            <pc:sldMk cId="662923996" sldId="283"/>
            <ac:graphicFrameMk id="4" creationId="{57BF292C-B478-47C7-B31D-0446C5FD50D5}"/>
          </ac:graphicFrameMkLst>
        </pc:graphicFrame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F75BD1-6672-456F-95CA-9F224DF478D1}"/>
              </a:ext>
            </a:extLst>
          </p:cNvPr>
          <p:cNvSpPr/>
          <p:nvPr userDrawn="1"/>
        </p:nvSpPr>
        <p:spPr>
          <a:xfrm>
            <a:off x="0" y="0"/>
            <a:ext cx="12192000" cy="872836"/>
          </a:xfrm>
          <a:prstGeom prst="rect">
            <a:avLst/>
          </a:prstGeom>
          <a:solidFill>
            <a:srgbClr val="4F367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B5AD941-0138-42CF-97A7-B501463F021B}"/>
              </a:ext>
            </a:extLst>
          </p:cNvPr>
          <p:cNvSpPr/>
          <p:nvPr userDrawn="1"/>
        </p:nvSpPr>
        <p:spPr>
          <a:xfrm>
            <a:off x="0" y="5985164"/>
            <a:ext cx="12192000" cy="872836"/>
          </a:xfrm>
          <a:prstGeom prst="rect">
            <a:avLst/>
          </a:prstGeom>
          <a:solidFill>
            <a:srgbClr val="4F367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646354-0008-49A8-BB3A-DB9B4B755A20}"/>
              </a:ext>
            </a:extLst>
          </p:cNvPr>
          <p:cNvSpPr>
            <a:spLocks noGrp="1"/>
          </p:cNvSpPr>
          <p:nvPr>
            <p:ph type="ctrTitle" hasCustomPrompt="1"/>
          </p:nvPr>
        </p:nvSpPr>
        <p:spPr>
          <a:xfrm>
            <a:off x="1524000" y="1122363"/>
            <a:ext cx="9144000" cy="2387600"/>
          </a:xfrm>
        </p:spPr>
        <p:txBody>
          <a:bodyPr anchor="b">
            <a:normAutofit/>
          </a:bodyPr>
          <a:lstStyle>
            <a:lvl1pPr algn="ctr">
              <a:defRPr sz="5400" b="0">
                <a:solidFill>
                  <a:schemeClr val="tx1">
                    <a:lumMod val="75000"/>
                    <a:lumOff val="25000"/>
                  </a:schemeClr>
                </a:solidFill>
                <a:latin typeface="Segoe UI" panose="020B0502040204020203" pitchFamily="34" charset="0"/>
                <a:cs typeface="Segoe UI" panose="020B0502040204020203" pitchFamily="34" charset="0"/>
              </a:defRPr>
            </a:lvl1pPr>
          </a:lstStyle>
          <a:p>
            <a:r>
              <a:rPr lang="en-US" dirty="0"/>
              <a:t>Title</a:t>
            </a:r>
          </a:p>
        </p:txBody>
      </p:sp>
      <p:sp>
        <p:nvSpPr>
          <p:cNvPr id="3" name="Subtitle 2">
            <a:extLst>
              <a:ext uri="{FF2B5EF4-FFF2-40B4-BE49-F238E27FC236}">
                <a16:creationId xmlns:a16="http://schemas.microsoft.com/office/drawing/2014/main" id="{958A1411-D5A5-4253-B7F4-BBB77E69E6C3}"/>
              </a:ext>
            </a:extLst>
          </p:cNvPr>
          <p:cNvSpPr>
            <a:spLocks noGrp="1"/>
          </p:cNvSpPr>
          <p:nvPr>
            <p:ph type="subTitle" idx="1" hasCustomPrompt="1"/>
          </p:nvPr>
        </p:nvSpPr>
        <p:spPr>
          <a:xfrm>
            <a:off x="1524000" y="3602038"/>
            <a:ext cx="9144000" cy="1655762"/>
          </a:xfrm>
        </p:spPr>
        <p:txBody>
          <a:bodyPr/>
          <a:lstStyle>
            <a:lvl1pPr marL="0" indent="0" algn="ctr">
              <a:buNone/>
              <a:defRPr sz="2400">
                <a:solidFill>
                  <a:schemeClr val="tx1">
                    <a:lumMod val="65000"/>
                    <a:lumOff val="35000"/>
                  </a:schemeClr>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Patrick Weatherford – [class]</a:t>
            </a:r>
          </a:p>
        </p:txBody>
      </p:sp>
      <p:pic>
        <p:nvPicPr>
          <p:cNvPr id="12" name="Picture 11">
            <a:extLst>
              <a:ext uri="{FF2B5EF4-FFF2-40B4-BE49-F238E27FC236}">
                <a16:creationId xmlns:a16="http://schemas.microsoft.com/office/drawing/2014/main" id="{816AC317-B281-4C3F-BB81-E4FF73F8DEE3}"/>
              </a:ext>
            </a:extLst>
          </p:cNvPr>
          <p:cNvPicPr>
            <a:picLocks noChangeAspect="1"/>
          </p:cNvPicPr>
          <p:nvPr userDrawn="1"/>
        </p:nvPicPr>
        <p:blipFill>
          <a:blip r:embed="rId2"/>
          <a:stretch>
            <a:fillRect/>
          </a:stretch>
        </p:blipFill>
        <p:spPr>
          <a:xfrm>
            <a:off x="38285" y="6064439"/>
            <a:ext cx="2971429" cy="714286"/>
          </a:xfrm>
          <a:prstGeom prst="rect">
            <a:avLst/>
          </a:prstGeom>
        </p:spPr>
      </p:pic>
    </p:spTree>
    <p:extLst>
      <p:ext uri="{BB962C8B-B14F-4D97-AF65-F5344CB8AC3E}">
        <p14:creationId xmlns:p14="http://schemas.microsoft.com/office/powerpoint/2010/main" val="3388723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975784D-89BD-4661-A2AD-04339CA4601A}"/>
              </a:ext>
            </a:extLst>
          </p:cNvPr>
          <p:cNvSpPr/>
          <p:nvPr userDrawn="1"/>
        </p:nvSpPr>
        <p:spPr>
          <a:xfrm>
            <a:off x="0" y="0"/>
            <a:ext cx="12192000" cy="872836"/>
          </a:xfrm>
          <a:prstGeom prst="rect">
            <a:avLst/>
          </a:prstGeom>
          <a:solidFill>
            <a:srgbClr val="4F367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818CC71-C6FE-45FB-BA36-2DCF1BC24496}"/>
              </a:ext>
            </a:extLst>
          </p:cNvPr>
          <p:cNvSpPr/>
          <p:nvPr userDrawn="1"/>
        </p:nvSpPr>
        <p:spPr>
          <a:xfrm>
            <a:off x="0" y="6209606"/>
            <a:ext cx="12192000" cy="648393"/>
          </a:xfrm>
          <a:prstGeom prst="rect">
            <a:avLst/>
          </a:prstGeom>
          <a:solidFill>
            <a:srgbClr val="4F367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A3DBC5-AB2D-4C02-96D7-56E07FE94304}"/>
              </a:ext>
            </a:extLst>
          </p:cNvPr>
          <p:cNvSpPr>
            <a:spLocks noGrp="1"/>
          </p:cNvSpPr>
          <p:nvPr>
            <p:ph type="title" hasCustomPrompt="1"/>
          </p:nvPr>
        </p:nvSpPr>
        <p:spPr>
          <a:xfrm>
            <a:off x="0" y="1"/>
            <a:ext cx="12192000" cy="872836"/>
          </a:xfrm>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dirty="0"/>
              <a:t>Title</a:t>
            </a:r>
          </a:p>
        </p:txBody>
      </p:sp>
      <p:sp>
        <p:nvSpPr>
          <p:cNvPr id="3" name="Content Placeholder 2">
            <a:extLst>
              <a:ext uri="{FF2B5EF4-FFF2-40B4-BE49-F238E27FC236}">
                <a16:creationId xmlns:a16="http://schemas.microsoft.com/office/drawing/2014/main" id="{D5388052-2739-4BAF-96E1-DB72164DD1A9}"/>
              </a:ext>
            </a:extLst>
          </p:cNvPr>
          <p:cNvSpPr>
            <a:spLocks noGrp="1"/>
          </p:cNvSpPr>
          <p:nvPr>
            <p:ph idx="1"/>
          </p:nvPr>
        </p:nvSpPr>
        <p:spPr>
          <a:xfrm>
            <a:off x="0" y="877973"/>
            <a:ext cx="6096000" cy="5331632"/>
          </a:xfrm>
        </p:spPr>
        <p:txBody>
          <a:bodyPr/>
          <a:lstStyle>
            <a:lvl1pPr>
              <a:defRPr>
                <a:solidFill>
                  <a:schemeClr val="tx1">
                    <a:lumMod val="65000"/>
                    <a:lumOff val="35000"/>
                  </a:schemeClr>
                </a:solidFill>
                <a:latin typeface="Segoe UI" panose="020B0502040204020203" pitchFamily="34" charset="0"/>
                <a:cs typeface="Segoe UI" panose="020B0502040204020203" pitchFamily="34" charset="0"/>
              </a:defRPr>
            </a:lvl1pPr>
            <a:lvl2pPr marL="800100" indent="-342900">
              <a:buFontTx/>
              <a:buChar char="-"/>
              <a:defRPr>
                <a:solidFill>
                  <a:schemeClr val="tx1">
                    <a:lumMod val="65000"/>
                    <a:lumOff val="35000"/>
                  </a:schemeClr>
                </a:solidFill>
                <a:latin typeface="Segoe UI" panose="020B0502040204020203" pitchFamily="34" charset="0"/>
                <a:cs typeface="Segoe UI" panose="020B0502040204020203" pitchFamily="34" charset="0"/>
              </a:defRPr>
            </a:lvl2pPr>
            <a:lvl3pPr marL="1371600" indent="-457200">
              <a:buFont typeface="+mj-lt"/>
              <a:buAutoNum type="arabicPeriod"/>
              <a:defRPr>
                <a:solidFill>
                  <a:schemeClr val="tx1">
                    <a:lumMod val="65000"/>
                    <a:lumOff val="35000"/>
                  </a:schemeClr>
                </a:solidFill>
                <a:latin typeface="Segoe UI" panose="020B0502040204020203" pitchFamily="34" charset="0"/>
                <a:cs typeface="Segoe UI" panose="020B0502040204020203" pitchFamily="34" charset="0"/>
              </a:defRPr>
            </a:lvl3pPr>
            <a:lvl4pPr marL="1714500" indent="-342900">
              <a:buFont typeface="+mj-lt"/>
              <a:buAutoNum type="alphaLcPeriod"/>
              <a:defRPr>
                <a:solidFill>
                  <a:schemeClr val="tx1">
                    <a:lumMod val="65000"/>
                    <a:lumOff val="35000"/>
                  </a:schemeClr>
                </a:solidFill>
                <a:latin typeface="Segoe UI" panose="020B0502040204020203" pitchFamily="34" charset="0"/>
                <a:cs typeface="Segoe UI" panose="020B0502040204020203" pitchFamily="34" charset="0"/>
              </a:defRPr>
            </a:lvl4pPr>
            <a:lvl5pPr marL="2057400" indent="-228600">
              <a:buFont typeface="Courier New" panose="02070309020205020404" pitchFamily="49" charset="0"/>
              <a:buChar char="o"/>
              <a:defRPr>
                <a:solidFill>
                  <a:schemeClr val="tx1">
                    <a:lumMod val="65000"/>
                    <a:lumOff val="35000"/>
                  </a:schemeClr>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a:extLst>
              <a:ext uri="{FF2B5EF4-FFF2-40B4-BE49-F238E27FC236}">
                <a16:creationId xmlns:a16="http://schemas.microsoft.com/office/drawing/2014/main" id="{E11655BC-3DCC-4228-92AB-7974FDC95F1D}"/>
              </a:ext>
            </a:extLst>
          </p:cNvPr>
          <p:cNvPicPr>
            <a:picLocks noChangeAspect="1"/>
          </p:cNvPicPr>
          <p:nvPr userDrawn="1"/>
        </p:nvPicPr>
        <p:blipFill>
          <a:blip r:embed="rId2"/>
          <a:stretch>
            <a:fillRect/>
          </a:stretch>
        </p:blipFill>
        <p:spPr>
          <a:xfrm>
            <a:off x="0" y="6266635"/>
            <a:ext cx="2269881" cy="545645"/>
          </a:xfrm>
          <a:prstGeom prst="rect">
            <a:avLst/>
          </a:prstGeom>
        </p:spPr>
      </p:pic>
    </p:spTree>
    <p:extLst>
      <p:ext uri="{BB962C8B-B14F-4D97-AF65-F5344CB8AC3E}">
        <p14:creationId xmlns:p14="http://schemas.microsoft.com/office/powerpoint/2010/main" val="31573797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9AFC63-6F28-4FC4-8A94-3EE2DF3AAA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9EC948-95A7-4158-8ABC-12EFF22A07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7E40B9-5431-48D3-AA53-3AAF3FED9E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A7F92D-7727-4090-9F61-DDB636BC239C}" type="datetimeFigureOut">
              <a:rPr lang="en-US" smtClean="0"/>
              <a:t>5/16/2021</a:t>
            </a:fld>
            <a:endParaRPr lang="en-US"/>
          </a:p>
        </p:txBody>
      </p:sp>
      <p:sp>
        <p:nvSpPr>
          <p:cNvPr id="5" name="Footer Placeholder 4">
            <a:extLst>
              <a:ext uri="{FF2B5EF4-FFF2-40B4-BE49-F238E27FC236}">
                <a16:creationId xmlns:a16="http://schemas.microsoft.com/office/drawing/2014/main" id="{E064FC1D-0BC0-4E01-B179-5B2E6FF014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A4133F-2849-495D-B956-E16C6C135E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EDCBF8-4F8A-4E03-A7F4-90D4633C5B09}" type="slidenum">
              <a:rPr lang="en-US" smtClean="0"/>
              <a:t>‹#›</a:t>
            </a:fld>
            <a:endParaRPr lang="en-US"/>
          </a:p>
        </p:txBody>
      </p:sp>
    </p:spTree>
    <p:extLst>
      <p:ext uri="{BB962C8B-B14F-4D97-AF65-F5344CB8AC3E}">
        <p14:creationId xmlns:p14="http://schemas.microsoft.com/office/powerpoint/2010/main" val="350020786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5.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www.az-defenders.com/best-states-for-gun-owners/" TargetMode="External"/><Relationship Id="rId3" Type="http://schemas.openxmlformats.org/officeDocument/2006/relationships/hyperlink" Target="https://trends.google.com/trends/explore?date=2018-01-01%202019-12-31&amp;geo=US&amp;q=gun%20store%20%2B%20ammo%20%2B%20buy%20gun%20%2B%20pistol%20%2B%20shotgun" TargetMode="External"/><Relationship Id="rId7" Type="http://schemas.openxmlformats.org/officeDocument/2006/relationships/hyperlink" Target="https://www.census.gov/library/visualizations/interactive/2018-median-household-income.html" TargetMode="External"/><Relationship Id="rId2" Type="http://schemas.openxmlformats.org/officeDocument/2006/relationships/hyperlink" Target="https://wonder.cdc.gov/mcd-icd10-expanded.html" TargetMode="External"/><Relationship Id="rId1" Type="http://schemas.openxmlformats.org/officeDocument/2006/relationships/slideLayout" Target="../slideLayouts/slideLayout2.xml"/><Relationship Id="rId6" Type="http://schemas.openxmlformats.org/officeDocument/2006/relationships/hyperlink" Target="https://www.census.gov/library/visualizations/interactive/2019-median-household-income.html" TargetMode="External"/><Relationship Id="rId5" Type="http://schemas.openxmlformats.org/officeDocument/2006/relationships/hyperlink" Target="https://www.fbi.gov/file-repository/nics_firearm_checks_-_month_year_by_state.pdf/view" TargetMode="External"/><Relationship Id="rId4" Type="http://schemas.openxmlformats.org/officeDocument/2006/relationships/hyperlink" Target="https://trends.google.com/trends/explore?cat=437&amp;date=2018-01-01%202019-12-31&amp;geo=US&amp;q=mental%20health%20%2B%20depression%20%2B%20anxiety%20%2B%20suicide" TargetMode="External"/><Relationship Id="rId9" Type="http://schemas.openxmlformats.org/officeDocument/2006/relationships/hyperlink" Target="https://giffords.org/lawcenter/resources/scorecard/#rankings" TargetMode="Externa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5D32D-A6A0-4D81-B750-B66421DCC036}"/>
              </a:ext>
            </a:extLst>
          </p:cNvPr>
          <p:cNvSpPr>
            <a:spLocks noGrp="1"/>
          </p:cNvSpPr>
          <p:nvPr>
            <p:ph type="ctrTitle"/>
          </p:nvPr>
        </p:nvSpPr>
        <p:spPr/>
        <p:txBody>
          <a:bodyPr>
            <a:normAutofit/>
          </a:bodyPr>
          <a:lstStyle/>
          <a:p>
            <a:r>
              <a:rPr lang="en-US" sz="4400" dirty="0"/>
              <a:t>Firearm Mortality Rates in the U.S.</a:t>
            </a:r>
          </a:p>
        </p:txBody>
      </p:sp>
      <p:sp>
        <p:nvSpPr>
          <p:cNvPr id="3" name="Subtitle 2">
            <a:extLst>
              <a:ext uri="{FF2B5EF4-FFF2-40B4-BE49-F238E27FC236}">
                <a16:creationId xmlns:a16="http://schemas.microsoft.com/office/drawing/2014/main" id="{4931EF3E-C7D4-4669-B71F-4A9C83F837EE}"/>
              </a:ext>
            </a:extLst>
          </p:cNvPr>
          <p:cNvSpPr>
            <a:spLocks noGrp="1"/>
          </p:cNvSpPr>
          <p:nvPr>
            <p:ph type="subTitle" idx="1"/>
          </p:nvPr>
        </p:nvSpPr>
        <p:spPr/>
        <p:txBody>
          <a:bodyPr/>
          <a:lstStyle/>
          <a:p>
            <a:r>
              <a:rPr lang="en-US" dirty="0"/>
              <a:t>Patrick Weatherford – DSC 500 </a:t>
            </a:r>
          </a:p>
          <a:p>
            <a:r>
              <a:rPr lang="en-US" sz="1800" i="1" dirty="0"/>
              <a:t>Introduction to Data Science</a:t>
            </a:r>
          </a:p>
        </p:txBody>
      </p:sp>
    </p:spTree>
    <p:extLst>
      <p:ext uri="{BB962C8B-B14F-4D97-AF65-F5344CB8AC3E}">
        <p14:creationId xmlns:p14="http://schemas.microsoft.com/office/powerpoint/2010/main" val="364097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26C67-6D7E-43E2-9432-CF55F576D7ED}"/>
              </a:ext>
            </a:extLst>
          </p:cNvPr>
          <p:cNvSpPr>
            <a:spLocks noGrp="1"/>
          </p:cNvSpPr>
          <p:nvPr>
            <p:ph type="title"/>
          </p:nvPr>
        </p:nvSpPr>
        <p:spPr/>
        <p:txBody>
          <a:bodyPr>
            <a:noAutofit/>
          </a:bodyPr>
          <a:lstStyle/>
          <a:p>
            <a:r>
              <a:rPr lang="en-US" sz="3200" dirty="0"/>
              <a:t>FBI NICS Firearm Checks (2018 – 2019)</a:t>
            </a:r>
          </a:p>
        </p:txBody>
      </p:sp>
      <p:sp>
        <p:nvSpPr>
          <p:cNvPr id="3" name="Content Placeholder 2">
            <a:extLst>
              <a:ext uri="{FF2B5EF4-FFF2-40B4-BE49-F238E27FC236}">
                <a16:creationId xmlns:a16="http://schemas.microsoft.com/office/drawing/2014/main" id="{EEC22809-14DB-48AB-9905-6C3F81271CEE}"/>
              </a:ext>
            </a:extLst>
          </p:cNvPr>
          <p:cNvSpPr>
            <a:spLocks noGrp="1"/>
          </p:cNvSpPr>
          <p:nvPr>
            <p:ph idx="1"/>
          </p:nvPr>
        </p:nvSpPr>
        <p:spPr>
          <a:xfrm>
            <a:off x="-1" y="877973"/>
            <a:ext cx="12191999" cy="5331632"/>
          </a:xfrm>
        </p:spPr>
        <p:txBody>
          <a:bodyPr>
            <a:normAutofit/>
          </a:bodyPr>
          <a:lstStyle/>
          <a:p>
            <a:r>
              <a:rPr lang="en-US" dirty="0"/>
              <a:t>This data was obtained from the FBI.gov website which houses public information regarding firearm background checks by state/year. The data was then created into a .txt file and fed to Tableau to create the visualization.</a:t>
            </a:r>
          </a:p>
          <a:p>
            <a:pPr marL="457200" lvl="1" indent="0">
              <a:buNone/>
            </a:pPr>
            <a:endParaRPr lang="en-US" dirty="0"/>
          </a:p>
          <a:p>
            <a:r>
              <a:rPr lang="en-US" dirty="0"/>
              <a:t>Date Range: 1/1/2018 – 12/31/2019</a:t>
            </a:r>
          </a:p>
          <a:p>
            <a:pPr marL="457200" lvl="1" indent="0">
              <a:buNone/>
            </a:pPr>
            <a:endParaRPr lang="en-US" dirty="0"/>
          </a:p>
        </p:txBody>
      </p:sp>
      <p:sp>
        <p:nvSpPr>
          <p:cNvPr id="4" name="TextBox 3">
            <a:extLst>
              <a:ext uri="{FF2B5EF4-FFF2-40B4-BE49-F238E27FC236}">
                <a16:creationId xmlns:a16="http://schemas.microsoft.com/office/drawing/2014/main" id="{16B11314-0FB7-4D43-BB30-348689421185}"/>
              </a:ext>
            </a:extLst>
          </p:cNvPr>
          <p:cNvSpPr txBox="1"/>
          <p:nvPr/>
        </p:nvSpPr>
        <p:spPr>
          <a:xfrm>
            <a:off x="7441035" y="6377385"/>
            <a:ext cx="4750965" cy="307777"/>
          </a:xfrm>
          <a:prstGeom prst="rect">
            <a:avLst/>
          </a:prstGeom>
          <a:noFill/>
        </p:spPr>
        <p:txBody>
          <a:bodyPr wrap="square" rtlCol="0">
            <a:spAutoFit/>
          </a:bodyPr>
          <a:lstStyle/>
          <a:p>
            <a:pPr algn="r"/>
            <a:r>
              <a:rPr lang="en-US" sz="1400" dirty="0">
                <a:solidFill>
                  <a:schemeClr val="bg1">
                    <a:lumMod val="75000"/>
                  </a:schemeClr>
                </a:solidFill>
              </a:rPr>
              <a:t>Patrick Weatherford – DSC 500 T301 2215-1 Spring 2021</a:t>
            </a:r>
          </a:p>
        </p:txBody>
      </p:sp>
    </p:spTree>
    <p:extLst>
      <p:ext uri="{BB962C8B-B14F-4D97-AF65-F5344CB8AC3E}">
        <p14:creationId xmlns:p14="http://schemas.microsoft.com/office/powerpoint/2010/main" val="269866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A8A8E-6293-468D-AAC0-A8259A2AB731}"/>
              </a:ext>
            </a:extLst>
          </p:cNvPr>
          <p:cNvSpPr>
            <a:spLocks noGrp="1"/>
          </p:cNvSpPr>
          <p:nvPr>
            <p:ph type="title"/>
          </p:nvPr>
        </p:nvSpPr>
        <p:spPr/>
        <p:txBody>
          <a:bodyPr>
            <a:normAutofit/>
          </a:bodyPr>
          <a:lstStyle/>
          <a:p>
            <a:r>
              <a:rPr lang="en-US" sz="3200" dirty="0"/>
              <a:t>FBI NICS Firearm Checks (2018 - 2019)</a:t>
            </a:r>
          </a:p>
        </p:txBody>
      </p:sp>
      <p:sp>
        <p:nvSpPr>
          <p:cNvPr id="9" name="TextBox 8">
            <a:extLst>
              <a:ext uri="{FF2B5EF4-FFF2-40B4-BE49-F238E27FC236}">
                <a16:creationId xmlns:a16="http://schemas.microsoft.com/office/drawing/2014/main" id="{963C8541-3F3C-4416-A58B-F735DE08DA5B}"/>
              </a:ext>
            </a:extLst>
          </p:cNvPr>
          <p:cNvSpPr txBox="1"/>
          <p:nvPr/>
        </p:nvSpPr>
        <p:spPr>
          <a:xfrm>
            <a:off x="7441035" y="6377385"/>
            <a:ext cx="4750965" cy="307777"/>
          </a:xfrm>
          <a:prstGeom prst="rect">
            <a:avLst/>
          </a:prstGeom>
          <a:noFill/>
        </p:spPr>
        <p:txBody>
          <a:bodyPr wrap="square" rtlCol="0">
            <a:spAutoFit/>
          </a:bodyPr>
          <a:lstStyle/>
          <a:p>
            <a:pPr algn="r"/>
            <a:r>
              <a:rPr lang="en-US" sz="1400" dirty="0">
                <a:solidFill>
                  <a:schemeClr val="bg1">
                    <a:lumMod val="75000"/>
                  </a:schemeClr>
                </a:solidFill>
              </a:rPr>
              <a:t>Patrick Weatherford – DSC 500 T301 2215-1 Spring 2021</a:t>
            </a:r>
          </a:p>
        </p:txBody>
      </p:sp>
      <p:pic>
        <p:nvPicPr>
          <p:cNvPr id="6" name="Picture 5">
            <a:extLst>
              <a:ext uri="{FF2B5EF4-FFF2-40B4-BE49-F238E27FC236}">
                <a16:creationId xmlns:a16="http://schemas.microsoft.com/office/drawing/2014/main" id="{E6C921AE-DA15-4474-A0EB-476E263CF178}"/>
              </a:ext>
            </a:extLst>
          </p:cNvPr>
          <p:cNvPicPr>
            <a:picLocks noChangeAspect="1"/>
          </p:cNvPicPr>
          <p:nvPr/>
        </p:nvPicPr>
        <p:blipFill>
          <a:blip r:embed="rId2"/>
          <a:stretch>
            <a:fillRect/>
          </a:stretch>
        </p:blipFill>
        <p:spPr>
          <a:xfrm>
            <a:off x="0" y="954128"/>
            <a:ext cx="12192000" cy="4949743"/>
          </a:xfrm>
          <a:prstGeom prst="rect">
            <a:avLst/>
          </a:prstGeom>
        </p:spPr>
      </p:pic>
      <p:sp>
        <p:nvSpPr>
          <p:cNvPr id="5" name="TextBox 4">
            <a:extLst>
              <a:ext uri="{FF2B5EF4-FFF2-40B4-BE49-F238E27FC236}">
                <a16:creationId xmlns:a16="http://schemas.microsoft.com/office/drawing/2014/main" id="{4338CFE9-F56F-45AB-8AED-6D61960E4432}"/>
              </a:ext>
            </a:extLst>
          </p:cNvPr>
          <p:cNvSpPr txBox="1"/>
          <p:nvPr/>
        </p:nvSpPr>
        <p:spPr>
          <a:xfrm>
            <a:off x="186613" y="5703454"/>
            <a:ext cx="4175662" cy="415498"/>
          </a:xfrm>
          <a:prstGeom prst="rect">
            <a:avLst/>
          </a:prstGeom>
          <a:noFill/>
        </p:spPr>
        <p:txBody>
          <a:bodyPr wrap="square" rtlCol="0">
            <a:spAutoFit/>
          </a:bodyPr>
          <a:lstStyle/>
          <a:p>
            <a:r>
              <a:rPr lang="en-US" sz="1050" i="1" dirty="0"/>
              <a:t>Data Retrieved from FBI.gov (2021).</a:t>
            </a:r>
          </a:p>
          <a:p>
            <a:r>
              <a:rPr lang="en-US" sz="1050" i="1" dirty="0"/>
              <a:t>Figure created by Patrick Weatherford.</a:t>
            </a:r>
          </a:p>
        </p:txBody>
      </p:sp>
    </p:spTree>
    <p:extLst>
      <p:ext uri="{BB962C8B-B14F-4D97-AF65-F5344CB8AC3E}">
        <p14:creationId xmlns:p14="http://schemas.microsoft.com/office/powerpoint/2010/main" val="3307363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26C67-6D7E-43E2-9432-CF55F576D7ED}"/>
              </a:ext>
            </a:extLst>
          </p:cNvPr>
          <p:cNvSpPr>
            <a:spLocks noGrp="1"/>
          </p:cNvSpPr>
          <p:nvPr>
            <p:ph type="title"/>
          </p:nvPr>
        </p:nvSpPr>
        <p:spPr/>
        <p:txBody>
          <a:bodyPr>
            <a:noAutofit/>
          </a:bodyPr>
          <a:lstStyle/>
          <a:p>
            <a:r>
              <a:rPr lang="en-US" sz="3200" dirty="0"/>
              <a:t>Mental Health Related Searches (2018 – 2019)</a:t>
            </a:r>
          </a:p>
        </p:txBody>
      </p:sp>
      <p:sp>
        <p:nvSpPr>
          <p:cNvPr id="3" name="Content Placeholder 2">
            <a:extLst>
              <a:ext uri="{FF2B5EF4-FFF2-40B4-BE49-F238E27FC236}">
                <a16:creationId xmlns:a16="http://schemas.microsoft.com/office/drawing/2014/main" id="{EEC22809-14DB-48AB-9905-6C3F81271CEE}"/>
              </a:ext>
            </a:extLst>
          </p:cNvPr>
          <p:cNvSpPr>
            <a:spLocks noGrp="1"/>
          </p:cNvSpPr>
          <p:nvPr>
            <p:ph idx="1"/>
          </p:nvPr>
        </p:nvSpPr>
        <p:spPr>
          <a:xfrm>
            <a:off x="-1" y="877973"/>
            <a:ext cx="12191999" cy="5331632"/>
          </a:xfrm>
        </p:spPr>
        <p:txBody>
          <a:bodyPr>
            <a:normAutofit/>
          </a:bodyPr>
          <a:lstStyle/>
          <a:p>
            <a:r>
              <a:rPr lang="en-US" dirty="0"/>
              <a:t>This data was obtained using Google Trends. The raw data was then downloaded and fed into Tableau.</a:t>
            </a:r>
          </a:p>
          <a:p>
            <a:endParaRPr lang="en-US" dirty="0"/>
          </a:p>
          <a:p>
            <a:r>
              <a:rPr lang="en-US" dirty="0"/>
              <a:t>Keywords being searched for:</a:t>
            </a:r>
          </a:p>
          <a:p>
            <a:pPr lvl="1"/>
            <a:r>
              <a:rPr lang="en-US" dirty="0"/>
              <a:t>Mental Health</a:t>
            </a:r>
          </a:p>
          <a:p>
            <a:pPr lvl="1"/>
            <a:r>
              <a:rPr lang="en-US" dirty="0"/>
              <a:t>Depression</a:t>
            </a:r>
          </a:p>
          <a:p>
            <a:pPr lvl="1"/>
            <a:r>
              <a:rPr lang="en-US" dirty="0"/>
              <a:t>Anxiety</a:t>
            </a:r>
          </a:p>
          <a:p>
            <a:pPr lvl="1"/>
            <a:r>
              <a:rPr lang="en-US" dirty="0"/>
              <a:t>Suicide</a:t>
            </a:r>
          </a:p>
          <a:p>
            <a:pPr lvl="1"/>
            <a:endParaRPr lang="en-US" dirty="0"/>
          </a:p>
          <a:p>
            <a:r>
              <a:rPr lang="en-US" dirty="0"/>
              <a:t>Date Range: 1/1/2018 – 12/31/2019</a:t>
            </a:r>
          </a:p>
          <a:p>
            <a:pPr marL="457200" lvl="1" indent="0">
              <a:buNone/>
            </a:pPr>
            <a:endParaRPr lang="en-US" dirty="0"/>
          </a:p>
        </p:txBody>
      </p:sp>
      <p:sp>
        <p:nvSpPr>
          <p:cNvPr id="4" name="TextBox 3">
            <a:extLst>
              <a:ext uri="{FF2B5EF4-FFF2-40B4-BE49-F238E27FC236}">
                <a16:creationId xmlns:a16="http://schemas.microsoft.com/office/drawing/2014/main" id="{A39B41DB-F554-489C-93DB-E66FABF6997B}"/>
              </a:ext>
            </a:extLst>
          </p:cNvPr>
          <p:cNvSpPr txBox="1"/>
          <p:nvPr/>
        </p:nvSpPr>
        <p:spPr>
          <a:xfrm>
            <a:off x="7441035" y="6377385"/>
            <a:ext cx="4750965" cy="307777"/>
          </a:xfrm>
          <a:prstGeom prst="rect">
            <a:avLst/>
          </a:prstGeom>
          <a:noFill/>
        </p:spPr>
        <p:txBody>
          <a:bodyPr wrap="square" rtlCol="0">
            <a:spAutoFit/>
          </a:bodyPr>
          <a:lstStyle/>
          <a:p>
            <a:pPr algn="r"/>
            <a:r>
              <a:rPr lang="en-US" sz="1400" dirty="0">
                <a:solidFill>
                  <a:schemeClr val="bg1">
                    <a:lumMod val="75000"/>
                  </a:schemeClr>
                </a:solidFill>
              </a:rPr>
              <a:t>Patrick Weatherford – DSC 500 T301 2215-1 Spring 2021</a:t>
            </a:r>
          </a:p>
        </p:txBody>
      </p:sp>
    </p:spTree>
    <p:extLst>
      <p:ext uri="{BB962C8B-B14F-4D97-AF65-F5344CB8AC3E}">
        <p14:creationId xmlns:p14="http://schemas.microsoft.com/office/powerpoint/2010/main" val="1300539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5F1FD22-0915-4A33-A143-FE9D9742B0B6}"/>
              </a:ext>
            </a:extLst>
          </p:cNvPr>
          <p:cNvPicPr>
            <a:picLocks noChangeAspect="1"/>
          </p:cNvPicPr>
          <p:nvPr/>
        </p:nvPicPr>
        <p:blipFill>
          <a:blip r:embed="rId2"/>
          <a:stretch>
            <a:fillRect/>
          </a:stretch>
        </p:blipFill>
        <p:spPr>
          <a:xfrm>
            <a:off x="0" y="854638"/>
            <a:ext cx="12192000" cy="5148724"/>
          </a:xfrm>
          <a:prstGeom prst="rect">
            <a:avLst/>
          </a:prstGeom>
        </p:spPr>
      </p:pic>
      <p:sp>
        <p:nvSpPr>
          <p:cNvPr id="2" name="Title 1">
            <a:extLst>
              <a:ext uri="{FF2B5EF4-FFF2-40B4-BE49-F238E27FC236}">
                <a16:creationId xmlns:a16="http://schemas.microsoft.com/office/drawing/2014/main" id="{053A8A8E-6293-468D-AAC0-A8259A2AB731}"/>
              </a:ext>
            </a:extLst>
          </p:cNvPr>
          <p:cNvSpPr>
            <a:spLocks noGrp="1"/>
          </p:cNvSpPr>
          <p:nvPr>
            <p:ph type="title"/>
          </p:nvPr>
        </p:nvSpPr>
        <p:spPr/>
        <p:txBody>
          <a:bodyPr>
            <a:normAutofit/>
          </a:bodyPr>
          <a:lstStyle/>
          <a:p>
            <a:r>
              <a:rPr lang="en-US" sz="3200" dirty="0"/>
              <a:t>Mental Health Related Searches (2018 - 2019)</a:t>
            </a:r>
          </a:p>
        </p:txBody>
      </p:sp>
      <p:sp>
        <p:nvSpPr>
          <p:cNvPr id="9" name="TextBox 8">
            <a:extLst>
              <a:ext uri="{FF2B5EF4-FFF2-40B4-BE49-F238E27FC236}">
                <a16:creationId xmlns:a16="http://schemas.microsoft.com/office/drawing/2014/main" id="{963C8541-3F3C-4416-A58B-F735DE08DA5B}"/>
              </a:ext>
            </a:extLst>
          </p:cNvPr>
          <p:cNvSpPr txBox="1"/>
          <p:nvPr/>
        </p:nvSpPr>
        <p:spPr>
          <a:xfrm>
            <a:off x="7441035" y="6377385"/>
            <a:ext cx="4750965" cy="307777"/>
          </a:xfrm>
          <a:prstGeom prst="rect">
            <a:avLst/>
          </a:prstGeom>
          <a:noFill/>
        </p:spPr>
        <p:txBody>
          <a:bodyPr wrap="square" rtlCol="0">
            <a:spAutoFit/>
          </a:bodyPr>
          <a:lstStyle/>
          <a:p>
            <a:pPr algn="r"/>
            <a:r>
              <a:rPr lang="en-US" sz="1400" dirty="0">
                <a:solidFill>
                  <a:schemeClr val="bg1">
                    <a:lumMod val="75000"/>
                  </a:schemeClr>
                </a:solidFill>
              </a:rPr>
              <a:t>Patrick Weatherford – DSC 500 T301 2215-1 Spring 2021</a:t>
            </a:r>
          </a:p>
        </p:txBody>
      </p:sp>
      <p:sp>
        <p:nvSpPr>
          <p:cNvPr id="5" name="TextBox 4">
            <a:extLst>
              <a:ext uri="{FF2B5EF4-FFF2-40B4-BE49-F238E27FC236}">
                <a16:creationId xmlns:a16="http://schemas.microsoft.com/office/drawing/2014/main" id="{4338CFE9-F56F-45AB-8AED-6D61960E4432}"/>
              </a:ext>
            </a:extLst>
          </p:cNvPr>
          <p:cNvSpPr txBox="1"/>
          <p:nvPr/>
        </p:nvSpPr>
        <p:spPr>
          <a:xfrm>
            <a:off x="92125" y="5587864"/>
            <a:ext cx="2665644" cy="415498"/>
          </a:xfrm>
          <a:prstGeom prst="rect">
            <a:avLst/>
          </a:prstGeom>
          <a:noFill/>
        </p:spPr>
        <p:txBody>
          <a:bodyPr wrap="square" rtlCol="0">
            <a:spAutoFit/>
          </a:bodyPr>
          <a:lstStyle/>
          <a:p>
            <a:r>
              <a:rPr lang="en-US" sz="1050" i="1" dirty="0"/>
              <a:t>Data Retrieved from Google Trends (2021).</a:t>
            </a:r>
          </a:p>
          <a:p>
            <a:r>
              <a:rPr lang="en-US" sz="1050" i="1" dirty="0"/>
              <a:t>Figure created by Patrick Weatherford.</a:t>
            </a:r>
          </a:p>
        </p:txBody>
      </p:sp>
    </p:spTree>
    <p:extLst>
      <p:ext uri="{BB962C8B-B14F-4D97-AF65-F5344CB8AC3E}">
        <p14:creationId xmlns:p14="http://schemas.microsoft.com/office/powerpoint/2010/main" val="2411985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BFA5-3E9F-44F2-9728-A26243443502}"/>
              </a:ext>
            </a:extLst>
          </p:cNvPr>
          <p:cNvSpPr>
            <a:spLocks noGrp="1"/>
          </p:cNvSpPr>
          <p:nvPr>
            <p:ph type="title"/>
          </p:nvPr>
        </p:nvSpPr>
        <p:spPr/>
        <p:txBody>
          <a:bodyPr/>
          <a:lstStyle/>
          <a:p>
            <a:r>
              <a:rPr lang="en-US" dirty="0"/>
              <a:t>Gun Friendly States Ranked</a:t>
            </a:r>
          </a:p>
        </p:txBody>
      </p:sp>
      <p:sp>
        <p:nvSpPr>
          <p:cNvPr id="5" name="Content Placeholder 2">
            <a:extLst>
              <a:ext uri="{FF2B5EF4-FFF2-40B4-BE49-F238E27FC236}">
                <a16:creationId xmlns:a16="http://schemas.microsoft.com/office/drawing/2014/main" id="{AD08493D-BB82-4144-A6CA-3E11432C05C6}"/>
              </a:ext>
            </a:extLst>
          </p:cNvPr>
          <p:cNvSpPr>
            <a:spLocks noGrp="1"/>
          </p:cNvSpPr>
          <p:nvPr>
            <p:ph idx="1"/>
          </p:nvPr>
        </p:nvSpPr>
        <p:spPr>
          <a:xfrm>
            <a:off x="-1" y="877973"/>
            <a:ext cx="12191999" cy="5331632"/>
          </a:xfrm>
        </p:spPr>
        <p:txBody>
          <a:bodyPr>
            <a:normAutofit/>
          </a:bodyPr>
          <a:lstStyle/>
          <a:p>
            <a:r>
              <a:rPr lang="en-US" sz="1800" dirty="0"/>
              <a:t>This data was obtained from 2 different sources to get the ranking. </a:t>
            </a:r>
          </a:p>
          <a:p>
            <a:pPr lvl="1"/>
            <a:r>
              <a:rPr lang="en-US" sz="1600" dirty="0" err="1"/>
              <a:t>Giffords</a:t>
            </a:r>
            <a:r>
              <a:rPr lang="en-US" sz="1600" dirty="0"/>
              <a:t> Law Center Gun Law Scorecard</a:t>
            </a:r>
          </a:p>
          <a:p>
            <a:pPr lvl="1"/>
            <a:r>
              <a:rPr lang="en-US" sz="1600" dirty="0"/>
              <a:t>AZ-Defenders</a:t>
            </a:r>
          </a:p>
          <a:p>
            <a:endParaRPr lang="en-US" sz="2400" dirty="0"/>
          </a:p>
          <a:p>
            <a:r>
              <a:rPr lang="en-US" sz="2000" dirty="0"/>
              <a:t>My main goal was to find multiple sources where gun law restrictions were ranked since gun law rank has a potential to be somewhat bias. I found a source that seemed to be pro-gun restrictions (</a:t>
            </a:r>
            <a:r>
              <a:rPr lang="en-US" sz="2000" dirty="0" err="1"/>
              <a:t>Giffords</a:t>
            </a:r>
            <a:r>
              <a:rPr lang="en-US" sz="2000" dirty="0"/>
              <a:t> rank) and one source that seemed to be pro-2</a:t>
            </a:r>
            <a:r>
              <a:rPr lang="en-US" sz="2000" baseline="30000" dirty="0"/>
              <a:t>nd</a:t>
            </a:r>
            <a:r>
              <a:rPr lang="en-US" sz="2000" dirty="0"/>
              <a:t> amendment (AZ-Defenders). I then got the difference between the 2 ranks to get the “realized” rank. </a:t>
            </a:r>
          </a:p>
          <a:p>
            <a:pPr lvl="1"/>
            <a:r>
              <a:rPr lang="en-US" sz="1600" dirty="0" err="1"/>
              <a:t>Giffords</a:t>
            </a:r>
            <a:r>
              <a:rPr lang="en-US" sz="1600" dirty="0"/>
              <a:t> gave a higher score to states with more gun restrictions</a:t>
            </a:r>
          </a:p>
          <a:p>
            <a:pPr lvl="1"/>
            <a:r>
              <a:rPr lang="en-US" sz="1600" dirty="0"/>
              <a:t>AZ-defenders gave a higher score to states that were more gun friendly</a:t>
            </a:r>
            <a:endParaRPr lang="en-US" sz="2000" dirty="0"/>
          </a:p>
          <a:p>
            <a:pPr lvl="1"/>
            <a:endParaRPr lang="en-US" sz="1200" dirty="0"/>
          </a:p>
          <a:p>
            <a:pPr marL="457200" lvl="1" indent="0">
              <a:buNone/>
            </a:pPr>
            <a:endParaRPr lang="en-US" sz="1200" dirty="0"/>
          </a:p>
          <a:p>
            <a:pPr marL="457200" lvl="1" indent="0">
              <a:buNone/>
            </a:pPr>
            <a:r>
              <a:rPr lang="en-US" sz="1200" dirty="0"/>
              <a:t>*</a:t>
            </a:r>
            <a:r>
              <a:rPr lang="en-US" sz="1200" dirty="0" err="1"/>
              <a:t>Giffords</a:t>
            </a:r>
            <a:r>
              <a:rPr lang="en-US" sz="1200" dirty="0"/>
              <a:t> ranked states by a letter grade (A-, C, B+, etc.) while AZ-Defenders had a numerical GFI (gun friendly index). I first converted the letter grade to a numerical value before finding the difference between </a:t>
            </a:r>
            <a:r>
              <a:rPr lang="en-US" sz="1200" dirty="0" err="1"/>
              <a:t>Giffords</a:t>
            </a:r>
            <a:r>
              <a:rPr lang="en-US" sz="1200" dirty="0"/>
              <a:t> rank and AZ-Defenders rank.</a:t>
            </a:r>
          </a:p>
        </p:txBody>
      </p:sp>
      <p:sp>
        <p:nvSpPr>
          <p:cNvPr id="4" name="TextBox 3">
            <a:extLst>
              <a:ext uri="{FF2B5EF4-FFF2-40B4-BE49-F238E27FC236}">
                <a16:creationId xmlns:a16="http://schemas.microsoft.com/office/drawing/2014/main" id="{DE017871-302A-4711-99E1-38EBFBF3F499}"/>
              </a:ext>
            </a:extLst>
          </p:cNvPr>
          <p:cNvSpPr txBox="1"/>
          <p:nvPr/>
        </p:nvSpPr>
        <p:spPr>
          <a:xfrm>
            <a:off x="7441035" y="6377385"/>
            <a:ext cx="4750965" cy="307777"/>
          </a:xfrm>
          <a:prstGeom prst="rect">
            <a:avLst/>
          </a:prstGeom>
          <a:noFill/>
        </p:spPr>
        <p:txBody>
          <a:bodyPr wrap="square" rtlCol="0">
            <a:spAutoFit/>
          </a:bodyPr>
          <a:lstStyle/>
          <a:p>
            <a:pPr algn="r"/>
            <a:r>
              <a:rPr lang="en-US" sz="1400" dirty="0">
                <a:solidFill>
                  <a:schemeClr val="bg1">
                    <a:lumMod val="75000"/>
                  </a:schemeClr>
                </a:solidFill>
              </a:rPr>
              <a:t>Patrick Weatherford – DSC 500 T301 2215-1 Spring 2021</a:t>
            </a:r>
          </a:p>
        </p:txBody>
      </p:sp>
    </p:spTree>
    <p:extLst>
      <p:ext uri="{BB962C8B-B14F-4D97-AF65-F5344CB8AC3E}">
        <p14:creationId xmlns:p14="http://schemas.microsoft.com/office/powerpoint/2010/main" val="743361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BFA5-3E9F-44F2-9728-A26243443502}"/>
              </a:ext>
            </a:extLst>
          </p:cNvPr>
          <p:cNvSpPr>
            <a:spLocks noGrp="1"/>
          </p:cNvSpPr>
          <p:nvPr>
            <p:ph type="title"/>
          </p:nvPr>
        </p:nvSpPr>
        <p:spPr/>
        <p:txBody>
          <a:bodyPr/>
          <a:lstStyle/>
          <a:p>
            <a:r>
              <a:rPr lang="en-US" dirty="0"/>
              <a:t>Gun Friendly States Ranked</a:t>
            </a:r>
          </a:p>
        </p:txBody>
      </p:sp>
      <p:pic>
        <p:nvPicPr>
          <p:cNvPr id="6" name="Picture 5">
            <a:extLst>
              <a:ext uri="{FF2B5EF4-FFF2-40B4-BE49-F238E27FC236}">
                <a16:creationId xmlns:a16="http://schemas.microsoft.com/office/drawing/2014/main" id="{30377D34-CE50-4713-B679-798CFE340B9E}"/>
              </a:ext>
            </a:extLst>
          </p:cNvPr>
          <p:cNvPicPr>
            <a:picLocks noChangeAspect="1"/>
          </p:cNvPicPr>
          <p:nvPr/>
        </p:nvPicPr>
        <p:blipFill>
          <a:blip r:embed="rId2"/>
          <a:stretch>
            <a:fillRect/>
          </a:stretch>
        </p:blipFill>
        <p:spPr>
          <a:xfrm>
            <a:off x="0" y="728298"/>
            <a:ext cx="12192000" cy="5401403"/>
          </a:xfrm>
          <a:prstGeom prst="rect">
            <a:avLst/>
          </a:prstGeom>
        </p:spPr>
      </p:pic>
      <p:sp>
        <p:nvSpPr>
          <p:cNvPr id="4" name="TextBox 3">
            <a:extLst>
              <a:ext uri="{FF2B5EF4-FFF2-40B4-BE49-F238E27FC236}">
                <a16:creationId xmlns:a16="http://schemas.microsoft.com/office/drawing/2014/main" id="{5A4EE85A-AB0C-41E8-8799-E82995E87017}"/>
              </a:ext>
            </a:extLst>
          </p:cNvPr>
          <p:cNvSpPr txBox="1"/>
          <p:nvPr/>
        </p:nvSpPr>
        <p:spPr>
          <a:xfrm>
            <a:off x="7441035" y="6377385"/>
            <a:ext cx="4750965" cy="307777"/>
          </a:xfrm>
          <a:prstGeom prst="rect">
            <a:avLst/>
          </a:prstGeom>
          <a:noFill/>
        </p:spPr>
        <p:txBody>
          <a:bodyPr wrap="square" rtlCol="0">
            <a:spAutoFit/>
          </a:bodyPr>
          <a:lstStyle/>
          <a:p>
            <a:pPr algn="r"/>
            <a:r>
              <a:rPr lang="en-US" sz="1400" dirty="0">
                <a:solidFill>
                  <a:schemeClr val="bg1">
                    <a:lumMod val="75000"/>
                  </a:schemeClr>
                </a:solidFill>
              </a:rPr>
              <a:t>Patrick Weatherford – DSC 500 T301 2215-1 Spring 2021</a:t>
            </a:r>
          </a:p>
        </p:txBody>
      </p:sp>
    </p:spTree>
    <p:extLst>
      <p:ext uri="{BB962C8B-B14F-4D97-AF65-F5344CB8AC3E}">
        <p14:creationId xmlns:p14="http://schemas.microsoft.com/office/powerpoint/2010/main" val="2510611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7C9A7-5361-4B7D-9224-140EEC6FA74E}"/>
              </a:ext>
            </a:extLst>
          </p:cNvPr>
          <p:cNvSpPr>
            <a:spLocks noGrp="1"/>
          </p:cNvSpPr>
          <p:nvPr>
            <p:ph type="title"/>
          </p:nvPr>
        </p:nvSpPr>
        <p:spPr/>
        <p:txBody>
          <a:bodyPr/>
          <a:lstStyle/>
          <a:p>
            <a:r>
              <a:rPr lang="en-US" dirty="0"/>
              <a:t>Data Comparison Overview</a:t>
            </a:r>
          </a:p>
        </p:txBody>
      </p:sp>
      <p:pic>
        <p:nvPicPr>
          <p:cNvPr id="1026" name="Picture 2">
            <a:extLst>
              <a:ext uri="{FF2B5EF4-FFF2-40B4-BE49-F238E27FC236}">
                <a16:creationId xmlns:a16="http://schemas.microsoft.com/office/drawing/2014/main" id="{826F8C30-F025-40D8-A681-953DB790F4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85081"/>
            <a:ext cx="12192000" cy="42878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D39036B-5AC4-44BC-9BC1-FCEF924F8C3C}"/>
              </a:ext>
            </a:extLst>
          </p:cNvPr>
          <p:cNvSpPr txBox="1"/>
          <p:nvPr/>
        </p:nvSpPr>
        <p:spPr>
          <a:xfrm>
            <a:off x="-1" y="5680143"/>
            <a:ext cx="4009939" cy="415498"/>
          </a:xfrm>
          <a:prstGeom prst="rect">
            <a:avLst/>
          </a:prstGeom>
          <a:noFill/>
        </p:spPr>
        <p:txBody>
          <a:bodyPr wrap="square" rtlCol="0">
            <a:spAutoFit/>
          </a:bodyPr>
          <a:lstStyle/>
          <a:p>
            <a:r>
              <a:rPr lang="en-US" sz="1050" i="1" dirty="0"/>
              <a:t>Data Retrieved from Google Trends, FBI.gov, Census.gov, CDC.gov</a:t>
            </a:r>
          </a:p>
          <a:p>
            <a:r>
              <a:rPr lang="en-US" sz="1050" i="1" dirty="0"/>
              <a:t>Figure created by Patrick Weatherford.</a:t>
            </a:r>
          </a:p>
        </p:txBody>
      </p:sp>
      <p:pic>
        <p:nvPicPr>
          <p:cNvPr id="7" name="Picture 6">
            <a:extLst>
              <a:ext uri="{FF2B5EF4-FFF2-40B4-BE49-F238E27FC236}">
                <a16:creationId xmlns:a16="http://schemas.microsoft.com/office/drawing/2014/main" id="{B9929F60-C109-494A-AAEE-950C07CCB04F}"/>
              </a:ext>
            </a:extLst>
          </p:cNvPr>
          <p:cNvPicPr>
            <a:picLocks noChangeAspect="1"/>
          </p:cNvPicPr>
          <p:nvPr/>
        </p:nvPicPr>
        <p:blipFill>
          <a:blip r:embed="rId3"/>
          <a:stretch>
            <a:fillRect/>
          </a:stretch>
        </p:blipFill>
        <p:spPr>
          <a:xfrm>
            <a:off x="8155964" y="3428999"/>
            <a:ext cx="4036036" cy="2143919"/>
          </a:xfrm>
          <a:prstGeom prst="rect">
            <a:avLst/>
          </a:prstGeom>
        </p:spPr>
      </p:pic>
      <p:sp>
        <p:nvSpPr>
          <p:cNvPr id="8" name="TextBox 7">
            <a:extLst>
              <a:ext uri="{FF2B5EF4-FFF2-40B4-BE49-F238E27FC236}">
                <a16:creationId xmlns:a16="http://schemas.microsoft.com/office/drawing/2014/main" id="{A6E7F4B2-A4B5-4586-8958-0C53CC8DAE31}"/>
              </a:ext>
            </a:extLst>
          </p:cNvPr>
          <p:cNvSpPr txBox="1"/>
          <p:nvPr/>
        </p:nvSpPr>
        <p:spPr>
          <a:xfrm>
            <a:off x="7441035" y="6377385"/>
            <a:ext cx="4750965" cy="307777"/>
          </a:xfrm>
          <a:prstGeom prst="rect">
            <a:avLst/>
          </a:prstGeom>
          <a:noFill/>
        </p:spPr>
        <p:txBody>
          <a:bodyPr wrap="square" rtlCol="0">
            <a:spAutoFit/>
          </a:bodyPr>
          <a:lstStyle/>
          <a:p>
            <a:pPr algn="r"/>
            <a:r>
              <a:rPr lang="en-US" sz="1400" dirty="0">
                <a:solidFill>
                  <a:schemeClr val="bg1">
                    <a:lumMod val="75000"/>
                  </a:schemeClr>
                </a:solidFill>
              </a:rPr>
              <a:t>Patrick Weatherford – DSC 500 T301 2215-1 Spring 2021</a:t>
            </a:r>
          </a:p>
        </p:txBody>
      </p:sp>
    </p:spTree>
    <p:extLst>
      <p:ext uri="{BB962C8B-B14F-4D97-AF65-F5344CB8AC3E}">
        <p14:creationId xmlns:p14="http://schemas.microsoft.com/office/powerpoint/2010/main" val="3589087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AB12C-C95C-476E-B6FD-DF5ABE6B0F0F}"/>
              </a:ext>
            </a:extLst>
          </p:cNvPr>
          <p:cNvSpPr>
            <a:spLocks noGrp="1"/>
          </p:cNvSpPr>
          <p:nvPr>
            <p:ph type="title"/>
          </p:nvPr>
        </p:nvSpPr>
        <p:spPr/>
        <p:txBody>
          <a:bodyPr/>
          <a:lstStyle/>
          <a:p>
            <a:r>
              <a:rPr lang="en-US" dirty="0"/>
              <a:t>Finding Correlations</a:t>
            </a:r>
          </a:p>
        </p:txBody>
      </p:sp>
      <p:sp>
        <p:nvSpPr>
          <p:cNvPr id="3" name="Content Placeholder 2">
            <a:extLst>
              <a:ext uri="{FF2B5EF4-FFF2-40B4-BE49-F238E27FC236}">
                <a16:creationId xmlns:a16="http://schemas.microsoft.com/office/drawing/2014/main" id="{43374903-64CE-408B-90CE-7137107F78EA}"/>
              </a:ext>
            </a:extLst>
          </p:cNvPr>
          <p:cNvSpPr>
            <a:spLocks noGrp="1"/>
          </p:cNvSpPr>
          <p:nvPr>
            <p:ph idx="1"/>
          </p:nvPr>
        </p:nvSpPr>
        <p:spPr>
          <a:xfrm>
            <a:off x="0" y="877973"/>
            <a:ext cx="12192000" cy="5331632"/>
          </a:xfrm>
        </p:spPr>
        <p:txBody>
          <a:bodyPr/>
          <a:lstStyle/>
          <a:p>
            <a:endParaRPr lang="en-US" dirty="0"/>
          </a:p>
          <a:p>
            <a:r>
              <a:rPr lang="en-US" dirty="0"/>
              <a:t>In the next slides I plotted the data in a graph showing the gun death rate as the x-axis and the other various metrics as the y-axis. </a:t>
            </a:r>
          </a:p>
          <a:p>
            <a:endParaRPr lang="en-US" dirty="0"/>
          </a:p>
          <a:p>
            <a:r>
              <a:rPr lang="en-US" dirty="0"/>
              <a:t>I then plotted a linear regression line to see if there was any strong positive or negative correlation with any of the other metrics.</a:t>
            </a:r>
          </a:p>
        </p:txBody>
      </p:sp>
      <p:sp>
        <p:nvSpPr>
          <p:cNvPr id="4" name="TextBox 3">
            <a:extLst>
              <a:ext uri="{FF2B5EF4-FFF2-40B4-BE49-F238E27FC236}">
                <a16:creationId xmlns:a16="http://schemas.microsoft.com/office/drawing/2014/main" id="{484949B9-F1A0-4450-A206-DEF23DF83B26}"/>
              </a:ext>
            </a:extLst>
          </p:cNvPr>
          <p:cNvSpPr txBox="1"/>
          <p:nvPr/>
        </p:nvSpPr>
        <p:spPr>
          <a:xfrm>
            <a:off x="7441035" y="6377385"/>
            <a:ext cx="4750965" cy="307777"/>
          </a:xfrm>
          <a:prstGeom prst="rect">
            <a:avLst/>
          </a:prstGeom>
          <a:noFill/>
        </p:spPr>
        <p:txBody>
          <a:bodyPr wrap="square" rtlCol="0">
            <a:spAutoFit/>
          </a:bodyPr>
          <a:lstStyle/>
          <a:p>
            <a:pPr algn="r"/>
            <a:r>
              <a:rPr lang="en-US" sz="1400" dirty="0">
                <a:solidFill>
                  <a:schemeClr val="bg1">
                    <a:lumMod val="75000"/>
                  </a:schemeClr>
                </a:solidFill>
              </a:rPr>
              <a:t>Patrick Weatherford – DSC 500 T301 2215-1 Spring 2021</a:t>
            </a:r>
          </a:p>
        </p:txBody>
      </p:sp>
    </p:spTree>
    <p:extLst>
      <p:ext uri="{BB962C8B-B14F-4D97-AF65-F5344CB8AC3E}">
        <p14:creationId xmlns:p14="http://schemas.microsoft.com/office/powerpoint/2010/main" val="1948849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B83F4-7EC0-4556-B876-53FC25FF3967}"/>
              </a:ext>
            </a:extLst>
          </p:cNvPr>
          <p:cNvSpPr>
            <a:spLocks noGrp="1"/>
          </p:cNvSpPr>
          <p:nvPr>
            <p:ph type="title"/>
          </p:nvPr>
        </p:nvSpPr>
        <p:spPr/>
        <p:txBody>
          <a:bodyPr>
            <a:normAutofit/>
          </a:bodyPr>
          <a:lstStyle/>
          <a:p>
            <a:r>
              <a:rPr lang="en-US" sz="3200" dirty="0"/>
              <a:t>Firearm Death Rate vs Gun Sale Search Popularity</a:t>
            </a:r>
          </a:p>
        </p:txBody>
      </p:sp>
      <p:pic>
        <p:nvPicPr>
          <p:cNvPr id="8" name="Picture 7">
            <a:extLst>
              <a:ext uri="{FF2B5EF4-FFF2-40B4-BE49-F238E27FC236}">
                <a16:creationId xmlns:a16="http://schemas.microsoft.com/office/drawing/2014/main" id="{ECF0D3F7-9BC2-4340-86EB-FB8163655823}"/>
              </a:ext>
            </a:extLst>
          </p:cNvPr>
          <p:cNvPicPr>
            <a:picLocks noChangeAspect="1"/>
          </p:cNvPicPr>
          <p:nvPr/>
        </p:nvPicPr>
        <p:blipFill>
          <a:blip r:embed="rId2"/>
          <a:stretch>
            <a:fillRect/>
          </a:stretch>
        </p:blipFill>
        <p:spPr>
          <a:xfrm>
            <a:off x="354563" y="1093609"/>
            <a:ext cx="6846944" cy="48577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Box 11">
            <a:extLst>
              <a:ext uri="{FF2B5EF4-FFF2-40B4-BE49-F238E27FC236}">
                <a16:creationId xmlns:a16="http://schemas.microsoft.com/office/drawing/2014/main" id="{A0AA5CEB-BAEE-4289-98EA-B3644B1B1636}"/>
              </a:ext>
            </a:extLst>
          </p:cNvPr>
          <p:cNvSpPr txBox="1"/>
          <p:nvPr/>
        </p:nvSpPr>
        <p:spPr>
          <a:xfrm>
            <a:off x="7523151" y="2918848"/>
            <a:ext cx="4314285" cy="1477328"/>
          </a:xfrm>
          <a:prstGeom prst="rect">
            <a:avLst/>
          </a:prstGeom>
          <a:noFill/>
          <a:ln w="28575">
            <a:solidFill>
              <a:srgbClr val="00B050"/>
            </a:solidFill>
          </a:ln>
        </p:spPr>
        <p:txBody>
          <a:bodyPr wrap="square" rtlCol="0">
            <a:spAutoFit/>
          </a:bodyPr>
          <a:lstStyle/>
          <a:p>
            <a:r>
              <a:rPr lang="en-US" dirty="0"/>
              <a:t>Strong positive Correlation</a:t>
            </a:r>
          </a:p>
          <a:p>
            <a:endParaRPr lang="en-US" dirty="0"/>
          </a:p>
          <a:p>
            <a:r>
              <a:rPr lang="en-US" dirty="0"/>
              <a:t>Conclusion is that gun sale search popularity is significant. As sale search popularity increases, so does the firearm death rate.</a:t>
            </a:r>
          </a:p>
        </p:txBody>
      </p:sp>
      <p:pic>
        <p:nvPicPr>
          <p:cNvPr id="6" name="Picture 5">
            <a:extLst>
              <a:ext uri="{FF2B5EF4-FFF2-40B4-BE49-F238E27FC236}">
                <a16:creationId xmlns:a16="http://schemas.microsoft.com/office/drawing/2014/main" id="{16712F56-E6A6-46CD-B5F8-722D4EE90A4B}"/>
              </a:ext>
            </a:extLst>
          </p:cNvPr>
          <p:cNvPicPr>
            <a:picLocks noChangeAspect="1"/>
          </p:cNvPicPr>
          <p:nvPr/>
        </p:nvPicPr>
        <p:blipFill>
          <a:blip r:embed="rId3"/>
          <a:stretch>
            <a:fillRect/>
          </a:stretch>
        </p:blipFill>
        <p:spPr>
          <a:xfrm>
            <a:off x="7523151" y="1674674"/>
            <a:ext cx="4314286" cy="6761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C514DE27-6A91-4DBE-9E30-AB9DB5B30112}"/>
              </a:ext>
            </a:extLst>
          </p:cNvPr>
          <p:cNvSpPr txBox="1"/>
          <p:nvPr/>
        </p:nvSpPr>
        <p:spPr>
          <a:xfrm>
            <a:off x="7441035" y="6377385"/>
            <a:ext cx="4750965" cy="307777"/>
          </a:xfrm>
          <a:prstGeom prst="rect">
            <a:avLst/>
          </a:prstGeom>
          <a:noFill/>
        </p:spPr>
        <p:txBody>
          <a:bodyPr wrap="square" rtlCol="0">
            <a:spAutoFit/>
          </a:bodyPr>
          <a:lstStyle/>
          <a:p>
            <a:pPr algn="r"/>
            <a:r>
              <a:rPr lang="en-US" sz="1400" dirty="0">
                <a:solidFill>
                  <a:schemeClr val="bg1">
                    <a:lumMod val="75000"/>
                  </a:schemeClr>
                </a:solidFill>
              </a:rPr>
              <a:t>Patrick Weatherford – DSC 500 T301 2215-1 Spring 2021</a:t>
            </a:r>
          </a:p>
        </p:txBody>
      </p:sp>
    </p:spTree>
    <p:extLst>
      <p:ext uri="{BB962C8B-B14F-4D97-AF65-F5344CB8AC3E}">
        <p14:creationId xmlns:p14="http://schemas.microsoft.com/office/powerpoint/2010/main" val="283517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EDF86-6FBF-4254-A705-8D88C75BE2EA}"/>
              </a:ext>
            </a:extLst>
          </p:cNvPr>
          <p:cNvSpPr>
            <a:spLocks noGrp="1"/>
          </p:cNvSpPr>
          <p:nvPr>
            <p:ph type="title"/>
          </p:nvPr>
        </p:nvSpPr>
        <p:spPr/>
        <p:txBody>
          <a:bodyPr/>
          <a:lstStyle/>
          <a:p>
            <a:r>
              <a:rPr lang="en-US" sz="3600" dirty="0"/>
              <a:t>Firearm Death Rate vs Median Income</a:t>
            </a:r>
            <a:r>
              <a:rPr lang="en-US" dirty="0"/>
              <a:t>	</a:t>
            </a:r>
          </a:p>
        </p:txBody>
      </p:sp>
      <p:pic>
        <p:nvPicPr>
          <p:cNvPr id="4" name="Picture 3">
            <a:extLst>
              <a:ext uri="{FF2B5EF4-FFF2-40B4-BE49-F238E27FC236}">
                <a16:creationId xmlns:a16="http://schemas.microsoft.com/office/drawing/2014/main" id="{F61D71DB-2CEF-4B76-BFBB-CAAA82DB9FED}"/>
              </a:ext>
            </a:extLst>
          </p:cNvPr>
          <p:cNvPicPr>
            <a:picLocks noChangeAspect="1"/>
          </p:cNvPicPr>
          <p:nvPr/>
        </p:nvPicPr>
        <p:blipFill>
          <a:blip r:embed="rId2"/>
          <a:stretch>
            <a:fillRect/>
          </a:stretch>
        </p:blipFill>
        <p:spPr>
          <a:xfrm>
            <a:off x="316573" y="1075152"/>
            <a:ext cx="6943918" cy="49265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0D57F364-E124-4763-BF92-399D1775FA63}"/>
              </a:ext>
            </a:extLst>
          </p:cNvPr>
          <p:cNvSpPr txBox="1"/>
          <p:nvPr/>
        </p:nvSpPr>
        <p:spPr>
          <a:xfrm>
            <a:off x="7674708" y="2834136"/>
            <a:ext cx="4200719" cy="1477328"/>
          </a:xfrm>
          <a:prstGeom prst="rect">
            <a:avLst/>
          </a:prstGeom>
          <a:noFill/>
          <a:ln w="28575">
            <a:solidFill>
              <a:srgbClr val="00B050"/>
            </a:solidFill>
          </a:ln>
        </p:spPr>
        <p:txBody>
          <a:bodyPr wrap="square" rtlCol="0">
            <a:spAutoFit/>
          </a:bodyPr>
          <a:lstStyle/>
          <a:p>
            <a:r>
              <a:rPr lang="en-US" dirty="0"/>
              <a:t>Fairly strong negative correlation</a:t>
            </a:r>
          </a:p>
          <a:p>
            <a:endParaRPr lang="en-US" dirty="0"/>
          </a:p>
          <a:p>
            <a:r>
              <a:rPr lang="en-US" dirty="0"/>
              <a:t>Conclusion is that median income level is somewhat significant. As median income increases, firearm death rates decrease.</a:t>
            </a:r>
          </a:p>
        </p:txBody>
      </p:sp>
      <p:pic>
        <p:nvPicPr>
          <p:cNvPr id="3" name="Picture 2">
            <a:extLst>
              <a:ext uri="{FF2B5EF4-FFF2-40B4-BE49-F238E27FC236}">
                <a16:creationId xmlns:a16="http://schemas.microsoft.com/office/drawing/2014/main" id="{2A4A004D-5BA6-4F9A-9B64-77477C51C9AD}"/>
              </a:ext>
            </a:extLst>
          </p:cNvPr>
          <p:cNvPicPr>
            <a:picLocks noChangeAspect="1"/>
          </p:cNvPicPr>
          <p:nvPr/>
        </p:nvPicPr>
        <p:blipFill>
          <a:blip r:embed="rId3"/>
          <a:stretch>
            <a:fillRect/>
          </a:stretch>
        </p:blipFill>
        <p:spPr>
          <a:xfrm>
            <a:off x="8099765" y="1674674"/>
            <a:ext cx="3495238" cy="6476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B744F5B2-17F4-4C82-AC83-8B8130D62104}"/>
              </a:ext>
            </a:extLst>
          </p:cNvPr>
          <p:cNvSpPr txBox="1"/>
          <p:nvPr/>
        </p:nvSpPr>
        <p:spPr>
          <a:xfrm>
            <a:off x="7441035" y="6377385"/>
            <a:ext cx="4750965" cy="307777"/>
          </a:xfrm>
          <a:prstGeom prst="rect">
            <a:avLst/>
          </a:prstGeom>
          <a:noFill/>
        </p:spPr>
        <p:txBody>
          <a:bodyPr wrap="square" rtlCol="0">
            <a:spAutoFit/>
          </a:bodyPr>
          <a:lstStyle/>
          <a:p>
            <a:pPr algn="r"/>
            <a:r>
              <a:rPr lang="en-US" sz="1400" dirty="0">
                <a:solidFill>
                  <a:schemeClr val="bg1">
                    <a:lumMod val="75000"/>
                  </a:schemeClr>
                </a:solidFill>
              </a:rPr>
              <a:t>Patrick Weatherford – DSC 500 T301 2215-1 Spring 2021</a:t>
            </a:r>
          </a:p>
        </p:txBody>
      </p:sp>
    </p:spTree>
    <p:extLst>
      <p:ext uri="{BB962C8B-B14F-4D97-AF65-F5344CB8AC3E}">
        <p14:creationId xmlns:p14="http://schemas.microsoft.com/office/powerpoint/2010/main" val="801405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FBC95-4769-4B6D-B1FB-295555A126F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1E2FEA80-EC87-4BB2-9BF3-79EF4A3D08B1}"/>
              </a:ext>
            </a:extLst>
          </p:cNvPr>
          <p:cNvSpPr>
            <a:spLocks noGrp="1"/>
          </p:cNvSpPr>
          <p:nvPr>
            <p:ph idx="1"/>
          </p:nvPr>
        </p:nvSpPr>
        <p:spPr>
          <a:xfrm>
            <a:off x="-1" y="872837"/>
            <a:ext cx="12191999" cy="5351794"/>
          </a:xfrm>
        </p:spPr>
        <p:txBody>
          <a:bodyPr/>
          <a:lstStyle/>
          <a:p>
            <a:r>
              <a:rPr lang="en-US" dirty="0"/>
              <a:t>Goal:</a:t>
            </a:r>
          </a:p>
          <a:p>
            <a:pPr lvl="1"/>
            <a:r>
              <a:rPr lang="en-US" dirty="0"/>
              <a:t>Identify any correlations related to firearm mortality rates in the U.S, if any.</a:t>
            </a:r>
          </a:p>
          <a:p>
            <a:endParaRPr lang="en-US" dirty="0"/>
          </a:p>
          <a:p>
            <a:r>
              <a:rPr lang="en-US" dirty="0"/>
              <a:t>Hypothesis:</a:t>
            </a:r>
          </a:p>
          <a:p>
            <a:pPr lvl="1"/>
            <a:r>
              <a:rPr lang="en-US" dirty="0"/>
              <a:t>There is a positive correlation between firearm related mortalities and:</a:t>
            </a:r>
          </a:p>
          <a:p>
            <a:pPr lvl="2"/>
            <a:r>
              <a:rPr lang="en-US" dirty="0"/>
              <a:t>Gun Sales/Ownership</a:t>
            </a:r>
          </a:p>
          <a:p>
            <a:pPr lvl="2"/>
            <a:r>
              <a:rPr lang="en-US" dirty="0"/>
              <a:t>Gun Sale Background Checks</a:t>
            </a:r>
          </a:p>
          <a:p>
            <a:pPr lvl="2"/>
            <a:r>
              <a:rPr lang="en-US" dirty="0"/>
              <a:t>Mental Health Disorders</a:t>
            </a:r>
          </a:p>
          <a:p>
            <a:pPr lvl="1"/>
            <a:r>
              <a:rPr lang="en-US" dirty="0"/>
              <a:t>There is a negative correlation between firearm related mortalities and:</a:t>
            </a:r>
          </a:p>
          <a:p>
            <a:pPr lvl="2"/>
            <a:r>
              <a:rPr lang="en-US" dirty="0"/>
              <a:t>Gun restrictions/laws</a:t>
            </a:r>
          </a:p>
          <a:p>
            <a:pPr lvl="2"/>
            <a:r>
              <a:rPr lang="en-US" dirty="0"/>
              <a:t>Income Level</a:t>
            </a:r>
          </a:p>
          <a:p>
            <a:pPr lvl="1"/>
            <a:endParaRPr lang="en-US" dirty="0"/>
          </a:p>
          <a:p>
            <a:endParaRPr lang="en-US" dirty="0"/>
          </a:p>
          <a:p>
            <a:pPr marL="0" indent="0">
              <a:buNone/>
            </a:pPr>
            <a:endParaRPr lang="en-US" dirty="0"/>
          </a:p>
        </p:txBody>
      </p:sp>
      <p:sp>
        <p:nvSpPr>
          <p:cNvPr id="5" name="TextBox 4">
            <a:extLst>
              <a:ext uri="{FF2B5EF4-FFF2-40B4-BE49-F238E27FC236}">
                <a16:creationId xmlns:a16="http://schemas.microsoft.com/office/drawing/2014/main" id="{969853CD-E8B2-4309-9D6A-2F1FC88E3161}"/>
              </a:ext>
            </a:extLst>
          </p:cNvPr>
          <p:cNvSpPr txBox="1"/>
          <p:nvPr/>
        </p:nvSpPr>
        <p:spPr>
          <a:xfrm>
            <a:off x="7441035" y="6377385"/>
            <a:ext cx="4750965" cy="307777"/>
          </a:xfrm>
          <a:prstGeom prst="rect">
            <a:avLst/>
          </a:prstGeom>
          <a:noFill/>
        </p:spPr>
        <p:txBody>
          <a:bodyPr wrap="square" rtlCol="0">
            <a:spAutoFit/>
          </a:bodyPr>
          <a:lstStyle/>
          <a:p>
            <a:pPr algn="r"/>
            <a:r>
              <a:rPr lang="en-US" sz="1400" dirty="0">
                <a:solidFill>
                  <a:schemeClr val="bg1">
                    <a:lumMod val="75000"/>
                  </a:schemeClr>
                </a:solidFill>
              </a:rPr>
              <a:t>Patrick Weatherford – DSC 500 T301 2215-1 Spring 2021</a:t>
            </a:r>
          </a:p>
        </p:txBody>
      </p:sp>
    </p:spTree>
    <p:extLst>
      <p:ext uri="{BB962C8B-B14F-4D97-AF65-F5344CB8AC3E}">
        <p14:creationId xmlns:p14="http://schemas.microsoft.com/office/powerpoint/2010/main" val="1933818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A8D3D-F98D-42B8-9D49-5B9E8865B384}"/>
              </a:ext>
            </a:extLst>
          </p:cNvPr>
          <p:cNvSpPr>
            <a:spLocks noGrp="1"/>
          </p:cNvSpPr>
          <p:nvPr>
            <p:ph type="title"/>
          </p:nvPr>
        </p:nvSpPr>
        <p:spPr/>
        <p:txBody>
          <a:bodyPr>
            <a:normAutofit/>
          </a:bodyPr>
          <a:lstStyle/>
          <a:p>
            <a:r>
              <a:rPr lang="en-US" sz="3200" dirty="0"/>
              <a:t>Firearm Death Rate vs Firearm Background Checks</a:t>
            </a:r>
          </a:p>
        </p:txBody>
      </p:sp>
      <p:pic>
        <p:nvPicPr>
          <p:cNvPr id="4" name="Picture 3">
            <a:extLst>
              <a:ext uri="{FF2B5EF4-FFF2-40B4-BE49-F238E27FC236}">
                <a16:creationId xmlns:a16="http://schemas.microsoft.com/office/drawing/2014/main" id="{773CD37A-ABC3-4F17-AE4E-F08CF1091272}"/>
              </a:ext>
            </a:extLst>
          </p:cNvPr>
          <p:cNvPicPr>
            <a:picLocks noChangeAspect="1"/>
          </p:cNvPicPr>
          <p:nvPr/>
        </p:nvPicPr>
        <p:blipFill>
          <a:blip r:embed="rId2"/>
          <a:stretch>
            <a:fillRect/>
          </a:stretch>
        </p:blipFill>
        <p:spPr>
          <a:xfrm>
            <a:off x="324387" y="1125144"/>
            <a:ext cx="6494547" cy="46077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B0620800-6C85-44EB-98DC-D5EA0CD4D84A}"/>
              </a:ext>
            </a:extLst>
          </p:cNvPr>
          <p:cNvSpPr txBox="1"/>
          <p:nvPr/>
        </p:nvSpPr>
        <p:spPr>
          <a:xfrm>
            <a:off x="7260493" y="3025757"/>
            <a:ext cx="4439138" cy="1200329"/>
          </a:xfrm>
          <a:prstGeom prst="rect">
            <a:avLst/>
          </a:prstGeom>
          <a:ln w="28575">
            <a:solidFill>
              <a:srgbClr val="C0000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No correlation, P-value is high.</a:t>
            </a:r>
          </a:p>
          <a:p>
            <a:endParaRPr lang="en-US" dirty="0"/>
          </a:p>
          <a:p>
            <a:r>
              <a:rPr lang="en-US" dirty="0"/>
              <a:t>Conclusion is that firearm background check volume is not a significant factor.</a:t>
            </a:r>
          </a:p>
        </p:txBody>
      </p:sp>
      <p:pic>
        <p:nvPicPr>
          <p:cNvPr id="5" name="Picture 4">
            <a:extLst>
              <a:ext uri="{FF2B5EF4-FFF2-40B4-BE49-F238E27FC236}">
                <a16:creationId xmlns:a16="http://schemas.microsoft.com/office/drawing/2014/main" id="{16DB501D-7A8D-4AF3-ACD4-60B2853F8A9F}"/>
              </a:ext>
            </a:extLst>
          </p:cNvPr>
          <p:cNvPicPr>
            <a:picLocks noChangeAspect="1"/>
          </p:cNvPicPr>
          <p:nvPr/>
        </p:nvPicPr>
        <p:blipFill>
          <a:blip r:embed="rId3"/>
          <a:stretch>
            <a:fillRect/>
          </a:stretch>
        </p:blipFill>
        <p:spPr>
          <a:xfrm>
            <a:off x="7605576" y="1863366"/>
            <a:ext cx="3733333" cy="6095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9F1FC41E-2B57-4FAE-BAD7-E886DCBF5385}"/>
              </a:ext>
            </a:extLst>
          </p:cNvPr>
          <p:cNvSpPr txBox="1"/>
          <p:nvPr/>
        </p:nvSpPr>
        <p:spPr>
          <a:xfrm>
            <a:off x="7441035" y="6377385"/>
            <a:ext cx="4750965" cy="307777"/>
          </a:xfrm>
          <a:prstGeom prst="rect">
            <a:avLst/>
          </a:prstGeom>
          <a:noFill/>
        </p:spPr>
        <p:txBody>
          <a:bodyPr wrap="square" rtlCol="0">
            <a:spAutoFit/>
          </a:bodyPr>
          <a:lstStyle/>
          <a:p>
            <a:pPr algn="r"/>
            <a:r>
              <a:rPr lang="en-US" sz="1400" dirty="0">
                <a:solidFill>
                  <a:schemeClr val="bg1">
                    <a:lumMod val="75000"/>
                  </a:schemeClr>
                </a:solidFill>
              </a:rPr>
              <a:t>Patrick Weatherford – DSC 500 T301 2215-1 Spring 2021</a:t>
            </a:r>
          </a:p>
        </p:txBody>
      </p:sp>
    </p:spTree>
    <p:extLst>
      <p:ext uri="{BB962C8B-B14F-4D97-AF65-F5344CB8AC3E}">
        <p14:creationId xmlns:p14="http://schemas.microsoft.com/office/powerpoint/2010/main" val="4127214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C281B-231D-406A-B9EB-451FE5190867}"/>
              </a:ext>
            </a:extLst>
          </p:cNvPr>
          <p:cNvSpPr>
            <a:spLocks noGrp="1"/>
          </p:cNvSpPr>
          <p:nvPr>
            <p:ph type="title"/>
          </p:nvPr>
        </p:nvSpPr>
        <p:spPr/>
        <p:txBody>
          <a:bodyPr>
            <a:noAutofit/>
          </a:bodyPr>
          <a:lstStyle/>
          <a:p>
            <a:r>
              <a:rPr lang="en-US" sz="3200" dirty="0"/>
              <a:t>Firearm Death Rate vs Mental Health Search Popularity</a:t>
            </a:r>
          </a:p>
        </p:txBody>
      </p:sp>
      <p:pic>
        <p:nvPicPr>
          <p:cNvPr id="4" name="Picture 3">
            <a:extLst>
              <a:ext uri="{FF2B5EF4-FFF2-40B4-BE49-F238E27FC236}">
                <a16:creationId xmlns:a16="http://schemas.microsoft.com/office/drawing/2014/main" id="{92632426-A342-4E6A-B8D6-8DCE80F05584}"/>
              </a:ext>
            </a:extLst>
          </p:cNvPr>
          <p:cNvPicPr>
            <a:picLocks noChangeAspect="1"/>
          </p:cNvPicPr>
          <p:nvPr/>
        </p:nvPicPr>
        <p:blipFill>
          <a:blip r:embed="rId2"/>
          <a:stretch>
            <a:fillRect/>
          </a:stretch>
        </p:blipFill>
        <p:spPr>
          <a:xfrm>
            <a:off x="449435" y="1331693"/>
            <a:ext cx="5912288" cy="41946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4E104C39-937C-4AC4-AA6C-6BD0CBDE6225}"/>
              </a:ext>
            </a:extLst>
          </p:cNvPr>
          <p:cNvSpPr txBox="1"/>
          <p:nvPr/>
        </p:nvSpPr>
        <p:spPr>
          <a:xfrm>
            <a:off x="6908595" y="2867007"/>
            <a:ext cx="4537866" cy="2585323"/>
          </a:xfrm>
          <a:prstGeom prst="rect">
            <a:avLst/>
          </a:prstGeom>
          <a:noFill/>
          <a:ln w="28575">
            <a:solidFill>
              <a:srgbClr val="C00000"/>
            </a:solidFill>
          </a:ln>
        </p:spPr>
        <p:txBody>
          <a:bodyPr wrap="square" rtlCol="0">
            <a:spAutoFit/>
          </a:bodyPr>
          <a:lstStyle/>
          <a:p>
            <a:r>
              <a:rPr lang="en-US" dirty="0"/>
              <a:t>Extremely slight negative correlation. P-value high.</a:t>
            </a:r>
          </a:p>
          <a:p>
            <a:endParaRPr lang="en-US" dirty="0"/>
          </a:p>
          <a:p>
            <a:r>
              <a:rPr lang="en-US" dirty="0"/>
              <a:t>Conclusion is that mental health search popularity is not significant. It is interesting however that the correlation, even though insignificant, is negative. This meaning that as mental health search popularity decreases that firearm mortality rates increase.</a:t>
            </a:r>
          </a:p>
        </p:txBody>
      </p:sp>
      <p:pic>
        <p:nvPicPr>
          <p:cNvPr id="3" name="Picture 2">
            <a:extLst>
              <a:ext uri="{FF2B5EF4-FFF2-40B4-BE49-F238E27FC236}">
                <a16:creationId xmlns:a16="http://schemas.microsoft.com/office/drawing/2014/main" id="{629376EF-A2C0-4D71-AAB9-019AD35F2D12}"/>
              </a:ext>
            </a:extLst>
          </p:cNvPr>
          <p:cNvPicPr>
            <a:picLocks noChangeAspect="1"/>
          </p:cNvPicPr>
          <p:nvPr/>
        </p:nvPicPr>
        <p:blipFill>
          <a:blip r:embed="rId3"/>
          <a:stretch>
            <a:fillRect/>
          </a:stretch>
        </p:blipFill>
        <p:spPr>
          <a:xfrm>
            <a:off x="6908595" y="1902477"/>
            <a:ext cx="4533333" cy="5809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ADC69C43-F35E-46C5-B30F-27E145FD71DC}"/>
              </a:ext>
            </a:extLst>
          </p:cNvPr>
          <p:cNvSpPr txBox="1"/>
          <p:nvPr/>
        </p:nvSpPr>
        <p:spPr>
          <a:xfrm>
            <a:off x="7441035" y="6377385"/>
            <a:ext cx="4750965" cy="307777"/>
          </a:xfrm>
          <a:prstGeom prst="rect">
            <a:avLst/>
          </a:prstGeom>
          <a:noFill/>
        </p:spPr>
        <p:txBody>
          <a:bodyPr wrap="square" rtlCol="0">
            <a:spAutoFit/>
          </a:bodyPr>
          <a:lstStyle/>
          <a:p>
            <a:pPr algn="r"/>
            <a:r>
              <a:rPr lang="en-US" sz="1400" dirty="0">
                <a:solidFill>
                  <a:schemeClr val="bg1">
                    <a:lumMod val="75000"/>
                  </a:schemeClr>
                </a:solidFill>
              </a:rPr>
              <a:t>Patrick Weatherford – DSC 500 T301 2215-1 Spring 2021</a:t>
            </a:r>
          </a:p>
        </p:txBody>
      </p:sp>
    </p:spTree>
    <p:extLst>
      <p:ext uri="{BB962C8B-B14F-4D97-AF65-F5344CB8AC3E}">
        <p14:creationId xmlns:p14="http://schemas.microsoft.com/office/powerpoint/2010/main" val="2255416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B83F4-7EC0-4556-B876-53FC25FF3967}"/>
              </a:ext>
            </a:extLst>
          </p:cNvPr>
          <p:cNvSpPr>
            <a:spLocks noGrp="1"/>
          </p:cNvSpPr>
          <p:nvPr>
            <p:ph type="title"/>
          </p:nvPr>
        </p:nvSpPr>
        <p:spPr/>
        <p:txBody>
          <a:bodyPr>
            <a:normAutofit/>
          </a:bodyPr>
          <a:lstStyle/>
          <a:p>
            <a:r>
              <a:rPr lang="en-US" sz="3600" dirty="0"/>
              <a:t>Firearm Death Rate vs Gun Restriction Rank</a:t>
            </a:r>
          </a:p>
        </p:txBody>
      </p:sp>
      <p:pic>
        <p:nvPicPr>
          <p:cNvPr id="10" name="Picture 9">
            <a:extLst>
              <a:ext uri="{FF2B5EF4-FFF2-40B4-BE49-F238E27FC236}">
                <a16:creationId xmlns:a16="http://schemas.microsoft.com/office/drawing/2014/main" id="{79830A47-F9F1-4E64-B377-EDC8BC6AC1FF}"/>
              </a:ext>
            </a:extLst>
          </p:cNvPr>
          <p:cNvPicPr>
            <a:picLocks noChangeAspect="1"/>
          </p:cNvPicPr>
          <p:nvPr/>
        </p:nvPicPr>
        <p:blipFill>
          <a:blip r:embed="rId2"/>
          <a:stretch>
            <a:fillRect/>
          </a:stretch>
        </p:blipFill>
        <p:spPr>
          <a:xfrm>
            <a:off x="122878" y="1308987"/>
            <a:ext cx="7244862" cy="4475648"/>
          </a:xfrm>
          <a:prstGeom prst="rect">
            <a:avLst/>
          </a:prstGeom>
        </p:spPr>
      </p:pic>
      <p:sp>
        <p:nvSpPr>
          <p:cNvPr id="13" name="TextBox 12">
            <a:extLst>
              <a:ext uri="{FF2B5EF4-FFF2-40B4-BE49-F238E27FC236}">
                <a16:creationId xmlns:a16="http://schemas.microsoft.com/office/drawing/2014/main" id="{5682AA39-02AD-4CF8-AEB4-DB52DD2D4127}"/>
              </a:ext>
            </a:extLst>
          </p:cNvPr>
          <p:cNvSpPr txBox="1"/>
          <p:nvPr/>
        </p:nvSpPr>
        <p:spPr>
          <a:xfrm>
            <a:off x="7555309" y="2985477"/>
            <a:ext cx="4380952" cy="1477328"/>
          </a:xfrm>
          <a:prstGeom prst="rect">
            <a:avLst/>
          </a:prstGeom>
          <a:noFill/>
          <a:ln w="28575">
            <a:solidFill>
              <a:srgbClr val="00B050"/>
            </a:solidFill>
          </a:ln>
        </p:spPr>
        <p:txBody>
          <a:bodyPr wrap="square" rtlCol="0">
            <a:spAutoFit/>
          </a:bodyPr>
          <a:lstStyle/>
          <a:p>
            <a:r>
              <a:rPr lang="en-US" dirty="0"/>
              <a:t>Strong negative correlation</a:t>
            </a:r>
          </a:p>
          <a:p>
            <a:endParaRPr lang="en-US" dirty="0"/>
          </a:p>
          <a:p>
            <a:r>
              <a:rPr lang="en-US" dirty="0"/>
              <a:t>Conclusion is that gun restriction rank is significant. As gun restrictions increase, firearm death rates decrease.</a:t>
            </a:r>
          </a:p>
        </p:txBody>
      </p:sp>
      <p:pic>
        <p:nvPicPr>
          <p:cNvPr id="3" name="Picture 2">
            <a:extLst>
              <a:ext uri="{FF2B5EF4-FFF2-40B4-BE49-F238E27FC236}">
                <a16:creationId xmlns:a16="http://schemas.microsoft.com/office/drawing/2014/main" id="{7917C8B0-A312-424B-B594-2E856357C20C}"/>
              </a:ext>
            </a:extLst>
          </p:cNvPr>
          <p:cNvPicPr>
            <a:picLocks noChangeAspect="1"/>
          </p:cNvPicPr>
          <p:nvPr/>
        </p:nvPicPr>
        <p:blipFill>
          <a:blip r:embed="rId3"/>
          <a:stretch>
            <a:fillRect/>
          </a:stretch>
        </p:blipFill>
        <p:spPr>
          <a:xfrm>
            <a:off x="7555309" y="1785464"/>
            <a:ext cx="4380952" cy="600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140B8AB9-37F9-4590-89B8-390BA6D21CC2}"/>
              </a:ext>
            </a:extLst>
          </p:cNvPr>
          <p:cNvSpPr txBox="1"/>
          <p:nvPr/>
        </p:nvSpPr>
        <p:spPr>
          <a:xfrm>
            <a:off x="7441035" y="6377385"/>
            <a:ext cx="4750965" cy="307777"/>
          </a:xfrm>
          <a:prstGeom prst="rect">
            <a:avLst/>
          </a:prstGeom>
          <a:noFill/>
        </p:spPr>
        <p:txBody>
          <a:bodyPr wrap="square" rtlCol="0">
            <a:spAutoFit/>
          </a:bodyPr>
          <a:lstStyle/>
          <a:p>
            <a:pPr algn="r"/>
            <a:r>
              <a:rPr lang="en-US" sz="1400" dirty="0">
                <a:solidFill>
                  <a:schemeClr val="bg1">
                    <a:lumMod val="75000"/>
                  </a:schemeClr>
                </a:solidFill>
              </a:rPr>
              <a:t>Patrick Weatherford – DSC 500 T301 2215-1 Spring 2021</a:t>
            </a:r>
          </a:p>
        </p:txBody>
      </p:sp>
    </p:spTree>
    <p:extLst>
      <p:ext uri="{BB962C8B-B14F-4D97-AF65-F5344CB8AC3E}">
        <p14:creationId xmlns:p14="http://schemas.microsoft.com/office/powerpoint/2010/main" val="2569409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04539-0CBB-4ACD-98EA-B3F701351DE5}"/>
              </a:ext>
            </a:extLst>
          </p:cNvPr>
          <p:cNvSpPr>
            <a:spLocks noGrp="1"/>
          </p:cNvSpPr>
          <p:nvPr>
            <p:ph type="title"/>
          </p:nvPr>
        </p:nvSpPr>
        <p:spPr/>
        <p:txBody>
          <a:bodyPr/>
          <a:lstStyle/>
          <a:p>
            <a:r>
              <a:rPr lang="en-US" dirty="0"/>
              <a:t>Correlations (all)</a:t>
            </a:r>
          </a:p>
        </p:txBody>
      </p:sp>
      <p:pic>
        <p:nvPicPr>
          <p:cNvPr id="4" name="Picture 3">
            <a:extLst>
              <a:ext uri="{FF2B5EF4-FFF2-40B4-BE49-F238E27FC236}">
                <a16:creationId xmlns:a16="http://schemas.microsoft.com/office/drawing/2014/main" id="{63785412-9C84-4476-8946-2867CA06F116}"/>
              </a:ext>
            </a:extLst>
          </p:cNvPr>
          <p:cNvPicPr>
            <a:picLocks noChangeAspect="1"/>
          </p:cNvPicPr>
          <p:nvPr/>
        </p:nvPicPr>
        <p:blipFill>
          <a:blip r:embed="rId2"/>
          <a:stretch>
            <a:fillRect/>
          </a:stretch>
        </p:blipFill>
        <p:spPr>
          <a:xfrm>
            <a:off x="104985" y="999520"/>
            <a:ext cx="3431317" cy="24344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2F192911-EA53-4539-81BE-51EF37B7C1CC}"/>
              </a:ext>
            </a:extLst>
          </p:cNvPr>
          <p:cNvPicPr>
            <a:picLocks noChangeAspect="1"/>
          </p:cNvPicPr>
          <p:nvPr/>
        </p:nvPicPr>
        <p:blipFill>
          <a:blip r:embed="rId3"/>
          <a:stretch>
            <a:fillRect/>
          </a:stretch>
        </p:blipFill>
        <p:spPr>
          <a:xfrm>
            <a:off x="7178774" y="999521"/>
            <a:ext cx="3932668" cy="24294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47FA096D-E35E-4EAE-A80D-1D7E86AAF92C}"/>
              </a:ext>
            </a:extLst>
          </p:cNvPr>
          <p:cNvPicPr>
            <a:picLocks noChangeAspect="1"/>
          </p:cNvPicPr>
          <p:nvPr/>
        </p:nvPicPr>
        <p:blipFill>
          <a:blip r:embed="rId4"/>
          <a:stretch>
            <a:fillRect/>
          </a:stretch>
        </p:blipFill>
        <p:spPr>
          <a:xfrm>
            <a:off x="3641879" y="999520"/>
            <a:ext cx="3431317" cy="24344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3D9CF37A-BD40-4C4A-959A-4F4220B7448B}"/>
              </a:ext>
            </a:extLst>
          </p:cNvPr>
          <p:cNvPicPr>
            <a:picLocks noChangeAspect="1"/>
          </p:cNvPicPr>
          <p:nvPr/>
        </p:nvPicPr>
        <p:blipFill>
          <a:blip r:embed="rId5"/>
          <a:stretch>
            <a:fillRect/>
          </a:stretch>
        </p:blipFill>
        <p:spPr>
          <a:xfrm>
            <a:off x="3764044" y="3555684"/>
            <a:ext cx="3776620" cy="25611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AA650CC7-00F9-44AF-AC9E-6E527AC164CE}"/>
              </a:ext>
            </a:extLst>
          </p:cNvPr>
          <p:cNvPicPr>
            <a:picLocks noChangeAspect="1"/>
          </p:cNvPicPr>
          <p:nvPr/>
        </p:nvPicPr>
        <p:blipFill>
          <a:blip r:embed="rId6"/>
          <a:stretch>
            <a:fillRect/>
          </a:stretch>
        </p:blipFill>
        <p:spPr>
          <a:xfrm>
            <a:off x="104985" y="3560632"/>
            <a:ext cx="3558951" cy="25611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E8520A14-09BD-43FB-8CDF-84E16FE3BBD4}"/>
              </a:ext>
            </a:extLst>
          </p:cNvPr>
          <p:cNvSpPr txBox="1"/>
          <p:nvPr/>
        </p:nvSpPr>
        <p:spPr>
          <a:xfrm>
            <a:off x="7441035" y="6377385"/>
            <a:ext cx="4750965" cy="307777"/>
          </a:xfrm>
          <a:prstGeom prst="rect">
            <a:avLst/>
          </a:prstGeom>
          <a:noFill/>
        </p:spPr>
        <p:txBody>
          <a:bodyPr wrap="square" rtlCol="0">
            <a:spAutoFit/>
          </a:bodyPr>
          <a:lstStyle/>
          <a:p>
            <a:pPr algn="r"/>
            <a:r>
              <a:rPr lang="en-US" sz="1400" dirty="0">
                <a:solidFill>
                  <a:schemeClr val="bg1">
                    <a:lumMod val="75000"/>
                  </a:schemeClr>
                </a:solidFill>
              </a:rPr>
              <a:t>Patrick Weatherford – DSC 500 T301 2215-1 Spring 2021</a:t>
            </a:r>
          </a:p>
        </p:txBody>
      </p:sp>
    </p:spTree>
    <p:extLst>
      <p:ext uri="{BB962C8B-B14F-4D97-AF65-F5344CB8AC3E}">
        <p14:creationId xmlns:p14="http://schemas.microsoft.com/office/powerpoint/2010/main" val="5690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ED476-10C9-4C45-A92F-26C7EAFBE6C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881D7D7-A9B4-4716-8DE0-028E5911C48A}"/>
              </a:ext>
            </a:extLst>
          </p:cNvPr>
          <p:cNvSpPr>
            <a:spLocks noGrp="1"/>
          </p:cNvSpPr>
          <p:nvPr>
            <p:ph idx="1"/>
          </p:nvPr>
        </p:nvSpPr>
        <p:spPr>
          <a:xfrm>
            <a:off x="0" y="877973"/>
            <a:ext cx="12192000" cy="5331632"/>
          </a:xfrm>
        </p:spPr>
        <p:txBody>
          <a:bodyPr/>
          <a:lstStyle/>
          <a:p>
            <a:r>
              <a:rPr lang="en-US" dirty="0"/>
              <a:t>There is a strong correlation between firearm mortality rates and:</a:t>
            </a:r>
          </a:p>
          <a:p>
            <a:pPr lvl="1"/>
            <a:r>
              <a:rPr lang="en-US" dirty="0"/>
              <a:t>Gun sale search popularity – R-squared=0.545</a:t>
            </a:r>
          </a:p>
          <a:p>
            <a:pPr lvl="2"/>
            <a:r>
              <a:rPr lang="en-US" sz="1800" dirty="0"/>
              <a:t>As gun sale search popularity increases, so does the firearm mortality rate.</a:t>
            </a:r>
          </a:p>
          <a:p>
            <a:pPr marL="914400" lvl="2" indent="0">
              <a:buNone/>
            </a:pPr>
            <a:endParaRPr lang="en-US" dirty="0"/>
          </a:p>
          <a:p>
            <a:pPr lvl="1"/>
            <a:r>
              <a:rPr lang="en-US" dirty="0"/>
              <a:t>Gun restrictions (strongest correlation) – R-squared=0.587</a:t>
            </a:r>
          </a:p>
          <a:p>
            <a:pPr lvl="2"/>
            <a:r>
              <a:rPr lang="en-US" sz="1800" dirty="0"/>
              <a:t>As gun restrictions increase, firearm mortality rates decrease.</a:t>
            </a:r>
          </a:p>
          <a:p>
            <a:pPr lvl="2"/>
            <a:endParaRPr lang="en-US" sz="1800" dirty="0"/>
          </a:p>
          <a:p>
            <a:r>
              <a:rPr lang="en-US" sz="2600" dirty="0"/>
              <a:t>There is a fairly strong correlation between firearm mortality rates and:</a:t>
            </a:r>
          </a:p>
          <a:p>
            <a:pPr lvl="1"/>
            <a:r>
              <a:rPr lang="en-US" sz="2200" dirty="0"/>
              <a:t>Median income level – R-squared=0.358</a:t>
            </a:r>
          </a:p>
          <a:p>
            <a:pPr lvl="2"/>
            <a:r>
              <a:rPr lang="en-US" sz="1800" dirty="0"/>
              <a:t>As the median income level increases, firearm mortality rates decrease.</a:t>
            </a:r>
          </a:p>
          <a:p>
            <a:pPr lvl="2"/>
            <a:endParaRPr lang="en-US" sz="1800" dirty="0"/>
          </a:p>
          <a:p>
            <a:r>
              <a:rPr lang="en-US" sz="2600" dirty="0"/>
              <a:t>There is no significant correlation between firearm mortality rates and:</a:t>
            </a:r>
          </a:p>
          <a:p>
            <a:pPr lvl="1"/>
            <a:r>
              <a:rPr lang="en-US" sz="2200" dirty="0"/>
              <a:t>Mental health search popularity</a:t>
            </a:r>
          </a:p>
          <a:p>
            <a:pPr lvl="1"/>
            <a:r>
              <a:rPr lang="en-US" sz="2200" dirty="0"/>
              <a:t>Firearm background check volume</a:t>
            </a:r>
          </a:p>
        </p:txBody>
      </p:sp>
      <p:sp>
        <p:nvSpPr>
          <p:cNvPr id="4" name="TextBox 3">
            <a:extLst>
              <a:ext uri="{FF2B5EF4-FFF2-40B4-BE49-F238E27FC236}">
                <a16:creationId xmlns:a16="http://schemas.microsoft.com/office/drawing/2014/main" id="{9BC52E9A-BE19-4BC6-9CFF-878FF99A81BB}"/>
              </a:ext>
            </a:extLst>
          </p:cNvPr>
          <p:cNvSpPr txBox="1"/>
          <p:nvPr/>
        </p:nvSpPr>
        <p:spPr>
          <a:xfrm>
            <a:off x="7441035" y="6377385"/>
            <a:ext cx="4750965" cy="307777"/>
          </a:xfrm>
          <a:prstGeom prst="rect">
            <a:avLst/>
          </a:prstGeom>
          <a:noFill/>
        </p:spPr>
        <p:txBody>
          <a:bodyPr wrap="square" rtlCol="0">
            <a:spAutoFit/>
          </a:bodyPr>
          <a:lstStyle/>
          <a:p>
            <a:pPr algn="r"/>
            <a:r>
              <a:rPr lang="en-US" sz="1400" dirty="0">
                <a:solidFill>
                  <a:schemeClr val="bg1">
                    <a:lumMod val="75000"/>
                  </a:schemeClr>
                </a:solidFill>
              </a:rPr>
              <a:t>Patrick Weatherford – DSC 500 T301 2215-1 Spring 2021</a:t>
            </a:r>
          </a:p>
        </p:txBody>
      </p:sp>
    </p:spTree>
    <p:extLst>
      <p:ext uri="{BB962C8B-B14F-4D97-AF65-F5344CB8AC3E}">
        <p14:creationId xmlns:p14="http://schemas.microsoft.com/office/powerpoint/2010/main" val="2723198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1EBB3-5D55-402A-8C38-43708C11543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56D502C-9C84-4BBE-BB9D-1973F5B46DB4}"/>
              </a:ext>
            </a:extLst>
          </p:cNvPr>
          <p:cNvSpPr>
            <a:spLocks noGrp="1"/>
          </p:cNvSpPr>
          <p:nvPr>
            <p:ph idx="1"/>
          </p:nvPr>
        </p:nvSpPr>
        <p:spPr>
          <a:xfrm>
            <a:off x="-1" y="877973"/>
            <a:ext cx="12191999" cy="5331632"/>
          </a:xfrm>
        </p:spPr>
        <p:txBody>
          <a:bodyPr>
            <a:normAutofit/>
          </a:bodyPr>
          <a:lstStyle/>
          <a:p>
            <a:r>
              <a:rPr lang="en-US" sz="1200" dirty="0"/>
              <a:t>CDC, Wonder - Multiple Cause of Death, 2018-2019. (2021). Retrieved from </a:t>
            </a:r>
            <a:r>
              <a:rPr lang="en-US" sz="1200" dirty="0">
                <a:hlinkClick r:id="rId2"/>
              </a:rPr>
              <a:t>https://wonder.cdc.gov/mcd-icd10-expanded.html</a:t>
            </a:r>
            <a:endParaRPr lang="en-US" sz="1200" dirty="0"/>
          </a:p>
          <a:p>
            <a:endParaRPr lang="en-US" sz="1200" dirty="0"/>
          </a:p>
          <a:p>
            <a:r>
              <a:rPr lang="en-US" sz="1200" dirty="0"/>
              <a:t>Google Trends – Gun Sale Searches, 2018-2019. (2021). Retrieved from </a:t>
            </a:r>
            <a:r>
              <a:rPr lang="en-US" sz="1200" dirty="0">
                <a:hlinkClick r:id="rId3"/>
              </a:rPr>
              <a:t>gun store + ammo + buy gun + pistol + shotgun - Explore - Google Trends</a:t>
            </a:r>
            <a:endParaRPr lang="en-US" sz="1200" dirty="0"/>
          </a:p>
          <a:p>
            <a:endParaRPr lang="en-US" sz="1200" dirty="0"/>
          </a:p>
          <a:p>
            <a:r>
              <a:rPr lang="en-US" sz="1200" dirty="0"/>
              <a:t>Google Trends – Mental Health Searches, 2018-2019. (2021). Retrieved from </a:t>
            </a:r>
            <a:r>
              <a:rPr lang="en-US" sz="1200" dirty="0">
                <a:hlinkClick r:id="rId4"/>
              </a:rPr>
              <a:t>mental health + depression + anxiety + suicide - Explore - Google Trends</a:t>
            </a:r>
            <a:endParaRPr lang="en-US" sz="1200" dirty="0"/>
          </a:p>
          <a:p>
            <a:endParaRPr lang="en-US" sz="1200" dirty="0"/>
          </a:p>
          <a:p>
            <a:r>
              <a:rPr lang="en-US" sz="1200" dirty="0"/>
              <a:t>NICS Firearm Checks: Month/Year by State — FBI. (2021). Retrieved from </a:t>
            </a:r>
            <a:r>
              <a:rPr lang="en-US" sz="1200" dirty="0">
                <a:hlinkClick r:id="rId5"/>
              </a:rPr>
              <a:t>https://www.fbi.gov/file-repository/nics_firearm_checks_-_month_year_by_state.pdf/view</a:t>
            </a:r>
            <a:r>
              <a:rPr lang="en-US" sz="1200" dirty="0"/>
              <a:t> </a:t>
            </a:r>
          </a:p>
          <a:p>
            <a:endParaRPr lang="en-US" sz="1200" dirty="0"/>
          </a:p>
          <a:p>
            <a:r>
              <a:rPr lang="en-US" sz="1200" dirty="0"/>
              <a:t>2019 Median Household Income in the United States. (2021). Retrieved from </a:t>
            </a:r>
            <a:r>
              <a:rPr lang="en-US" sz="1200" dirty="0">
                <a:hlinkClick r:id="rId6"/>
              </a:rPr>
              <a:t>https://www.census.gov/library/visualizations/interactive/2019-median-household-income.html</a:t>
            </a:r>
            <a:r>
              <a:rPr lang="en-US" sz="1200" dirty="0"/>
              <a:t> </a:t>
            </a:r>
          </a:p>
          <a:p>
            <a:endParaRPr lang="en-US" sz="1200" dirty="0"/>
          </a:p>
          <a:p>
            <a:r>
              <a:rPr lang="en-US" sz="1200" dirty="0"/>
              <a:t>2018 Median Household Income in the United States. (2021). Retrieved from </a:t>
            </a:r>
            <a:r>
              <a:rPr lang="en-US" sz="1200" dirty="0">
                <a:hlinkClick r:id="rId7"/>
              </a:rPr>
              <a:t>https://www.census.gov/library/visualizations/interactive/2018-median-household-income.html</a:t>
            </a:r>
            <a:r>
              <a:rPr lang="en-US" sz="1200" dirty="0"/>
              <a:t> </a:t>
            </a:r>
          </a:p>
          <a:p>
            <a:endParaRPr lang="en-US" sz="1200" dirty="0"/>
          </a:p>
          <a:p>
            <a:r>
              <a:rPr lang="en-US" sz="1200" dirty="0"/>
              <a:t>An Analysis of Gun Laws by State. (2021). Retrieved from </a:t>
            </a:r>
            <a:r>
              <a:rPr lang="en-US" sz="1200" dirty="0">
                <a:hlinkClick r:id="rId8"/>
              </a:rPr>
              <a:t>https://www.az-defenders.com/best-states-for-gun-owners/</a:t>
            </a:r>
            <a:r>
              <a:rPr lang="en-US" sz="1200" dirty="0"/>
              <a:t> </a:t>
            </a:r>
          </a:p>
          <a:p>
            <a:endParaRPr lang="en-US" sz="1200" dirty="0"/>
          </a:p>
          <a:p>
            <a:r>
              <a:rPr lang="en-US" sz="1200" dirty="0"/>
              <a:t>Gun Law Scorecard. (2021). Retrieved from </a:t>
            </a:r>
            <a:r>
              <a:rPr lang="en-US" sz="1200" dirty="0">
                <a:hlinkClick r:id="rId9"/>
              </a:rPr>
              <a:t>https://giffords.org/lawcenter/resources/scorecard/#rankings</a:t>
            </a:r>
            <a:r>
              <a:rPr lang="en-US" sz="1200" dirty="0"/>
              <a:t> </a:t>
            </a:r>
          </a:p>
        </p:txBody>
      </p:sp>
      <p:sp>
        <p:nvSpPr>
          <p:cNvPr id="6" name="TextBox 5">
            <a:extLst>
              <a:ext uri="{FF2B5EF4-FFF2-40B4-BE49-F238E27FC236}">
                <a16:creationId xmlns:a16="http://schemas.microsoft.com/office/drawing/2014/main" id="{7DB24C19-C499-4282-BA53-2E8818FED47B}"/>
              </a:ext>
            </a:extLst>
          </p:cNvPr>
          <p:cNvSpPr txBox="1"/>
          <p:nvPr/>
        </p:nvSpPr>
        <p:spPr>
          <a:xfrm>
            <a:off x="7441035" y="6377385"/>
            <a:ext cx="4750965" cy="307777"/>
          </a:xfrm>
          <a:prstGeom prst="rect">
            <a:avLst/>
          </a:prstGeom>
          <a:noFill/>
        </p:spPr>
        <p:txBody>
          <a:bodyPr wrap="square" rtlCol="0">
            <a:spAutoFit/>
          </a:bodyPr>
          <a:lstStyle/>
          <a:p>
            <a:pPr algn="r"/>
            <a:r>
              <a:rPr lang="en-US" sz="1400" dirty="0">
                <a:solidFill>
                  <a:schemeClr val="bg1">
                    <a:lumMod val="75000"/>
                  </a:schemeClr>
                </a:solidFill>
              </a:rPr>
              <a:t>Patrick Weatherford – DSC 500 T301 2215-1 Spring 2021</a:t>
            </a:r>
          </a:p>
        </p:txBody>
      </p:sp>
    </p:spTree>
    <p:extLst>
      <p:ext uri="{BB962C8B-B14F-4D97-AF65-F5344CB8AC3E}">
        <p14:creationId xmlns:p14="http://schemas.microsoft.com/office/powerpoint/2010/main" val="1380590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CB243-897D-46EA-8BCE-7D995DF3ED58}"/>
              </a:ext>
            </a:extLst>
          </p:cNvPr>
          <p:cNvSpPr>
            <a:spLocks noGrp="1"/>
          </p:cNvSpPr>
          <p:nvPr>
            <p:ph type="title"/>
          </p:nvPr>
        </p:nvSpPr>
        <p:spPr/>
        <p:txBody>
          <a:bodyPr/>
          <a:lstStyle/>
          <a:p>
            <a:r>
              <a:rPr lang="en-US" dirty="0"/>
              <a:t>Tableau File</a:t>
            </a:r>
          </a:p>
        </p:txBody>
      </p:sp>
      <p:sp>
        <p:nvSpPr>
          <p:cNvPr id="3" name="Content Placeholder 2">
            <a:extLst>
              <a:ext uri="{FF2B5EF4-FFF2-40B4-BE49-F238E27FC236}">
                <a16:creationId xmlns:a16="http://schemas.microsoft.com/office/drawing/2014/main" id="{C2831151-0344-4CE5-93E9-AD2B49262406}"/>
              </a:ext>
            </a:extLst>
          </p:cNvPr>
          <p:cNvSpPr>
            <a:spLocks noGrp="1"/>
          </p:cNvSpPr>
          <p:nvPr>
            <p:ph idx="1"/>
          </p:nvPr>
        </p:nvSpPr>
        <p:spPr>
          <a:xfrm>
            <a:off x="0" y="1237480"/>
            <a:ext cx="12059138" cy="708550"/>
          </a:xfrm>
        </p:spPr>
        <p:txBody>
          <a:bodyPr/>
          <a:lstStyle/>
          <a:p>
            <a:r>
              <a:rPr lang="en-US" dirty="0"/>
              <a:t>Attached is the Tableau file created for the visualizations. </a:t>
            </a:r>
          </a:p>
        </p:txBody>
      </p:sp>
      <p:graphicFrame>
        <p:nvGraphicFramePr>
          <p:cNvPr id="4" name="Object 3">
            <a:extLst>
              <a:ext uri="{FF2B5EF4-FFF2-40B4-BE49-F238E27FC236}">
                <a16:creationId xmlns:a16="http://schemas.microsoft.com/office/drawing/2014/main" id="{57BF292C-B478-47C7-B31D-0446C5FD50D5}"/>
              </a:ext>
            </a:extLst>
          </p:cNvPr>
          <p:cNvGraphicFramePr>
            <a:graphicFrameLocks noChangeAspect="1"/>
          </p:cNvGraphicFramePr>
          <p:nvPr>
            <p:extLst>
              <p:ext uri="{D42A27DB-BD31-4B8C-83A1-F6EECF244321}">
                <p14:modId xmlns:p14="http://schemas.microsoft.com/office/powerpoint/2010/main" val="2118091715"/>
              </p:ext>
            </p:extLst>
          </p:nvPr>
        </p:nvGraphicFramePr>
        <p:xfrm>
          <a:off x="3763717" y="2726631"/>
          <a:ext cx="3525297" cy="823667"/>
        </p:xfrm>
        <a:graphic>
          <a:graphicData uri="http://schemas.openxmlformats.org/presentationml/2006/ole">
            <mc:AlternateContent xmlns:mc="http://schemas.openxmlformats.org/markup-compatibility/2006">
              <mc:Choice xmlns:v="urn:schemas-microsoft-com:vml" Requires="v">
                <p:oleObj spid="_x0000_s1026" name="Packager Shell Object" showAsIcon="1" r:id="rId3" imgW="2208960" imgH="516600" progId="Package">
                  <p:embed/>
                </p:oleObj>
              </mc:Choice>
              <mc:Fallback>
                <p:oleObj name="Packager Shell Object" showAsIcon="1" r:id="rId3" imgW="2208960" imgH="516600" progId="Package">
                  <p:embed/>
                  <p:pic>
                    <p:nvPicPr>
                      <p:cNvPr id="4" name="Object 3">
                        <a:extLst>
                          <a:ext uri="{FF2B5EF4-FFF2-40B4-BE49-F238E27FC236}">
                            <a16:creationId xmlns:a16="http://schemas.microsoft.com/office/drawing/2014/main" id="{57BF292C-B478-47C7-B31D-0446C5FD50D5}"/>
                          </a:ext>
                        </a:extLst>
                      </p:cNvPr>
                      <p:cNvPicPr/>
                      <p:nvPr/>
                    </p:nvPicPr>
                    <p:blipFill>
                      <a:blip r:embed="rId4"/>
                      <a:stretch>
                        <a:fillRect/>
                      </a:stretch>
                    </p:blipFill>
                    <p:spPr>
                      <a:xfrm>
                        <a:off x="3763717" y="2726631"/>
                        <a:ext cx="3525297" cy="823667"/>
                      </a:xfrm>
                      <a:prstGeom prst="rect">
                        <a:avLst/>
                      </a:prstGeom>
                    </p:spPr>
                  </p:pic>
                </p:oleObj>
              </mc:Fallback>
            </mc:AlternateContent>
          </a:graphicData>
        </a:graphic>
      </p:graphicFrame>
    </p:spTree>
    <p:extLst>
      <p:ext uri="{BB962C8B-B14F-4D97-AF65-F5344CB8AC3E}">
        <p14:creationId xmlns:p14="http://schemas.microsoft.com/office/powerpoint/2010/main" val="662923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870CE-024E-4FB6-804F-83CF111D9415}"/>
              </a:ext>
            </a:extLst>
          </p:cNvPr>
          <p:cNvSpPr>
            <a:spLocks noGrp="1"/>
          </p:cNvSpPr>
          <p:nvPr>
            <p:ph type="title"/>
          </p:nvPr>
        </p:nvSpPr>
        <p:spPr/>
        <p:txBody>
          <a:bodyPr/>
          <a:lstStyle/>
          <a:p>
            <a:r>
              <a:rPr lang="en-US" dirty="0"/>
              <a:t>Data Needed for Analysis</a:t>
            </a:r>
          </a:p>
        </p:txBody>
      </p:sp>
      <p:sp>
        <p:nvSpPr>
          <p:cNvPr id="3" name="Content Placeholder 2">
            <a:extLst>
              <a:ext uri="{FF2B5EF4-FFF2-40B4-BE49-F238E27FC236}">
                <a16:creationId xmlns:a16="http://schemas.microsoft.com/office/drawing/2014/main" id="{F2E8E35B-5D1F-4FD8-91C8-02CF08375D3A}"/>
              </a:ext>
            </a:extLst>
          </p:cNvPr>
          <p:cNvSpPr>
            <a:spLocks noGrp="1"/>
          </p:cNvSpPr>
          <p:nvPr>
            <p:ph idx="1"/>
          </p:nvPr>
        </p:nvSpPr>
        <p:spPr>
          <a:xfrm>
            <a:off x="0" y="877973"/>
            <a:ext cx="12192000" cy="5331632"/>
          </a:xfrm>
        </p:spPr>
        <p:txBody>
          <a:bodyPr/>
          <a:lstStyle/>
          <a:p>
            <a:r>
              <a:rPr lang="en-US" dirty="0"/>
              <a:t>To perform the testing of the theory, I’ll be looking for data sets for the below topics. </a:t>
            </a:r>
          </a:p>
          <a:p>
            <a:pPr lvl="1"/>
            <a:r>
              <a:rPr lang="en-US" dirty="0"/>
              <a:t>Gun Sales/Ownership</a:t>
            </a:r>
          </a:p>
          <a:p>
            <a:pPr lvl="1"/>
            <a:r>
              <a:rPr lang="en-US" dirty="0"/>
              <a:t>Background Checks by State</a:t>
            </a:r>
          </a:p>
          <a:p>
            <a:pPr lvl="1"/>
            <a:r>
              <a:rPr lang="en-US" dirty="0"/>
              <a:t>Mental Health Disorders</a:t>
            </a:r>
          </a:p>
          <a:p>
            <a:pPr lvl="1"/>
            <a:r>
              <a:rPr lang="en-US" dirty="0"/>
              <a:t>Income Level</a:t>
            </a:r>
          </a:p>
          <a:p>
            <a:pPr lvl="1"/>
            <a:r>
              <a:rPr lang="en-US" dirty="0"/>
              <a:t>Gun Restrictions/Laws by State</a:t>
            </a:r>
          </a:p>
          <a:p>
            <a:pPr lvl="1"/>
            <a:endParaRPr lang="en-US" dirty="0"/>
          </a:p>
          <a:p>
            <a:r>
              <a:rPr lang="en-US" dirty="0"/>
              <a:t>Most of the research will be done using data from Google Trends. This however is not a restrictions and other data sets from reputable sources can be utilized to help prove or disprove the theory.</a:t>
            </a:r>
          </a:p>
        </p:txBody>
      </p:sp>
      <p:sp>
        <p:nvSpPr>
          <p:cNvPr id="5" name="TextBox 4">
            <a:extLst>
              <a:ext uri="{FF2B5EF4-FFF2-40B4-BE49-F238E27FC236}">
                <a16:creationId xmlns:a16="http://schemas.microsoft.com/office/drawing/2014/main" id="{3655D4D5-D9A7-4ECD-A226-9058F331EA23}"/>
              </a:ext>
            </a:extLst>
          </p:cNvPr>
          <p:cNvSpPr txBox="1"/>
          <p:nvPr/>
        </p:nvSpPr>
        <p:spPr>
          <a:xfrm>
            <a:off x="7441035" y="6377385"/>
            <a:ext cx="4750965" cy="307777"/>
          </a:xfrm>
          <a:prstGeom prst="rect">
            <a:avLst/>
          </a:prstGeom>
          <a:noFill/>
        </p:spPr>
        <p:txBody>
          <a:bodyPr wrap="square" rtlCol="0">
            <a:spAutoFit/>
          </a:bodyPr>
          <a:lstStyle/>
          <a:p>
            <a:pPr algn="r"/>
            <a:r>
              <a:rPr lang="en-US" sz="1400" dirty="0">
                <a:solidFill>
                  <a:schemeClr val="bg1">
                    <a:lumMod val="75000"/>
                  </a:schemeClr>
                </a:solidFill>
              </a:rPr>
              <a:t>Patrick Weatherford – DSC 500 T301 2215-1 Spring 2021</a:t>
            </a:r>
          </a:p>
        </p:txBody>
      </p:sp>
    </p:spTree>
    <p:extLst>
      <p:ext uri="{BB962C8B-B14F-4D97-AF65-F5344CB8AC3E}">
        <p14:creationId xmlns:p14="http://schemas.microsoft.com/office/powerpoint/2010/main" val="2979314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A8A8E-6293-468D-AAC0-A8259A2AB731}"/>
              </a:ext>
            </a:extLst>
          </p:cNvPr>
          <p:cNvSpPr>
            <a:spLocks noGrp="1"/>
          </p:cNvSpPr>
          <p:nvPr>
            <p:ph type="title"/>
          </p:nvPr>
        </p:nvSpPr>
        <p:spPr/>
        <p:txBody>
          <a:bodyPr>
            <a:normAutofit/>
          </a:bodyPr>
          <a:lstStyle/>
          <a:p>
            <a:r>
              <a:rPr lang="en-US" sz="3600" dirty="0"/>
              <a:t>CDC Firearm Mortality Rate by State (2018 - 2019)</a:t>
            </a:r>
          </a:p>
        </p:txBody>
      </p:sp>
      <p:sp>
        <p:nvSpPr>
          <p:cNvPr id="9" name="TextBox 8">
            <a:extLst>
              <a:ext uri="{FF2B5EF4-FFF2-40B4-BE49-F238E27FC236}">
                <a16:creationId xmlns:a16="http://schemas.microsoft.com/office/drawing/2014/main" id="{963C8541-3F3C-4416-A58B-F735DE08DA5B}"/>
              </a:ext>
            </a:extLst>
          </p:cNvPr>
          <p:cNvSpPr txBox="1"/>
          <p:nvPr/>
        </p:nvSpPr>
        <p:spPr>
          <a:xfrm>
            <a:off x="7441035" y="6377385"/>
            <a:ext cx="4750965" cy="307777"/>
          </a:xfrm>
          <a:prstGeom prst="rect">
            <a:avLst/>
          </a:prstGeom>
          <a:noFill/>
        </p:spPr>
        <p:txBody>
          <a:bodyPr wrap="square" rtlCol="0">
            <a:spAutoFit/>
          </a:bodyPr>
          <a:lstStyle/>
          <a:p>
            <a:pPr algn="r"/>
            <a:r>
              <a:rPr lang="en-US" sz="1400" dirty="0">
                <a:solidFill>
                  <a:schemeClr val="bg1">
                    <a:lumMod val="75000"/>
                  </a:schemeClr>
                </a:solidFill>
              </a:rPr>
              <a:t>Patrick Weatherford – DSC 500 T301 2215-1 Spring 2021</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756A7B77-AF0B-454A-AE8F-CAA30DE5769F}"/>
                  </a:ext>
                </a:extLst>
              </p:cNvPr>
              <p:cNvSpPr>
                <a:spLocks noGrp="1"/>
              </p:cNvSpPr>
              <p:nvPr>
                <p:ph idx="1"/>
              </p:nvPr>
            </p:nvSpPr>
            <p:spPr>
              <a:xfrm>
                <a:off x="0" y="877972"/>
                <a:ext cx="12192000" cy="5338269"/>
              </a:xfrm>
            </p:spPr>
            <p:txBody>
              <a:bodyPr/>
              <a:lstStyle/>
              <a:p>
                <a:r>
                  <a:rPr lang="en-US" dirty="0"/>
                  <a:t>This data was obtained using the CDC’s online data set generator ‘Wonder’. The data was then downloaded and fed into Tableau to create the visualization. </a:t>
                </a:r>
              </a:p>
              <a:p>
                <a:endParaRPr lang="en-US" dirty="0"/>
              </a:p>
              <a:p>
                <a:r>
                  <a:rPr lang="en-US" dirty="0"/>
                  <a:t>Criteria:</a:t>
                </a:r>
              </a:p>
              <a:p>
                <a:pPr lvl="1"/>
                <a:r>
                  <a:rPr lang="en-US" dirty="0"/>
                  <a:t>Grouped by State/Year</a:t>
                </a:r>
              </a:p>
              <a:p>
                <a:pPr lvl="1"/>
                <a:r>
                  <a:rPr lang="en-US" dirty="0"/>
                  <a:t>Crude rate calculated per 100,00</a:t>
                </a:r>
              </a:p>
              <a:p>
                <a:pPr lvl="1"/>
                <a:r>
                  <a:rPr lang="en-US" dirty="0"/>
                  <a:t>Years 2018 &amp; 2019</a:t>
                </a:r>
              </a:p>
              <a:p>
                <a:pPr lvl="1"/>
                <a:r>
                  <a:rPr lang="en-US" dirty="0"/>
                  <a:t>UCD – Injury Mechanism &amp; All Other Leading Causes</a:t>
                </a:r>
              </a:p>
              <a:p>
                <a:pPr lvl="2"/>
                <a:r>
                  <a:rPr lang="en-US" dirty="0"/>
                  <a:t>Firearm</a:t>
                </a:r>
              </a:p>
              <a:p>
                <a:pPr lvl="2"/>
                <a:endParaRPr lang="en-US" dirty="0"/>
              </a:p>
              <a:p>
                <a:r>
                  <a:rPr lang="en-US" dirty="0"/>
                  <a:t>Crude Rate Calculation: </a:t>
                </a:r>
                <a14:m>
                  <m:oMath xmlns:m="http://schemas.openxmlformats.org/officeDocument/2006/math">
                    <m:r>
                      <a:rPr lang="en-US" b="0" i="0"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𝐹𝑖𝑟𝑒𝑎𝑟𝑚</m:t>
                        </m:r>
                        <m:r>
                          <a:rPr lang="en-US" b="0" i="1" smtClean="0">
                            <a:latin typeface="Cambria Math" panose="02040503050406030204" pitchFamily="18" charset="0"/>
                          </a:rPr>
                          <m:t> </m:t>
                        </m:r>
                        <m:r>
                          <a:rPr lang="en-US" b="0" i="1" smtClean="0">
                            <a:latin typeface="Cambria Math" panose="02040503050406030204" pitchFamily="18" charset="0"/>
                          </a:rPr>
                          <m:t>𝐷𝑒𝑎𝑡h𝑠</m:t>
                        </m:r>
                      </m:num>
                      <m:den>
                        <m:r>
                          <a:rPr lang="en-US" b="0" i="1" smtClean="0">
                            <a:latin typeface="Cambria Math" panose="02040503050406030204" pitchFamily="18" charset="0"/>
                          </a:rPr>
                          <m:t>𝑆𝑡𝑎𝑡𝑒</m:t>
                        </m:r>
                        <m:r>
                          <a:rPr lang="en-US" b="0" i="1" smtClean="0">
                            <a:latin typeface="Cambria Math" panose="02040503050406030204" pitchFamily="18" charset="0"/>
                          </a:rPr>
                          <m:t> </m:t>
                        </m:r>
                        <m:r>
                          <a:rPr lang="en-US" b="0" i="1" smtClean="0">
                            <a:latin typeface="Cambria Math" panose="02040503050406030204" pitchFamily="18" charset="0"/>
                          </a:rPr>
                          <m:t>𝑃𝑜𝑝𝑢𝑙𝑎𝑡𝑖𝑜𝑛</m:t>
                        </m:r>
                      </m:den>
                    </m:f>
                    <m:r>
                      <a:rPr lang="en-US" b="0" i="1" smtClean="0">
                        <a:latin typeface="Cambria Math" panose="02040503050406030204" pitchFamily="18" charset="0"/>
                      </a:rPr>
                      <m:t>)∗100,000</m:t>
                    </m:r>
                  </m:oMath>
                </a14:m>
                <a:endParaRPr lang="en-US" dirty="0"/>
              </a:p>
              <a:p>
                <a:pPr lvl="1"/>
                <a:endParaRPr lang="en-US" dirty="0"/>
              </a:p>
            </p:txBody>
          </p:sp>
        </mc:Choice>
        <mc:Fallback xmlns="">
          <p:sp>
            <p:nvSpPr>
              <p:cNvPr id="6" name="Content Placeholder 2">
                <a:extLst>
                  <a:ext uri="{FF2B5EF4-FFF2-40B4-BE49-F238E27FC236}">
                    <a16:creationId xmlns:a16="http://schemas.microsoft.com/office/drawing/2014/main" id="{756A7B77-AF0B-454A-AE8F-CAA30DE5769F}"/>
                  </a:ext>
                </a:extLst>
              </p:cNvPr>
              <p:cNvSpPr>
                <a:spLocks noGrp="1" noRot="1" noChangeAspect="1" noMove="1" noResize="1" noEditPoints="1" noAdjustHandles="1" noChangeArrowheads="1" noChangeShapeType="1" noTextEdit="1"/>
              </p:cNvSpPr>
              <p:nvPr>
                <p:ph idx="1"/>
              </p:nvPr>
            </p:nvSpPr>
            <p:spPr>
              <a:xfrm>
                <a:off x="0" y="877972"/>
                <a:ext cx="12192000" cy="5338269"/>
              </a:xfrm>
              <a:blipFill>
                <a:blip r:embed="rId2"/>
                <a:stretch>
                  <a:fillRect l="-900" t="-1941"/>
                </a:stretch>
              </a:blipFill>
            </p:spPr>
            <p:txBody>
              <a:bodyPr/>
              <a:lstStyle/>
              <a:p>
                <a:r>
                  <a:rPr lang="en-US">
                    <a:noFill/>
                  </a:rPr>
                  <a:t> </a:t>
                </a:r>
              </a:p>
            </p:txBody>
          </p:sp>
        </mc:Fallback>
      </mc:AlternateContent>
    </p:spTree>
    <p:extLst>
      <p:ext uri="{BB962C8B-B14F-4D97-AF65-F5344CB8AC3E}">
        <p14:creationId xmlns:p14="http://schemas.microsoft.com/office/powerpoint/2010/main" val="2150141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A8A8E-6293-468D-AAC0-A8259A2AB731}"/>
              </a:ext>
            </a:extLst>
          </p:cNvPr>
          <p:cNvSpPr>
            <a:spLocks noGrp="1"/>
          </p:cNvSpPr>
          <p:nvPr>
            <p:ph type="title"/>
          </p:nvPr>
        </p:nvSpPr>
        <p:spPr/>
        <p:txBody>
          <a:bodyPr>
            <a:normAutofit/>
          </a:bodyPr>
          <a:lstStyle/>
          <a:p>
            <a:r>
              <a:rPr lang="en-US" sz="3600" dirty="0"/>
              <a:t>CDC Firearm Mortality Rate by State (2018 - 2019)</a:t>
            </a:r>
          </a:p>
        </p:txBody>
      </p:sp>
      <p:pic>
        <p:nvPicPr>
          <p:cNvPr id="7" name="Picture 6">
            <a:extLst>
              <a:ext uri="{FF2B5EF4-FFF2-40B4-BE49-F238E27FC236}">
                <a16:creationId xmlns:a16="http://schemas.microsoft.com/office/drawing/2014/main" id="{28B600FC-27BF-43F2-A540-6F76604CC299}"/>
              </a:ext>
            </a:extLst>
          </p:cNvPr>
          <p:cNvPicPr>
            <a:picLocks noChangeAspect="1"/>
          </p:cNvPicPr>
          <p:nvPr/>
        </p:nvPicPr>
        <p:blipFill>
          <a:blip r:embed="rId2"/>
          <a:stretch>
            <a:fillRect/>
          </a:stretch>
        </p:blipFill>
        <p:spPr>
          <a:xfrm>
            <a:off x="0" y="1116354"/>
            <a:ext cx="12192000" cy="4794849"/>
          </a:xfrm>
          <a:prstGeom prst="rect">
            <a:avLst/>
          </a:prstGeom>
        </p:spPr>
      </p:pic>
      <p:sp>
        <p:nvSpPr>
          <p:cNvPr id="5" name="TextBox 4">
            <a:extLst>
              <a:ext uri="{FF2B5EF4-FFF2-40B4-BE49-F238E27FC236}">
                <a16:creationId xmlns:a16="http://schemas.microsoft.com/office/drawing/2014/main" id="{4338CFE9-F56F-45AB-8AED-6D61960E4432}"/>
              </a:ext>
            </a:extLst>
          </p:cNvPr>
          <p:cNvSpPr txBox="1"/>
          <p:nvPr/>
        </p:nvSpPr>
        <p:spPr>
          <a:xfrm>
            <a:off x="186613" y="5703454"/>
            <a:ext cx="4175662" cy="415498"/>
          </a:xfrm>
          <a:prstGeom prst="rect">
            <a:avLst/>
          </a:prstGeom>
          <a:noFill/>
        </p:spPr>
        <p:txBody>
          <a:bodyPr wrap="square" rtlCol="0">
            <a:spAutoFit/>
          </a:bodyPr>
          <a:lstStyle/>
          <a:p>
            <a:r>
              <a:rPr lang="en-US" sz="1050" i="1" dirty="0"/>
              <a:t>Data Retrieved from CDC, Wonder (2021).</a:t>
            </a:r>
          </a:p>
          <a:p>
            <a:r>
              <a:rPr lang="en-US" sz="1050" i="1" dirty="0"/>
              <a:t>Figure created by Patrick Weatherford.</a:t>
            </a:r>
          </a:p>
        </p:txBody>
      </p:sp>
      <p:sp>
        <p:nvSpPr>
          <p:cNvPr id="9" name="TextBox 8">
            <a:extLst>
              <a:ext uri="{FF2B5EF4-FFF2-40B4-BE49-F238E27FC236}">
                <a16:creationId xmlns:a16="http://schemas.microsoft.com/office/drawing/2014/main" id="{963C8541-3F3C-4416-A58B-F735DE08DA5B}"/>
              </a:ext>
            </a:extLst>
          </p:cNvPr>
          <p:cNvSpPr txBox="1"/>
          <p:nvPr/>
        </p:nvSpPr>
        <p:spPr>
          <a:xfrm>
            <a:off x="7441035" y="6377385"/>
            <a:ext cx="4750965" cy="307777"/>
          </a:xfrm>
          <a:prstGeom prst="rect">
            <a:avLst/>
          </a:prstGeom>
          <a:noFill/>
        </p:spPr>
        <p:txBody>
          <a:bodyPr wrap="square" rtlCol="0">
            <a:spAutoFit/>
          </a:bodyPr>
          <a:lstStyle/>
          <a:p>
            <a:pPr algn="r"/>
            <a:r>
              <a:rPr lang="en-US" sz="1400" dirty="0">
                <a:solidFill>
                  <a:schemeClr val="bg1">
                    <a:lumMod val="75000"/>
                  </a:schemeClr>
                </a:solidFill>
              </a:rPr>
              <a:t>Patrick Weatherford – DSC 500 T301 2215-1 Spring 2021</a:t>
            </a:r>
          </a:p>
        </p:txBody>
      </p:sp>
    </p:spTree>
    <p:extLst>
      <p:ext uri="{BB962C8B-B14F-4D97-AF65-F5344CB8AC3E}">
        <p14:creationId xmlns:p14="http://schemas.microsoft.com/office/powerpoint/2010/main" val="1901341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26C67-6D7E-43E2-9432-CF55F576D7ED}"/>
              </a:ext>
            </a:extLst>
          </p:cNvPr>
          <p:cNvSpPr>
            <a:spLocks noGrp="1"/>
          </p:cNvSpPr>
          <p:nvPr>
            <p:ph type="title"/>
          </p:nvPr>
        </p:nvSpPr>
        <p:spPr/>
        <p:txBody>
          <a:bodyPr>
            <a:noAutofit/>
          </a:bodyPr>
          <a:lstStyle/>
          <a:p>
            <a:r>
              <a:rPr lang="en-US" sz="3200" dirty="0"/>
              <a:t>Google Trends Firearm Sales Search Popularity (2018 – 2019)</a:t>
            </a:r>
          </a:p>
        </p:txBody>
      </p:sp>
      <p:sp>
        <p:nvSpPr>
          <p:cNvPr id="3" name="Content Placeholder 2">
            <a:extLst>
              <a:ext uri="{FF2B5EF4-FFF2-40B4-BE49-F238E27FC236}">
                <a16:creationId xmlns:a16="http://schemas.microsoft.com/office/drawing/2014/main" id="{EEC22809-14DB-48AB-9905-6C3F81271CEE}"/>
              </a:ext>
            </a:extLst>
          </p:cNvPr>
          <p:cNvSpPr>
            <a:spLocks noGrp="1"/>
          </p:cNvSpPr>
          <p:nvPr>
            <p:ph idx="1"/>
          </p:nvPr>
        </p:nvSpPr>
        <p:spPr>
          <a:xfrm>
            <a:off x="-1" y="877973"/>
            <a:ext cx="12191999" cy="5331632"/>
          </a:xfrm>
        </p:spPr>
        <p:txBody>
          <a:bodyPr/>
          <a:lstStyle/>
          <a:p>
            <a:r>
              <a:rPr lang="en-US" dirty="0"/>
              <a:t>This data was obtained using Google Trends. The raw data was then downloaded and fed into Tableau.</a:t>
            </a:r>
          </a:p>
          <a:p>
            <a:endParaRPr lang="en-US" dirty="0"/>
          </a:p>
          <a:p>
            <a:r>
              <a:rPr lang="en-US" dirty="0"/>
              <a:t>Keywords being searched for:</a:t>
            </a:r>
          </a:p>
          <a:p>
            <a:pPr lvl="1"/>
            <a:r>
              <a:rPr lang="en-US" dirty="0"/>
              <a:t>Gun Store</a:t>
            </a:r>
          </a:p>
          <a:p>
            <a:pPr lvl="1"/>
            <a:r>
              <a:rPr lang="en-US" dirty="0"/>
              <a:t>Ammo</a:t>
            </a:r>
          </a:p>
          <a:p>
            <a:pPr lvl="1"/>
            <a:r>
              <a:rPr lang="en-US" dirty="0"/>
              <a:t>Buy Gun</a:t>
            </a:r>
          </a:p>
          <a:p>
            <a:pPr lvl="1"/>
            <a:r>
              <a:rPr lang="en-US" dirty="0"/>
              <a:t>Pistol</a:t>
            </a:r>
          </a:p>
          <a:p>
            <a:pPr lvl="1"/>
            <a:r>
              <a:rPr lang="en-US" dirty="0"/>
              <a:t>Shotgun</a:t>
            </a:r>
          </a:p>
          <a:p>
            <a:pPr lvl="1"/>
            <a:endParaRPr lang="en-US" dirty="0"/>
          </a:p>
          <a:p>
            <a:r>
              <a:rPr lang="en-US" dirty="0"/>
              <a:t>Date Range: 1/1/2018 – 12/31/2019</a:t>
            </a:r>
          </a:p>
          <a:p>
            <a:pPr lvl="1"/>
            <a:endParaRPr lang="en-US" dirty="0"/>
          </a:p>
          <a:p>
            <a:pPr lvl="1"/>
            <a:endParaRPr lang="en-US" dirty="0"/>
          </a:p>
          <a:p>
            <a:pPr lvl="1"/>
            <a:endParaRPr lang="en-US" dirty="0"/>
          </a:p>
        </p:txBody>
      </p:sp>
      <p:sp>
        <p:nvSpPr>
          <p:cNvPr id="4" name="TextBox 3">
            <a:extLst>
              <a:ext uri="{FF2B5EF4-FFF2-40B4-BE49-F238E27FC236}">
                <a16:creationId xmlns:a16="http://schemas.microsoft.com/office/drawing/2014/main" id="{11CF8BDB-3252-4862-B19D-1FCA8811CD77}"/>
              </a:ext>
            </a:extLst>
          </p:cNvPr>
          <p:cNvSpPr txBox="1"/>
          <p:nvPr/>
        </p:nvSpPr>
        <p:spPr>
          <a:xfrm>
            <a:off x="7441035" y="6377385"/>
            <a:ext cx="4750965" cy="307777"/>
          </a:xfrm>
          <a:prstGeom prst="rect">
            <a:avLst/>
          </a:prstGeom>
          <a:noFill/>
        </p:spPr>
        <p:txBody>
          <a:bodyPr wrap="square" rtlCol="0">
            <a:spAutoFit/>
          </a:bodyPr>
          <a:lstStyle/>
          <a:p>
            <a:pPr algn="r"/>
            <a:r>
              <a:rPr lang="en-US" sz="1400" dirty="0">
                <a:solidFill>
                  <a:schemeClr val="bg1">
                    <a:lumMod val="75000"/>
                  </a:schemeClr>
                </a:solidFill>
              </a:rPr>
              <a:t>Patrick Weatherford – DSC 500 T301 2215-1 Spring 2021</a:t>
            </a:r>
          </a:p>
        </p:txBody>
      </p:sp>
    </p:spTree>
    <p:extLst>
      <p:ext uri="{BB962C8B-B14F-4D97-AF65-F5344CB8AC3E}">
        <p14:creationId xmlns:p14="http://schemas.microsoft.com/office/powerpoint/2010/main" val="2226741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A8A8E-6293-468D-AAC0-A8259A2AB731}"/>
              </a:ext>
            </a:extLst>
          </p:cNvPr>
          <p:cNvSpPr>
            <a:spLocks noGrp="1"/>
          </p:cNvSpPr>
          <p:nvPr>
            <p:ph type="title"/>
          </p:nvPr>
        </p:nvSpPr>
        <p:spPr/>
        <p:txBody>
          <a:bodyPr>
            <a:normAutofit/>
          </a:bodyPr>
          <a:lstStyle/>
          <a:p>
            <a:r>
              <a:rPr lang="en-US" sz="3200" dirty="0"/>
              <a:t>Google Trends Firearm Sales Search Popularity (2018 - 2019)</a:t>
            </a:r>
          </a:p>
        </p:txBody>
      </p:sp>
      <p:sp>
        <p:nvSpPr>
          <p:cNvPr id="9" name="TextBox 8">
            <a:extLst>
              <a:ext uri="{FF2B5EF4-FFF2-40B4-BE49-F238E27FC236}">
                <a16:creationId xmlns:a16="http://schemas.microsoft.com/office/drawing/2014/main" id="{963C8541-3F3C-4416-A58B-F735DE08DA5B}"/>
              </a:ext>
            </a:extLst>
          </p:cNvPr>
          <p:cNvSpPr txBox="1"/>
          <p:nvPr/>
        </p:nvSpPr>
        <p:spPr>
          <a:xfrm>
            <a:off x="7441035" y="6377385"/>
            <a:ext cx="4750965" cy="307777"/>
          </a:xfrm>
          <a:prstGeom prst="rect">
            <a:avLst/>
          </a:prstGeom>
          <a:noFill/>
        </p:spPr>
        <p:txBody>
          <a:bodyPr wrap="square" rtlCol="0">
            <a:spAutoFit/>
          </a:bodyPr>
          <a:lstStyle/>
          <a:p>
            <a:pPr algn="r"/>
            <a:r>
              <a:rPr lang="en-US" sz="1400" dirty="0">
                <a:solidFill>
                  <a:schemeClr val="bg1">
                    <a:lumMod val="75000"/>
                  </a:schemeClr>
                </a:solidFill>
              </a:rPr>
              <a:t>Patrick Weatherford – DSC 500 T301 2215-1 Spring 2021</a:t>
            </a:r>
          </a:p>
        </p:txBody>
      </p:sp>
      <p:pic>
        <p:nvPicPr>
          <p:cNvPr id="3" name="Picture 2">
            <a:extLst>
              <a:ext uri="{FF2B5EF4-FFF2-40B4-BE49-F238E27FC236}">
                <a16:creationId xmlns:a16="http://schemas.microsoft.com/office/drawing/2014/main" id="{033577D3-6DDE-4701-9934-F55FB3B78C84}"/>
              </a:ext>
            </a:extLst>
          </p:cNvPr>
          <p:cNvPicPr>
            <a:picLocks noChangeAspect="1"/>
          </p:cNvPicPr>
          <p:nvPr/>
        </p:nvPicPr>
        <p:blipFill>
          <a:blip r:embed="rId2"/>
          <a:stretch>
            <a:fillRect/>
          </a:stretch>
        </p:blipFill>
        <p:spPr>
          <a:xfrm>
            <a:off x="0" y="885722"/>
            <a:ext cx="12192000" cy="5086555"/>
          </a:xfrm>
          <a:prstGeom prst="rect">
            <a:avLst/>
          </a:prstGeom>
        </p:spPr>
      </p:pic>
      <p:sp>
        <p:nvSpPr>
          <p:cNvPr id="5" name="TextBox 4">
            <a:extLst>
              <a:ext uri="{FF2B5EF4-FFF2-40B4-BE49-F238E27FC236}">
                <a16:creationId xmlns:a16="http://schemas.microsoft.com/office/drawing/2014/main" id="{4338CFE9-F56F-45AB-8AED-6D61960E4432}"/>
              </a:ext>
            </a:extLst>
          </p:cNvPr>
          <p:cNvSpPr txBox="1"/>
          <p:nvPr/>
        </p:nvSpPr>
        <p:spPr>
          <a:xfrm>
            <a:off x="186613" y="5703454"/>
            <a:ext cx="4175662" cy="415498"/>
          </a:xfrm>
          <a:prstGeom prst="rect">
            <a:avLst/>
          </a:prstGeom>
          <a:noFill/>
        </p:spPr>
        <p:txBody>
          <a:bodyPr wrap="square" rtlCol="0">
            <a:spAutoFit/>
          </a:bodyPr>
          <a:lstStyle/>
          <a:p>
            <a:r>
              <a:rPr lang="en-US" sz="1050" i="1" dirty="0"/>
              <a:t>Data Retrieved from Google Trends (2021).</a:t>
            </a:r>
          </a:p>
          <a:p>
            <a:r>
              <a:rPr lang="en-US" sz="1050" i="1" dirty="0"/>
              <a:t>Figure created by Patrick Weatherford.</a:t>
            </a:r>
          </a:p>
        </p:txBody>
      </p:sp>
    </p:spTree>
    <p:extLst>
      <p:ext uri="{BB962C8B-B14F-4D97-AF65-F5344CB8AC3E}">
        <p14:creationId xmlns:p14="http://schemas.microsoft.com/office/powerpoint/2010/main" val="1098322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8F883-3910-45EC-B071-05EA180224F1}"/>
              </a:ext>
            </a:extLst>
          </p:cNvPr>
          <p:cNvSpPr>
            <a:spLocks noGrp="1"/>
          </p:cNvSpPr>
          <p:nvPr>
            <p:ph type="title"/>
          </p:nvPr>
        </p:nvSpPr>
        <p:spPr/>
        <p:txBody>
          <a:bodyPr/>
          <a:lstStyle/>
          <a:p>
            <a:r>
              <a:rPr lang="en-US" dirty="0"/>
              <a:t>Median Income by State (2018 – 2019)</a:t>
            </a:r>
          </a:p>
        </p:txBody>
      </p:sp>
      <p:sp>
        <p:nvSpPr>
          <p:cNvPr id="3" name="Content Placeholder 2">
            <a:extLst>
              <a:ext uri="{FF2B5EF4-FFF2-40B4-BE49-F238E27FC236}">
                <a16:creationId xmlns:a16="http://schemas.microsoft.com/office/drawing/2014/main" id="{8ED65218-CFE2-46EC-B6E1-59C0E85DF555}"/>
              </a:ext>
            </a:extLst>
          </p:cNvPr>
          <p:cNvSpPr>
            <a:spLocks noGrp="1"/>
          </p:cNvSpPr>
          <p:nvPr>
            <p:ph idx="1"/>
          </p:nvPr>
        </p:nvSpPr>
        <p:spPr>
          <a:xfrm>
            <a:off x="0" y="877973"/>
            <a:ext cx="12192000" cy="5331632"/>
          </a:xfrm>
        </p:spPr>
        <p:txBody>
          <a:bodyPr/>
          <a:lstStyle/>
          <a:p>
            <a:r>
              <a:rPr lang="en-US" dirty="0"/>
              <a:t>This data was obtained from the Census.gov website which houses public information regarding median income by state/year. The data was then created into a .txt file and fed to Tableau to create the visualization.</a:t>
            </a:r>
          </a:p>
          <a:p>
            <a:pPr marL="457200" lvl="1" indent="0">
              <a:buNone/>
            </a:pPr>
            <a:endParaRPr lang="en-US" dirty="0"/>
          </a:p>
          <a:p>
            <a:r>
              <a:rPr lang="en-US" dirty="0"/>
              <a:t>Date Range: 1/1/2018 – 12/31/2019</a:t>
            </a:r>
          </a:p>
          <a:p>
            <a:endParaRPr lang="en-US" dirty="0"/>
          </a:p>
        </p:txBody>
      </p:sp>
      <p:sp>
        <p:nvSpPr>
          <p:cNvPr id="4" name="TextBox 3">
            <a:extLst>
              <a:ext uri="{FF2B5EF4-FFF2-40B4-BE49-F238E27FC236}">
                <a16:creationId xmlns:a16="http://schemas.microsoft.com/office/drawing/2014/main" id="{496034B1-3D2F-4EEA-A03B-FAC65E3A879B}"/>
              </a:ext>
            </a:extLst>
          </p:cNvPr>
          <p:cNvSpPr txBox="1"/>
          <p:nvPr/>
        </p:nvSpPr>
        <p:spPr>
          <a:xfrm>
            <a:off x="7441035" y="6377385"/>
            <a:ext cx="4750965" cy="307777"/>
          </a:xfrm>
          <a:prstGeom prst="rect">
            <a:avLst/>
          </a:prstGeom>
          <a:noFill/>
        </p:spPr>
        <p:txBody>
          <a:bodyPr wrap="square" rtlCol="0">
            <a:spAutoFit/>
          </a:bodyPr>
          <a:lstStyle/>
          <a:p>
            <a:pPr algn="r"/>
            <a:r>
              <a:rPr lang="en-US" sz="1400" dirty="0">
                <a:solidFill>
                  <a:schemeClr val="bg1">
                    <a:lumMod val="75000"/>
                  </a:schemeClr>
                </a:solidFill>
              </a:rPr>
              <a:t>Patrick Weatherford – DSC 500 T301 2215-1 Spring 2021</a:t>
            </a:r>
          </a:p>
        </p:txBody>
      </p:sp>
    </p:spTree>
    <p:extLst>
      <p:ext uri="{BB962C8B-B14F-4D97-AF65-F5344CB8AC3E}">
        <p14:creationId xmlns:p14="http://schemas.microsoft.com/office/powerpoint/2010/main" val="2475651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2DE9B-9527-413D-8326-851AC3B486EC}"/>
              </a:ext>
            </a:extLst>
          </p:cNvPr>
          <p:cNvSpPr>
            <a:spLocks noGrp="1"/>
          </p:cNvSpPr>
          <p:nvPr>
            <p:ph type="title"/>
          </p:nvPr>
        </p:nvSpPr>
        <p:spPr/>
        <p:txBody>
          <a:bodyPr/>
          <a:lstStyle/>
          <a:p>
            <a:r>
              <a:rPr lang="en-US" dirty="0"/>
              <a:t>Median Income by State (2018 – 2019)</a:t>
            </a:r>
          </a:p>
        </p:txBody>
      </p:sp>
      <p:pic>
        <p:nvPicPr>
          <p:cNvPr id="4" name="Picture 3">
            <a:extLst>
              <a:ext uri="{FF2B5EF4-FFF2-40B4-BE49-F238E27FC236}">
                <a16:creationId xmlns:a16="http://schemas.microsoft.com/office/drawing/2014/main" id="{D7478142-8866-497C-A12E-D347C484D069}"/>
              </a:ext>
            </a:extLst>
          </p:cNvPr>
          <p:cNvPicPr>
            <a:picLocks noChangeAspect="1"/>
          </p:cNvPicPr>
          <p:nvPr/>
        </p:nvPicPr>
        <p:blipFill>
          <a:blip r:embed="rId2"/>
          <a:stretch>
            <a:fillRect/>
          </a:stretch>
        </p:blipFill>
        <p:spPr>
          <a:xfrm>
            <a:off x="0" y="1035940"/>
            <a:ext cx="12192000" cy="4973690"/>
          </a:xfrm>
          <a:prstGeom prst="rect">
            <a:avLst/>
          </a:prstGeom>
        </p:spPr>
      </p:pic>
      <p:sp>
        <p:nvSpPr>
          <p:cNvPr id="5" name="TextBox 4">
            <a:extLst>
              <a:ext uri="{FF2B5EF4-FFF2-40B4-BE49-F238E27FC236}">
                <a16:creationId xmlns:a16="http://schemas.microsoft.com/office/drawing/2014/main" id="{70452A7C-759D-403A-ACA6-607FBEAEBD03}"/>
              </a:ext>
            </a:extLst>
          </p:cNvPr>
          <p:cNvSpPr txBox="1"/>
          <p:nvPr/>
        </p:nvSpPr>
        <p:spPr>
          <a:xfrm>
            <a:off x="7441035" y="6377385"/>
            <a:ext cx="4750965" cy="307777"/>
          </a:xfrm>
          <a:prstGeom prst="rect">
            <a:avLst/>
          </a:prstGeom>
          <a:noFill/>
        </p:spPr>
        <p:txBody>
          <a:bodyPr wrap="square" rtlCol="0">
            <a:spAutoFit/>
          </a:bodyPr>
          <a:lstStyle/>
          <a:p>
            <a:pPr algn="r"/>
            <a:r>
              <a:rPr lang="en-US" sz="1400" dirty="0">
                <a:solidFill>
                  <a:schemeClr val="bg1">
                    <a:lumMod val="75000"/>
                  </a:schemeClr>
                </a:solidFill>
              </a:rPr>
              <a:t>Patrick Weatherford – DSC 500 T301 2215-1 Spring 2021</a:t>
            </a:r>
          </a:p>
        </p:txBody>
      </p:sp>
    </p:spTree>
    <p:extLst>
      <p:ext uri="{BB962C8B-B14F-4D97-AF65-F5344CB8AC3E}">
        <p14:creationId xmlns:p14="http://schemas.microsoft.com/office/powerpoint/2010/main" val="3493380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834674F8B0F7A449398421D7335D328" ma:contentTypeVersion="12" ma:contentTypeDescription="Create a new document." ma:contentTypeScope="" ma:versionID="75ca84bec0d4aff136b75344fca230a2">
  <xsd:schema xmlns:xsd="http://www.w3.org/2001/XMLSchema" xmlns:xs="http://www.w3.org/2001/XMLSchema" xmlns:p="http://schemas.microsoft.com/office/2006/metadata/properties" xmlns:ns3="f99372cf-7e32-4e19-9553-a308eadb1f4c" xmlns:ns4="7d0a3aa3-a017-4ce8-bd96-fd39a2ccc84f" targetNamespace="http://schemas.microsoft.com/office/2006/metadata/properties" ma:root="true" ma:fieldsID="c25559a5ea8a0675cd0fe3628b039930" ns3:_="" ns4:_="">
    <xsd:import namespace="f99372cf-7e32-4e19-9553-a308eadb1f4c"/>
    <xsd:import namespace="7d0a3aa3-a017-4ce8-bd96-fd39a2ccc84f"/>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9372cf-7e32-4e19-9553-a308eadb1f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d0a3aa3-a017-4ce8-bd96-fd39a2ccc84f"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A536B7-A293-4363-BA5A-E07F44920C28}">
  <ds:schemaRefs>
    <ds:schemaRef ds:uri="http://purl.org/dc/terms/"/>
    <ds:schemaRef ds:uri="http://purl.org/dc/elements/1.1/"/>
    <ds:schemaRef ds:uri="http://purl.org/dc/dcmitype/"/>
    <ds:schemaRef ds:uri="http://schemas.microsoft.com/office/infopath/2007/PartnerControls"/>
    <ds:schemaRef ds:uri="http://schemas.openxmlformats.org/package/2006/metadata/core-properties"/>
    <ds:schemaRef ds:uri="7d0a3aa3-a017-4ce8-bd96-fd39a2ccc84f"/>
    <ds:schemaRef ds:uri="http://schemas.microsoft.com/office/2006/documentManagement/types"/>
    <ds:schemaRef ds:uri="f99372cf-7e32-4e19-9553-a308eadb1f4c"/>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569D99B-7D35-4F90-B0AB-8FB6DBE3FF67}">
  <ds:schemaRefs>
    <ds:schemaRef ds:uri="http://schemas.microsoft.com/sharepoint/v3/contenttype/forms"/>
  </ds:schemaRefs>
</ds:datastoreItem>
</file>

<file path=customXml/itemProps3.xml><?xml version="1.0" encoding="utf-8"?>
<ds:datastoreItem xmlns:ds="http://schemas.openxmlformats.org/officeDocument/2006/customXml" ds:itemID="{2AAB7EC5-9B66-4517-8D89-51B8E2B9AD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9372cf-7e32-4e19-9553-a308eadb1f4c"/>
    <ds:schemaRef ds:uri="7d0a3aa3-a017-4ce8-bd96-fd39a2ccc8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1345</TotalTime>
  <Words>1544</Words>
  <Application>Microsoft Office PowerPoint</Application>
  <PresentationFormat>Widescreen</PresentationFormat>
  <Paragraphs>177</Paragraphs>
  <Slides>26</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4" baseType="lpstr">
      <vt:lpstr>Arial</vt:lpstr>
      <vt:lpstr>Calibri</vt:lpstr>
      <vt:lpstr>Calibri Light</vt:lpstr>
      <vt:lpstr>Cambria Math</vt:lpstr>
      <vt:lpstr>Courier New</vt:lpstr>
      <vt:lpstr>Segoe UI</vt:lpstr>
      <vt:lpstr>Office Theme</vt:lpstr>
      <vt:lpstr>Package</vt:lpstr>
      <vt:lpstr>Firearm Mortality Rates in the U.S.</vt:lpstr>
      <vt:lpstr>Overview</vt:lpstr>
      <vt:lpstr>Data Needed for Analysis</vt:lpstr>
      <vt:lpstr>CDC Firearm Mortality Rate by State (2018 - 2019)</vt:lpstr>
      <vt:lpstr>CDC Firearm Mortality Rate by State (2018 - 2019)</vt:lpstr>
      <vt:lpstr>Google Trends Firearm Sales Search Popularity (2018 – 2019)</vt:lpstr>
      <vt:lpstr>Google Trends Firearm Sales Search Popularity (2018 - 2019)</vt:lpstr>
      <vt:lpstr>Median Income by State (2018 – 2019)</vt:lpstr>
      <vt:lpstr>Median Income by State (2018 – 2019)</vt:lpstr>
      <vt:lpstr>FBI NICS Firearm Checks (2018 – 2019)</vt:lpstr>
      <vt:lpstr>FBI NICS Firearm Checks (2018 - 2019)</vt:lpstr>
      <vt:lpstr>Mental Health Related Searches (2018 – 2019)</vt:lpstr>
      <vt:lpstr>Mental Health Related Searches (2018 - 2019)</vt:lpstr>
      <vt:lpstr>Gun Friendly States Ranked</vt:lpstr>
      <vt:lpstr>Gun Friendly States Ranked</vt:lpstr>
      <vt:lpstr>Data Comparison Overview</vt:lpstr>
      <vt:lpstr>Finding Correlations</vt:lpstr>
      <vt:lpstr>Firearm Death Rate vs Gun Sale Search Popularity</vt:lpstr>
      <vt:lpstr>Firearm Death Rate vs Median Income </vt:lpstr>
      <vt:lpstr>Firearm Death Rate vs Firearm Background Checks</vt:lpstr>
      <vt:lpstr>Firearm Death Rate vs Mental Health Search Popularity</vt:lpstr>
      <vt:lpstr>Firearm Death Rate vs Gun Restriction Rank</vt:lpstr>
      <vt:lpstr>Correlations (all)</vt:lpstr>
      <vt:lpstr>Conclusion</vt:lpstr>
      <vt:lpstr>References</vt:lpstr>
      <vt:lpstr>Tableau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Weatherford</dc:creator>
  <cp:lastModifiedBy>Patrick Weatherford</cp:lastModifiedBy>
  <cp:revision>3</cp:revision>
  <dcterms:created xsi:type="dcterms:W3CDTF">2021-03-21T16:49:01Z</dcterms:created>
  <dcterms:modified xsi:type="dcterms:W3CDTF">2021-05-16T22:03:25Z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0x010100E834674F8B0F7A449398421D7335D328</vt:lpwstr>
  </property>
</Properties>
</file>