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8D529-30DB-4152-A3D3-ABAE8EB2453B}" v="142" dt="2021-03-21T21:13:14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F75BD1-6672-456F-95CA-9F224DF478D1}"/>
              </a:ext>
            </a:extLst>
          </p:cNvPr>
          <p:cNvSpPr/>
          <p:nvPr userDrawn="1"/>
        </p:nvSpPr>
        <p:spPr>
          <a:xfrm>
            <a:off x="0" y="0"/>
            <a:ext cx="12192000" cy="872836"/>
          </a:xfrm>
          <a:prstGeom prst="rect">
            <a:avLst/>
          </a:prstGeom>
          <a:solidFill>
            <a:srgbClr val="4F367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AD941-0138-42CF-97A7-B501463F021B}"/>
              </a:ext>
            </a:extLst>
          </p:cNvPr>
          <p:cNvSpPr/>
          <p:nvPr userDrawn="1"/>
        </p:nvSpPr>
        <p:spPr>
          <a:xfrm>
            <a:off x="0" y="5985164"/>
            <a:ext cx="12192000" cy="872836"/>
          </a:xfrm>
          <a:prstGeom prst="rect">
            <a:avLst/>
          </a:prstGeom>
          <a:solidFill>
            <a:srgbClr val="4F367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46354-0008-49A8-BB3A-DB9B4B755A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A1411-D5A5-4253-B7F4-BBB77E69E6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Patrick Weatherford – [class]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AC317-B281-4C3F-BB81-E4FF73F8DE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285" y="6064439"/>
            <a:ext cx="2971429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2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75784D-89BD-4661-A2AD-04339CA4601A}"/>
              </a:ext>
            </a:extLst>
          </p:cNvPr>
          <p:cNvSpPr/>
          <p:nvPr userDrawn="1"/>
        </p:nvSpPr>
        <p:spPr>
          <a:xfrm>
            <a:off x="0" y="0"/>
            <a:ext cx="12192000" cy="872836"/>
          </a:xfrm>
          <a:prstGeom prst="rect">
            <a:avLst/>
          </a:prstGeom>
          <a:solidFill>
            <a:srgbClr val="4F367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8CC71-C6FE-45FB-BA36-2DCF1BC24496}"/>
              </a:ext>
            </a:extLst>
          </p:cNvPr>
          <p:cNvSpPr/>
          <p:nvPr userDrawn="1"/>
        </p:nvSpPr>
        <p:spPr>
          <a:xfrm>
            <a:off x="0" y="6209606"/>
            <a:ext cx="12192000" cy="648393"/>
          </a:xfrm>
          <a:prstGeom prst="rect">
            <a:avLst/>
          </a:prstGeom>
          <a:solidFill>
            <a:srgbClr val="4F367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DBC5-AB2D-4C02-96D7-56E07FE943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8728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8052-2739-4BAF-96E1-DB72164D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7973"/>
            <a:ext cx="6096000" cy="5331632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indent="-342900">
              <a:buFontTx/>
              <a:buChar char="-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371600" indent="-457200">
              <a:buFont typeface="+mj-lt"/>
              <a:buAutoNum type="arabicPeriod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14500" indent="-342900">
              <a:buFont typeface="+mj-lt"/>
              <a:buAutoNum type="alphaLcPeriod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04BB724-9065-4C4E-B737-C0C717566C7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005157" y="6375860"/>
            <a:ext cx="4186844" cy="315883"/>
          </a:xfrm>
        </p:spPr>
        <p:txBody>
          <a:bodyPr>
            <a:normAutofit/>
          </a:bodyPr>
          <a:lstStyle>
            <a:lvl1pPr marL="0" indent="0" algn="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Patrick Weatherford – [class]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1655BC-3DCC-4228-92AB-7974FDC95F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66635"/>
            <a:ext cx="2269881" cy="5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7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AFC63-6F28-4FC4-8A94-3EE2DF3A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C948-95A7-4158-8ABC-12EFF22A0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40B9-5431-48D3-AA53-3AAF3FED9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F92D-7727-4090-9F61-DDB636BC239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FC1D-0BC0-4E01-B179-5B2E6FF01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4133F-2849-495D-B956-E16C6C135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CBF8-4F8A-4E03-A7F4-90D4633C5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D32D-A6A0-4D81-B750-B66421DCC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1EF3E-C7D4-4669-B71F-4A9C83F83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8A8E-6293-468D-AAC0-A8259A2A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838E-68CF-4D87-850F-E993684A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34674F8B0F7A449398421D7335D328" ma:contentTypeVersion="12" ma:contentTypeDescription="Create a new document." ma:contentTypeScope="" ma:versionID="75ca84bec0d4aff136b75344fca230a2">
  <xsd:schema xmlns:xsd="http://www.w3.org/2001/XMLSchema" xmlns:xs="http://www.w3.org/2001/XMLSchema" xmlns:p="http://schemas.microsoft.com/office/2006/metadata/properties" xmlns:ns3="f99372cf-7e32-4e19-9553-a308eadb1f4c" xmlns:ns4="7d0a3aa3-a017-4ce8-bd96-fd39a2ccc84f" targetNamespace="http://schemas.microsoft.com/office/2006/metadata/properties" ma:root="true" ma:fieldsID="c25559a5ea8a0675cd0fe3628b039930" ns3:_="" ns4:_="">
    <xsd:import namespace="f99372cf-7e32-4e19-9553-a308eadb1f4c"/>
    <xsd:import namespace="7d0a3aa3-a017-4ce8-bd96-fd39a2ccc8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372cf-7e32-4e19-9553-a308eadb1f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a3aa3-a017-4ce8-bd96-fd39a2ccc84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AB7EC5-9B66-4517-8D89-51B8E2B9AD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9372cf-7e32-4e19-9553-a308eadb1f4c"/>
    <ds:schemaRef ds:uri="7d0a3aa3-a017-4ce8-bd96-fd39a2ccc8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69D99B-7D35-4F90-B0AB-8FB6DBE3FF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A536B7-A293-4363-BA5A-E07F44920C28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d0a3aa3-a017-4ce8-bd96-fd39a2ccc84f"/>
    <ds:schemaRef ds:uri="http://schemas.microsoft.com/office/2006/documentManagement/types"/>
    <ds:schemaRef ds:uri="f99372cf-7e32-4e19-9553-a308eadb1f4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Weatherford</dc:creator>
  <cp:lastModifiedBy>Patrick Weatherford</cp:lastModifiedBy>
  <cp:revision>3</cp:revision>
  <dcterms:created xsi:type="dcterms:W3CDTF">2021-03-21T16:49:01Z</dcterms:created>
  <dcterms:modified xsi:type="dcterms:W3CDTF">2021-03-21T21:13:27Z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0x010100E834674F8B0F7A449398421D7335D328</vt:lpwstr>
  </property>
</Properties>
</file>