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6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8D529-30DB-4152-A3D3-ABAE8EB2453B}" v="198" dt="2021-03-21T23:51:15.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832" autoAdjust="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Weatherford" userId="eee96066-e5d3-4226-b4ba-7636cb4b75e9" providerId="ADAL" clId="{9628D529-30DB-4152-A3D3-ABAE8EB2453B}"/>
    <pc:docChg chg="undo custSel addSld modSld sldOrd modMainMaster">
      <pc:chgData name="Patrick Weatherford" userId="eee96066-e5d3-4226-b4ba-7636cb4b75e9" providerId="ADAL" clId="{9628D529-30DB-4152-A3D3-ABAE8EB2453B}" dt="2021-03-21T23:58:31.395" v="8793" actId="20577"/>
      <pc:docMkLst>
        <pc:docMk/>
      </pc:docMkLst>
      <pc:sldChg chg="modSp mod">
        <pc:chgData name="Patrick Weatherford" userId="eee96066-e5d3-4226-b4ba-7636cb4b75e9" providerId="ADAL" clId="{9628D529-30DB-4152-A3D3-ABAE8EB2453B}" dt="2021-03-21T23:58:31.395" v="8793" actId="20577"/>
        <pc:sldMkLst>
          <pc:docMk/>
          <pc:sldMk cId="364097255" sldId="256"/>
        </pc:sldMkLst>
        <pc:spChg chg="mod">
          <ac:chgData name="Patrick Weatherford" userId="eee96066-e5d3-4226-b4ba-7636cb4b75e9" providerId="ADAL" clId="{9628D529-30DB-4152-A3D3-ABAE8EB2453B}" dt="2021-03-21T21:16:25.611" v="227" actId="20577"/>
          <ac:spMkLst>
            <pc:docMk/>
            <pc:sldMk cId="364097255" sldId="256"/>
            <ac:spMk id="2" creationId="{C795D32D-A6A0-4D81-B750-B66421DCC036}"/>
          </ac:spMkLst>
        </pc:spChg>
        <pc:spChg chg="mod">
          <ac:chgData name="Patrick Weatherford" userId="eee96066-e5d3-4226-b4ba-7636cb4b75e9" providerId="ADAL" clId="{9628D529-30DB-4152-A3D3-ABAE8EB2453B}" dt="2021-03-21T23:58:31.395" v="8793" actId="20577"/>
          <ac:spMkLst>
            <pc:docMk/>
            <pc:sldMk cId="364097255" sldId="256"/>
            <ac:spMk id="3" creationId="{4931EF3E-C7D4-4669-B71F-4A9C83F837EE}"/>
          </ac:spMkLst>
        </pc:spChg>
      </pc:sldChg>
      <pc:sldChg chg="addSp modSp mod modNotesTx">
        <pc:chgData name="Patrick Weatherford" userId="eee96066-e5d3-4226-b4ba-7636cb4b75e9" providerId="ADAL" clId="{9628D529-30DB-4152-A3D3-ABAE8EB2453B}" dt="2021-03-21T23:41:32.358" v="8042"/>
        <pc:sldMkLst>
          <pc:docMk/>
          <pc:sldMk cId="1901341736" sldId="257"/>
        </pc:sldMkLst>
        <pc:spChg chg="mod">
          <ac:chgData name="Patrick Weatherford" userId="eee96066-e5d3-4226-b4ba-7636cb4b75e9" providerId="ADAL" clId="{9628D529-30DB-4152-A3D3-ABAE8EB2453B}" dt="2021-03-21T21:21:06.437" v="545" actId="20577"/>
          <ac:spMkLst>
            <pc:docMk/>
            <pc:sldMk cId="1901341736" sldId="257"/>
            <ac:spMk id="2" creationId="{053A8A8E-6293-468D-AAC0-A8259A2AB731}"/>
          </ac:spMkLst>
        </pc:spChg>
        <pc:spChg chg="mod">
          <ac:chgData name="Patrick Weatherford" userId="eee96066-e5d3-4226-b4ba-7636cb4b75e9" providerId="ADAL" clId="{9628D529-30DB-4152-A3D3-ABAE8EB2453B}" dt="2021-03-21T23:32:11.541" v="7797" actId="20577"/>
          <ac:spMkLst>
            <pc:docMk/>
            <pc:sldMk cId="1901341736" sldId="257"/>
            <ac:spMk id="3" creationId="{8B3C838E-68CF-4D87-850F-E993684A0935}"/>
          </ac:spMkLst>
        </pc:spChg>
        <pc:spChg chg="add mod">
          <ac:chgData name="Patrick Weatherford" userId="eee96066-e5d3-4226-b4ba-7636cb4b75e9" providerId="ADAL" clId="{9628D529-30DB-4152-A3D3-ABAE8EB2453B}" dt="2021-03-21T23:10:01.966" v="6087" actId="14100"/>
          <ac:spMkLst>
            <pc:docMk/>
            <pc:sldMk cId="1901341736" sldId="257"/>
            <ac:spMk id="4" creationId="{CC8C7BFD-1092-416F-B93D-B19173C8F875}"/>
          </ac:spMkLst>
        </pc:spChg>
        <pc:spChg chg="add mod">
          <ac:chgData name="Patrick Weatherford" userId="eee96066-e5d3-4226-b4ba-7636cb4b75e9" providerId="ADAL" clId="{9628D529-30DB-4152-A3D3-ABAE8EB2453B}" dt="2021-03-21T23:41:32.358" v="8042"/>
          <ac:spMkLst>
            <pc:docMk/>
            <pc:sldMk cId="1901341736" sldId="257"/>
            <ac:spMk id="5" creationId="{389BBD39-763C-49B5-94B0-ECF7FAB014D8}"/>
          </ac:spMkLst>
        </pc:spChg>
      </pc:sldChg>
      <pc:sldChg chg="addSp delSp modSp new mod modNotesTx">
        <pc:chgData name="Patrick Weatherford" userId="eee96066-e5d3-4226-b4ba-7636cb4b75e9" providerId="ADAL" clId="{9628D529-30DB-4152-A3D3-ABAE8EB2453B}" dt="2021-03-21T23:41:35.375" v="8043"/>
        <pc:sldMkLst>
          <pc:docMk/>
          <pc:sldMk cId="266782648" sldId="258"/>
        </pc:sldMkLst>
        <pc:spChg chg="mod">
          <ac:chgData name="Patrick Weatherford" userId="eee96066-e5d3-4226-b4ba-7636cb4b75e9" providerId="ADAL" clId="{9628D529-30DB-4152-A3D3-ABAE8EB2453B}" dt="2021-03-21T21:39:43.406" v="1648" actId="20577"/>
          <ac:spMkLst>
            <pc:docMk/>
            <pc:sldMk cId="266782648" sldId="258"/>
            <ac:spMk id="2" creationId="{4E754356-CBA5-4345-BFDD-EAFE3AF859BA}"/>
          </ac:spMkLst>
        </pc:spChg>
        <pc:spChg chg="del">
          <ac:chgData name="Patrick Weatherford" userId="eee96066-e5d3-4226-b4ba-7636cb4b75e9" providerId="ADAL" clId="{9628D529-30DB-4152-A3D3-ABAE8EB2453B}" dt="2021-03-21T21:40:17.127" v="1649" actId="478"/>
          <ac:spMkLst>
            <pc:docMk/>
            <pc:sldMk cId="266782648" sldId="258"/>
            <ac:spMk id="3" creationId="{20FE46A8-5B4E-42A3-B078-54095B690C17}"/>
          </ac:spMkLst>
        </pc:spChg>
        <pc:spChg chg="del">
          <ac:chgData name="Patrick Weatherford" userId="eee96066-e5d3-4226-b4ba-7636cb4b75e9" providerId="ADAL" clId="{9628D529-30DB-4152-A3D3-ABAE8EB2453B}" dt="2021-03-21T22:24:50.814" v="2429"/>
          <ac:spMkLst>
            <pc:docMk/>
            <pc:sldMk cId="266782648" sldId="258"/>
            <ac:spMk id="4" creationId="{E42B7041-E74B-45B4-9FC7-90263BD27EF2}"/>
          </ac:spMkLst>
        </pc:spChg>
        <pc:spChg chg="add mod">
          <ac:chgData name="Patrick Weatherford" userId="eee96066-e5d3-4226-b4ba-7636cb4b75e9" providerId="ADAL" clId="{9628D529-30DB-4152-A3D3-ABAE8EB2453B}" dt="2021-03-21T22:10:46.128" v="1882" actId="1037"/>
          <ac:spMkLst>
            <pc:docMk/>
            <pc:sldMk cId="266782648" sldId="258"/>
            <ac:spMk id="5" creationId="{A071E436-EBC5-43F8-BEC5-AC772D3FD01F}"/>
          </ac:spMkLst>
        </pc:spChg>
        <pc:spChg chg="add mod">
          <ac:chgData name="Patrick Weatherford" userId="eee96066-e5d3-4226-b4ba-7636cb4b75e9" providerId="ADAL" clId="{9628D529-30DB-4152-A3D3-ABAE8EB2453B}" dt="2021-03-21T22:10:46.128" v="1882" actId="1037"/>
          <ac:spMkLst>
            <pc:docMk/>
            <pc:sldMk cId="266782648" sldId="258"/>
            <ac:spMk id="6" creationId="{47E24D22-D270-4185-8EF5-C57F7DFD9F12}"/>
          </ac:spMkLst>
        </pc:spChg>
        <pc:spChg chg="add mod">
          <ac:chgData name="Patrick Weatherford" userId="eee96066-e5d3-4226-b4ba-7636cb4b75e9" providerId="ADAL" clId="{9628D529-30DB-4152-A3D3-ABAE8EB2453B}" dt="2021-03-21T22:10:46.128" v="1882" actId="1037"/>
          <ac:spMkLst>
            <pc:docMk/>
            <pc:sldMk cId="266782648" sldId="258"/>
            <ac:spMk id="13" creationId="{B2AF2B20-6F21-4175-AF30-5EDFFB479637}"/>
          </ac:spMkLst>
        </pc:spChg>
        <pc:spChg chg="add mod">
          <ac:chgData name="Patrick Weatherford" userId="eee96066-e5d3-4226-b4ba-7636cb4b75e9" providerId="ADAL" clId="{9628D529-30DB-4152-A3D3-ABAE8EB2453B}" dt="2021-03-21T22:10:46.128" v="1882" actId="1037"/>
          <ac:spMkLst>
            <pc:docMk/>
            <pc:sldMk cId="266782648" sldId="258"/>
            <ac:spMk id="16" creationId="{ACD1D60B-1A49-4287-B88A-5847E60671FD}"/>
          </ac:spMkLst>
        </pc:spChg>
        <pc:spChg chg="add mod">
          <ac:chgData name="Patrick Weatherford" userId="eee96066-e5d3-4226-b4ba-7636cb4b75e9" providerId="ADAL" clId="{9628D529-30DB-4152-A3D3-ABAE8EB2453B}" dt="2021-03-21T22:10:46.128" v="1882" actId="1037"/>
          <ac:spMkLst>
            <pc:docMk/>
            <pc:sldMk cId="266782648" sldId="258"/>
            <ac:spMk id="23" creationId="{BF5FF340-C2E4-4BBC-8BA7-9D89710B06DD}"/>
          </ac:spMkLst>
        </pc:spChg>
        <pc:spChg chg="add mod">
          <ac:chgData name="Patrick Weatherford" userId="eee96066-e5d3-4226-b4ba-7636cb4b75e9" providerId="ADAL" clId="{9628D529-30DB-4152-A3D3-ABAE8EB2453B}" dt="2021-03-21T22:10:46.128" v="1882" actId="1037"/>
          <ac:spMkLst>
            <pc:docMk/>
            <pc:sldMk cId="266782648" sldId="258"/>
            <ac:spMk id="26" creationId="{24666006-123E-4BE1-BE34-767BF731583E}"/>
          </ac:spMkLst>
        </pc:spChg>
        <pc:spChg chg="add mod">
          <ac:chgData name="Patrick Weatherford" userId="eee96066-e5d3-4226-b4ba-7636cb4b75e9" providerId="ADAL" clId="{9628D529-30DB-4152-A3D3-ABAE8EB2453B}" dt="2021-03-21T23:41:35.375" v="8043"/>
          <ac:spMkLst>
            <pc:docMk/>
            <pc:sldMk cId="266782648" sldId="258"/>
            <ac:spMk id="33" creationId="{96AE2AB3-9C47-4FCC-9213-4E801EEFE25B}"/>
          </ac:spMkLst>
        </pc:spChg>
        <pc:picChg chg="add del mod">
          <ac:chgData name="Patrick Weatherford" userId="eee96066-e5d3-4226-b4ba-7636cb4b75e9" providerId="ADAL" clId="{9628D529-30DB-4152-A3D3-ABAE8EB2453B}" dt="2021-03-21T21:42:21.200" v="1669" actId="478"/>
          <ac:picMkLst>
            <pc:docMk/>
            <pc:sldMk cId="266782648" sldId="258"/>
            <ac:picMk id="8" creationId="{2649B8FA-145E-4C4C-B9E5-DAF66D43F420}"/>
          </ac:picMkLst>
        </pc:picChg>
        <pc:picChg chg="add mod">
          <ac:chgData name="Patrick Weatherford" userId="eee96066-e5d3-4226-b4ba-7636cb4b75e9" providerId="ADAL" clId="{9628D529-30DB-4152-A3D3-ABAE8EB2453B}" dt="2021-03-21T22:10:46.128" v="1882" actId="1037"/>
          <ac:picMkLst>
            <pc:docMk/>
            <pc:sldMk cId="266782648" sldId="258"/>
            <ac:picMk id="10" creationId="{25825277-923D-4F49-B35C-B5DBE2CA6EEB}"/>
          </ac:picMkLst>
        </pc:picChg>
        <pc:picChg chg="add mod">
          <ac:chgData name="Patrick Weatherford" userId="eee96066-e5d3-4226-b4ba-7636cb4b75e9" providerId="ADAL" clId="{9628D529-30DB-4152-A3D3-ABAE8EB2453B}" dt="2021-03-21T22:10:46.128" v="1882" actId="1037"/>
          <ac:picMkLst>
            <pc:docMk/>
            <pc:sldMk cId="266782648" sldId="258"/>
            <ac:picMk id="12" creationId="{5975B509-81BD-4B4F-8905-2984D528BC95}"/>
          </ac:picMkLst>
        </pc:picChg>
        <pc:cxnChg chg="add del mod">
          <ac:chgData name="Patrick Weatherford" userId="eee96066-e5d3-4226-b4ba-7636cb4b75e9" providerId="ADAL" clId="{9628D529-30DB-4152-A3D3-ABAE8EB2453B}" dt="2021-03-21T21:44:20.393" v="1699" actId="478"/>
          <ac:cxnSpMkLst>
            <pc:docMk/>
            <pc:sldMk cId="266782648" sldId="258"/>
            <ac:cxnSpMk id="15" creationId="{74CF4BF5-A69F-400D-96BB-4ED1922A6301}"/>
          </ac:cxnSpMkLst>
        </pc:cxnChg>
        <pc:cxnChg chg="add del mod">
          <ac:chgData name="Patrick Weatherford" userId="eee96066-e5d3-4226-b4ba-7636cb4b75e9" providerId="ADAL" clId="{9628D529-30DB-4152-A3D3-ABAE8EB2453B}" dt="2021-03-21T21:59:50.106" v="1750" actId="478"/>
          <ac:cxnSpMkLst>
            <pc:docMk/>
            <pc:sldMk cId="266782648" sldId="258"/>
            <ac:cxnSpMk id="18" creationId="{C0676DB3-6343-469E-8ABF-DE48C157CFAA}"/>
          </ac:cxnSpMkLst>
        </pc:cxnChg>
        <pc:cxnChg chg="add mod">
          <ac:chgData name="Patrick Weatherford" userId="eee96066-e5d3-4226-b4ba-7636cb4b75e9" providerId="ADAL" clId="{9628D529-30DB-4152-A3D3-ABAE8EB2453B}" dt="2021-03-21T22:10:46.128" v="1882" actId="1037"/>
          <ac:cxnSpMkLst>
            <pc:docMk/>
            <pc:sldMk cId="266782648" sldId="258"/>
            <ac:cxnSpMk id="20" creationId="{359914A5-4384-4BA8-AF07-70B434EBCD51}"/>
          </ac:cxnSpMkLst>
        </pc:cxnChg>
        <pc:cxnChg chg="add mod">
          <ac:chgData name="Patrick Weatherford" userId="eee96066-e5d3-4226-b4ba-7636cb4b75e9" providerId="ADAL" clId="{9628D529-30DB-4152-A3D3-ABAE8EB2453B}" dt="2021-03-21T22:10:46.128" v="1882" actId="1037"/>
          <ac:cxnSpMkLst>
            <pc:docMk/>
            <pc:sldMk cId="266782648" sldId="258"/>
            <ac:cxnSpMk id="22" creationId="{E6AB6002-AAC8-49F2-AC50-C9C7E9C01C0B}"/>
          </ac:cxnSpMkLst>
        </pc:cxnChg>
        <pc:cxnChg chg="add mod">
          <ac:chgData name="Patrick Weatherford" userId="eee96066-e5d3-4226-b4ba-7636cb4b75e9" providerId="ADAL" clId="{9628D529-30DB-4152-A3D3-ABAE8EB2453B}" dt="2021-03-21T22:10:46.128" v="1882" actId="1037"/>
          <ac:cxnSpMkLst>
            <pc:docMk/>
            <pc:sldMk cId="266782648" sldId="258"/>
            <ac:cxnSpMk id="25" creationId="{33D09B85-5F02-4EEC-AC89-6CFF9CB5679A}"/>
          </ac:cxnSpMkLst>
        </pc:cxnChg>
        <pc:cxnChg chg="add mod">
          <ac:chgData name="Patrick Weatherford" userId="eee96066-e5d3-4226-b4ba-7636cb4b75e9" providerId="ADAL" clId="{9628D529-30DB-4152-A3D3-ABAE8EB2453B}" dt="2021-03-21T22:10:46.128" v="1882" actId="1037"/>
          <ac:cxnSpMkLst>
            <pc:docMk/>
            <pc:sldMk cId="266782648" sldId="258"/>
            <ac:cxnSpMk id="27" creationId="{CACD1BC6-06E5-42AB-A68A-A06A31B4D298}"/>
          </ac:cxnSpMkLst>
        </pc:cxnChg>
        <pc:cxnChg chg="add mod">
          <ac:chgData name="Patrick Weatherford" userId="eee96066-e5d3-4226-b4ba-7636cb4b75e9" providerId="ADAL" clId="{9628D529-30DB-4152-A3D3-ABAE8EB2453B}" dt="2021-03-21T22:10:46.128" v="1882" actId="1037"/>
          <ac:cxnSpMkLst>
            <pc:docMk/>
            <pc:sldMk cId="266782648" sldId="258"/>
            <ac:cxnSpMk id="31" creationId="{9E7BAC61-2CDC-4DE2-95A3-6E3A304C53FD}"/>
          </ac:cxnSpMkLst>
        </pc:cxnChg>
      </pc:sldChg>
      <pc:sldChg chg="addSp delSp modSp new mod modNotesTx">
        <pc:chgData name="Patrick Weatherford" userId="eee96066-e5d3-4226-b4ba-7636cb4b75e9" providerId="ADAL" clId="{9628D529-30DB-4152-A3D3-ABAE8EB2453B}" dt="2021-03-21T23:41:38.055" v="8044"/>
        <pc:sldMkLst>
          <pc:docMk/>
          <pc:sldMk cId="7015086" sldId="259"/>
        </pc:sldMkLst>
        <pc:spChg chg="mod">
          <ac:chgData name="Patrick Weatherford" userId="eee96066-e5d3-4226-b4ba-7636cb4b75e9" providerId="ADAL" clId="{9628D529-30DB-4152-A3D3-ABAE8EB2453B}" dt="2021-03-21T22:48:11.670" v="4467" actId="20577"/>
          <ac:spMkLst>
            <pc:docMk/>
            <pc:sldMk cId="7015086" sldId="259"/>
            <ac:spMk id="2" creationId="{30164B14-7949-4990-8869-4BCF6354EA83}"/>
          </ac:spMkLst>
        </pc:spChg>
        <pc:spChg chg="mod">
          <ac:chgData name="Patrick Weatherford" userId="eee96066-e5d3-4226-b4ba-7636cb4b75e9" providerId="ADAL" clId="{9628D529-30DB-4152-A3D3-ABAE8EB2453B}" dt="2021-03-21T22:50:31.430" v="4663" actId="5793"/>
          <ac:spMkLst>
            <pc:docMk/>
            <pc:sldMk cId="7015086" sldId="259"/>
            <ac:spMk id="3" creationId="{92EEA8CA-576D-474D-9439-7F014B731054}"/>
          </ac:spMkLst>
        </pc:spChg>
        <pc:spChg chg="mod">
          <ac:chgData name="Patrick Weatherford" userId="eee96066-e5d3-4226-b4ba-7636cb4b75e9" providerId="ADAL" clId="{9628D529-30DB-4152-A3D3-ABAE8EB2453B}" dt="2021-03-21T23:41:38.055" v="8044"/>
          <ac:spMkLst>
            <pc:docMk/>
            <pc:sldMk cId="7015086" sldId="259"/>
            <ac:spMk id="4" creationId="{33FC3D83-D900-4DD3-88CC-706D77BA7DD3}"/>
          </ac:spMkLst>
        </pc:spChg>
        <pc:picChg chg="add del mod">
          <ac:chgData name="Patrick Weatherford" userId="eee96066-e5d3-4226-b4ba-7636cb4b75e9" providerId="ADAL" clId="{9628D529-30DB-4152-A3D3-ABAE8EB2453B}" dt="2021-03-21T22:29:53.466" v="2911" actId="478"/>
          <ac:picMkLst>
            <pc:docMk/>
            <pc:sldMk cId="7015086" sldId="259"/>
            <ac:picMk id="6" creationId="{30CA424F-F6FB-4A89-96DB-F9619CB66CBA}"/>
          </ac:picMkLst>
        </pc:picChg>
      </pc:sldChg>
      <pc:sldChg chg="addSp delSp modSp new mod ord">
        <pc:chgData name="Patrick Weatherford" userId="eee96066-e5d3-4226-b4ba-7636cb4b75e9" providerId="ADAL" clId="{9628D529-30DB-4152-A3D3-ABAE8EB2453B}" dt="2021-03-21T23:41:41.383" v="8045"/>
        <pc:sldMkLst>
          <pc:docMk/>
          <pc:sldMk cId="866580296" sldId="260"/>
        </pc:sldMkLst>
        <pc:spChg chg="mod">
          <ac:chgData name="Patrick Weatherford" userId="eee96066-e5d3-4226-b4ba-7636cb4b75e9" providerId="ADAL" clId="{9628D529-30DB-4152-A3D3-ABAE8EB2453B}" dt="2021-03-21T22:47:33.517" v="4433" actId="20577"/>
          <ac:spMkLst>
            <pc:docMk/>
            <pc:sldMk cId="866580296" sldId="260"/>
            <ac:spMk id="2" creationId="{46084AC5-B143-4426-A310-57587DD7A4FD}"/>
          </ac:spMkLst>
        </pc:spChg>
        <pc:spChg chg="mod">
          <ac:chgData name="Patrick Weatherford" userId="eee96066-e5d3-4226-b4ba-7636cb4b75e9" providerId="ADAL" clId="{9628D529-30DB-4152-A3D3-ABAE8EB2453B}" dt="2021-03-21T23:11:27.644" v="6103"/>
          <ac:spMkLst>
            <pc:docMk/>
            <pc:sldMk cId="866580296" sldId="260"/>
            <ac:spMk id="3" creationId="{0F035B42-6EE9-4DA0-B89E-4618A147049D}"/>
          </ac:spMkLst>
        </pc:spChg>
        <pc:spChg chg="del">
          <ac:chgData name="Patrick Weatherford" userId="eee96066-e5d3-4226-b4ba-7636cb4b75e9" providerId="ADAL" clId="{9628D529-30DB-4152-A3D3-ABAE8EB2453B}" dt="2021-03-21T22:24:55.380" v="2430"/>
          <ac:spMkLst>
            <pc:docMk/>
            <pc:sldMk cId="866580296" sldId="260"/>
            <ac:spMk id="4" creationId="{1CCD6C59-EF1F-463F-B8B9-B39B23386A44}"/>
          </ac:spMkLst>
        </pc:spChg>
        <pc:spChg chg="add mod">
          <ac:chgData name="Patrick Weatherford" userId="eee96066-e5d3-4226-b4ba-7636cb4b75e9" providerId="ADAL" clId="{9628D529-30DB-4152-A3D3-ABAE8EB2453B}" dt="2021-03-21T23:41:41.383" v="8045"/>
          <ac:spMkLst>
            <pc:docMk/>
            <pc:sldMk cId="866580296" sldId="260"/>
            <ac:spMk id="5" creationId="{3294EBEA-0B50-43E1-B58D-E2992D35BD47}"/>
          </ac:spMkLst>
        </pc:spChg>
        <pc:spChg chg="add del mod">
          <ac:chgData name="Patrick Weatherford" userId="eee96066-e5d3-4226-b4ba-7636cb4b75e9" providerId="ADAL" clId="{9628D529-30DB-4152-A3D3-ABAE8EB2453B}" dt="2021-03-21T23:02:37.133" v="5711" actId="478"/>
          <ac:spMkLst>
            <pc:docMk/>
            <pc:sldMk cId="866580296" sldId="260"/>
            <ac:spMk id="6" creationId="{929D927A-4430-406C-9B39-7E05DBF2C1C5}"/>
          </ac:spMkLst>
        </pc:spChg>
        <pc:spChg chg="add mod">
          <ac:chgData name="Patrick Weatherford" userId="eee96066-e5d3-4226-b4ba-7636cb4b75e9" providerId="ADAL" clId="{9628D529-30DB-4152-A3D3-ABAE8EB2453B}" dt="2021-03-21T23:14:52.309" v="6127" actId="20577"/>
          <ac:spMkLst>
            <pc:docMk/>
            <pc:sldMk cId="866580296" sldId="260"/>
            <ac:spMk id="7" creationId="{827C5F69-838C-41AE-80E2-0B803B7A42AC}"/>
          </ac:spMkLst>
        </pc:spChg>
        <pc:spChg chg="add del mod">
          <ac:chgData name="Patrick Weatherford" userId="eee96066-e5d3-4226-b4ba-7636cb4b75e9" providerId="ADAL" clId="{9628D529-30DB-4152-A3D3-ABAE8EB2453B}" dt="2021-03-21T23:07:15.784" v="5854" actId="478"/>
          <ac:spMkLst>
            <pc:docMk/>
            <pc:sldMk cId="866580296" sldId="260"/>
            <ac:spMk id="10" creationId="{A2036739-C80D-46B6-90D9-EE7C95A8E4AF}"/>
          </ac:spMkLst>
        </pc:spChg>
        <pc:picChg chg="add mod">
          <ac:chgData name="Patrick Weatherford" userId="eee96066-e5d3-4226-b4ba-7636cb4b75e9" providerId="ADAL" clId="{9628D529-30DB-4152-A3D3-ABAE8EB2453B}" dt="2021-03-21T23:08:22.813" v="5946" actId="1440"/>
          <ac:picMkLst>
            <pc:docMk/>
            <pc:sldMk cId="866580296" sldId="260"/>
            <ac:picMk id="9" creationId="{2468DDA5-9711-4E66-A42A-22A7680A61E2}"/>
          </ac:picMkLst>
        </pc:picChg>
      </pc:sldChg>
      <pc:sldChg chg="addSp delSp modSp new mod">
        <pc:chgData name="Patrick Weatherford" userId="eee96066-e5d3-4226-b4ba-7636cb4b75e9" providerId="ADAL" clId="{9628D529-30DB-4152-A3D3-ABAE8EB2453B}" dt="2021-03-21T23:43:09.682" v="8060" actId="478"/>
        <pc:sldMkLst>
          <pc:docMk/>
          <pc:sldMk cId="2932379186" sldId="261"/>
        </pc:sldMkLst>
        <pc:spChg chg="mod">
          <ac:chgData name="Patrick Weatherford" userId="eee96066-e5d3-4226-b4ba-7636cb4b75e9" providerId="ADAL" clId="{9628D529-30DB-4152-A3D3-ABAE8EB2453B}" dt="2021-03-21T23:17:12.549" v="6236" actId="20577"/>
          <ac:spMkLst>
            <pc:docMk/>
            <pc:sldMk cId="2932379186" sldId="261"/>
            <ac:spMk id="2" creationId="{A89A540A-B759-40FC-9080-BAA335A038D2}"/>
          </ac:spMkLst>
        </pc:spChg>
        <pc:spChg chg="mod">
          <ac:chgData name="Patrick Weatherford" userId="eee96066-e5d3-4226-b4ba-7636cb4b75e9" providerId="ADAL" clId="{9628D529-30DB-4152-A3D3-ABAE8EB2453B}" dt="2021-03-21T23:42:59.770" v="8058" actId="20577"/>
          <ac:spMkLst>
            <pc:docMk/>
            <pc:sldMk cId="2932379186" sldId="261"/>
            <ac:spMk id="3" creationId="{48DC14B3-1130-4515-97DC-23A21B74A1DF}"/>
          </ac:spMkLst>
        </pc:spChg>
        <pc:spChg chg="del">
          <ac:chgData name="Patrick Weatherford" userId="eee96066-e5d3-4226-b4ba-7636cb4b75e9" providerId="ADAL" clId="{9628D529-30DB-4152-A3D3-ABAE8EB2453B}" dt="2021-03-21T22:25:07.526" v="2433"/>
          <ac:spMkLst>
            <pc:docMk/>
            <pc:sldMk cId="2932379186" sldId="261"/>
            <ac:spMk id="4" creationId="{A1F7DA6C-ED84-4393-8DB9-9D394910F795}"/>
          </ac:spMkLst>
        </pc:spChg>
        <pc:spChg chg="add mod">
          <ac:chgData name="Patrick Weatherford" userId="eee96066-e5d3-4226-b4ba-7636cb4b75e9" providerId="ADAL" clId="{9628D529-30DB-4152-A3D3-ABAE8EB2453B}" dt="2021-03-21T23:41:44.038" v="8046"/>
          <ac:spMkLst>
            <pc:docMk/>
            <pc:sldMk cId="2932379186" sldId="261"/>
            <ac:spMk id="5" creationId="{D94BD823-395B-450C-BB5B-E45324F4B97F}"/>
          </ac:spMkLst>
        </pc:spChg>
        <pc:spChg chg="add del mod">
          <ac:chgData name="Patrick Weatherford" userId="eee96066-e5d3-4226-b4ba-7636cb4b75e9" providerId="ADAL" clId="{9628D529-30DB-4152-A3D3-ABAE8EB2453B}" dt="2021-03-21T23:36:08.199" v="7943" actId="478"/>
          <ac:spMkLst>
            <pc:docMk/>
            <pc:sldMk cId="2932379186" sldId="261"/>
            <ac:spMk id="8" creationId="{53AEDF65-41CE-4284-B48B-F5C92E849A88}"/>
          </ac:spMkLst>
        </pc:spChg>
        <pc:spChg chg="add del mod">
          <ac:chgData name="Patrick Weatherford" userId="eee96066-e5d3-4226-b4ba-7636cb4b75e9" providerId="ADAL" clId="{9628D529-30DB-4152-A3D3-ABAE8EB2453B}" dt="2021-03-21T23:36:49.551" v="7947" actId="478"/>
          <ac:spMkLst>
            <pc:docMk/>
            <pc:sldMk cId="2932379186" sldId="261"/>
            <ac:spMk id="11" creationId="{49EBD146-2611-482F-8CCD-F7A639CC9FF5}"/>
          </ac:spMkLst>
        </pc:spChg>
        <pc:spChg chg="add del mod">
          <ac:chgData name="Patrick Weatherford" userId="eee96066-e5d3-4226-b4ba-7636cb4b75e9" providerId="ADAL" clId="{9628D529-30DB-4152-A3D3-ABAE8EB2453B}" dt="2021-03-21T23:43:09.682" v="8060" actId="478"/>
          <ac:spMkLst>
            <pc:docMk/>
            <pc:sldMk cId="2932379186" sldId="261"/>
            <ac:spMk id="14" creationId="{1DB0C40D-1D78-4FF1-BD33-2CD79A2AF3C9}"/>
          </ac:spMkLst>
        </pc:spChg>
        <pc:spChg chg="add del mod">
          <ac:chgData name="Patrick Weatherford" userId="eee96066-e5d3-4226-b4ba-7636cb4b75e9" providerId="ADAL" clId="{9628D529-30DB-4152-A3D3-ABAE8EB2453B}" dt="2021-03-21T23:38:05.968" v="7966" actId="478"/>
          <ac:spMkLst>
            <pc:docMk/>
            <pc:sldMk cId="2932379186" sldId="261"/>
            <ac:spMk id="17" creationId="{12765923-FE12-4343-B854-E91DFF3C491D}"/>
          </ac:spMkLst>
        </pc:spChg>
        <pc:picChg chg="add del mod">
          <ac:chgData name="Patrick Weatherford" userId="eee96066-e5d3-4226-b4ba-7636cb4b75e9" providerId="ADAL" clId="{9628D529-30DB-4152-A3D3-ABAE8EB2453B}" dt="2021-03-21T23:37:04.319" v="7952" actId="14100"/>
          <ac:picMkLst>
            <pc:docMk/>
            <pc:sldMk cId="2932379186" sldId="261"/>
            <ac:picMk id="7" creationId="{A2F15506-F687-4AFD-8DAF-F3CC838A6557}"/>
          </ac:picMkLst>
        </pc:picChg>
        <pc:picChg chg="add mod">
          <ac:chgData name="Patrick Weatherford" userId="eee96066-e5d3-4226-b4ba-7636cb4b75e9" providerId="ADAL" clId="{9628D529-30DB-4152-A3D3-ABAE8EB2453B}" dt="2021-03-21T23:37:44.328" v="7962" actId="14100"/>
          <ac:picMkLst>
            <pc:docMk/>
            <pc:sldMk cId="2932379186" sldId="261"/>
            <ac:picMk id="10" creationId="{2FE72D56-530A-4319-934C-CF74FE08B818}"/>
          </ac:picMkLst>
        </pc:picChg>
        <pc:picChg chg="add mod">
          <ac:chgData name="Patrick Weatherford" userId="eee96066-e5d3-4226-b4ba-7636cb4b75e9" providerId="ADAL" clId="{9628D529-30DB-4152-A3D3-ABAE8EB2453B}" dt="2021-03-21T23:37:34.471" v="7959" actId="1076"/>
          <ac:picMkLst>
            <pc:docMk/>
            <pc:sldMk cId="2932379186" sldId="261"/>
            <ac:picMk id="13" creationId="{2C92820F-672B-48D5-92AC-0B7ABF186D9D}"/>
          </ac:picMkLst>
        </pc:picChg>
        <pc:picChg chg="add mod">
          <ac:chgData name="Patrick Weatherford" userId="eee96066-e5d3-4226-b4ba-7636cb4b75e9" providerId="ADAL" clId="{9628D529-30DB-4152-A3D3-ABAE8EB2453B}" dt="2021-03-21T23:38:22.944" v="7970" actId="1076"/>
          <ac:picMkLst>
            <pc:docMk/>
            <pc:sldMk cId="2932379186" sldId="261"/>
            <ac:picMk id="16" creationId="{11C88AC3-A5E3-459C-9642-2AAFE4274FA6}"/>
          </ac:picMkLst>
        </pc:picChg>
      </pc:sldChg>
      <pc:sldChg chg="addSp delSp modSp new mod">
        <pc:chgData name="Patrick Weatherford" userId="eee96066-e5d3-4226-b4ba-7636cb4b75e9" providerId="ADAL" clId="{9628D529-30DB-4152-A3D3-ABAE8EB2453B}" dt="2021-03-21T23:52:43.195" v="8382" actId="1037"/>
        <pc:sldMkLst>
          <pc:docMk/>
          <pc:sldMk cId="1997381106" sldId="262"/>
        </pc:sldMkLst>
        <pc:spChg chg="mod">
          <ac:chgData name="Patrick Weatherford" userId="eee96066-e5d3-4226-b4ba-7636cb4b75e9" providerId="ADAL" clId="{9628D529-30DB-4152-A3D3-ABAE8EB2453B}" dt="2021-03-21T23:28:39.900" v="7450" actId="20577"/>
          <ac:spMkLst>
            <pc:docMk/>
            <pc:sldMk cId="1997381106" sldId="262"/>
            <ac:spMk id="2" creationId="{757B6840-430D-41F1-9C9C-03E9D48AE953}"/>
          </ac:spMkLst>
        </pc:spChg>
        <pc:spChg chg="mod">
          <ac:chgData name="Patrick Weatherford" userId="eee96066-e5d3-4226-b4ba-7636cb4b75e9" providerId="ADAL" clId="{9628D529-30DB-4152-A3D3-ABAE8EB2453B}" dt="2021-03-21T23:50:58.490" v="8287" actId="14100"/>
          <ac:spMkLst>
            <pc:docMk/>
            <pc:sldMk cId="1997381106" sldId="262"/>
            <ac:spMk id="3" creationId="{9B363F5E-99A0-42AA-877E-47B44F2EF07B}"/>
          </ac:spMkLst>
        </pc:spChg>
        <pc:spChg chg="del">
          <ac:chgData name="Patrick Weatherford" userId="eee96066-e5d3-4226-b4ba-7636cb4b75e9" providerId="ADAL" clId="{9628D529-30DB-4152-A3D3-ABAE8EB2453B}" dt="2021-03-21T22:25:05.655" v="2432"/>
          <ac:spMkLst>
            <pc:docMk/>
            <pc:sldMk cId="1997381106" sldId="262"/>
            <ac:spMk id="4" creationId="{04E3141E-C866-4CBA-B451-3017AB8F73A1}"/>
          </ac:spMkLst>
        </pc:spChg>
        <pc:spChg chg="add mod">
          <ac:chgData name="Patrick Weatherford" userId="eee96066-e5d3-4226-b4ba-7636cb4b75e9" providerId="ADAL" clId="{9628D529-30DB-4152-A3D3-ABAE8EB2453B}" dt="2021-03-21T23:41:23.889" v="8041" actId="20577"/>
          <ac:spMkLst>
            <pc:docMk/>
            <pc:sldMk cId="1997381106" sldId="262"/>
            <ac:spMk id="5" creationId="{2087C017-E626-482E-AE23-66AB745E7C56}"/>
          </ac:spMkLst>
        </pc:spChg>
        <pc:spChg chg="add mod">
          <ac:chgData name="Patrick Weatherford" userId="eee96066-e5d3-4226-b4ba-7636cb4b75e9" providerId="ADAL" clId="{9628D529-30DB-4152-A3D3-ABAE8EB2453B}" dt="2021-03-21T23:50:50.500" v="8286" actId="20577"/>
          <ac:spMkLst>
            <pc:docMk/>
            <pc:sldMk cId="1997381106" sldId="262"/>
            <ac:spMk id="6" creationId="{5A85D905-B4CF-4435-99FB-8874E07A97A6}"/>
          </ac:spMkLst>
        </pc:spChg>
        <pc:spChg chg="add del mod">
          <ac:chgData name="Patrick Weatherford" userId="eee96066-e5d3-4226-b4ba-7636cb4b75e9" providerId="ADAL" clId="{9628D529-30DB-4152-A3D3-ABAE8EB2453B}" dt="2021-03-21T23:40:31.129" v="8012" actId="478"/>
          <ac:spMkLst>
            <pc:docMk/>
            <pc:sldMk cId="1997381106" sldId="262"/>
            <ac:spMk id="9" creationId="{51E3E412-CA63-4791-8A1D-5E7241B5102F}"/>
          </ac:spMkLst>
        </pc:spChg>
        <pc:spChg chg="add mod">
          <ac:chgData name="Patrick Weatherford" userId="eee96066-e5d3-4226-b4ba-7636cb4b75e9" providerId="ADAL" clId="{9628D529-30DB-4152-A3D3-ABAE8EB2453B}" dt="2021-03-21T23:52:35.307" v="8373" actId="1076"/>
          <ac:spMkLst>
            <pc:docMk/>
            <pc:sldMk cId="1997381106" sldId="262"/>
            <ac:spMk id="10" creationId="{65334E6C-4707-43A4-9825-7510E76E808E}"/>
          </ac:spMkLst>
        </pc:spChg>
        <pc:spChg chg="add mod">
          <ac:chgData name="Patrick Weatherford" userId="eee96066-e5d3-4226-b4ba-7636cb4b75e9" providerId="ADAL" clId="{9628D529-30DB-4152-A3D3-ABAE8EB2453B}" dt="2021-03-21T23:51:08.684" v="8338" actId="1035"/>
          <ac:spMkLst>
            <pc:docMk/>
            <pc:sldMk cId="1997381106" sldId="262"/>
            <ac:spMk id="14" creationId="{515357B2-8A63-4BEF-B205-D6FC579C7957}"/>
          </ac:spMkLst>
        </pc:spChg>
        <pc:spChg chg="add mod">
          <ac:chgData name="Patrick Weatherford" userId="eee96066-e5d3-4226-b4ba-7636cb4b75e9" providerId="ADAL" clId="{9628D529-30DB-4152-A3D3-ABAE8EB2453B}" dt="2021-03-21T23:51:08.684" v="8338" actId="1035"/>
          <ac:spMkLst>
            <pc:docMk/>
            <pc:sldMk cId="1997381106" sldId="262"/>
            <ac:spMk id="15" creationId="{2C9303FE-D6F8-45C6-A092-82D3959EFFA4}"/>
          </ac:spMkLst>
        </pc:spChg>
        <pc:spChg chg="add mod">
          <ac:chgData name="Patrick Weatherford" userId="eee96066-e5d3-4226-b4ba-7636cb4b75e9" providerId="ADAL" clId="{9628D529-30DB-4152-A3D3-ABAE8EB2453B}" dt="2021-03-21T23:52:43.195" v="8382" actId="1037"/>
          <ac:spMkLst>
            <pc:docMk/>
            <pc:sldMk cId="1997381106" sldId="262"/>
            <ac:spMk id="16" creationId="{7386AE94-127A-410B-A901-52B2E6DC36F8}"/>
          </ac:spMkLst>
        </pc:spChg>
        <pc:spChg chg="add del mod">
          <ac:chgData name="Patrick Weatherford" userId="eee96066-e5d3-4226-b4ba-7636cb4b75e9" providerId="ADAL" clId="{9628D529-30DB-4152-A3D3-ABAE8EB2453B}" dt="2021-03-21T23:49:12.789" v="8191" actId="21"/>
          <ac:spMkLst>
            <pc:docMk/>
            <pc:sldMk cId="1997381106" sldId="262"/>
            <ac:spMk id="23" creationId="{FE84BF5F-30E1-4583-A3F9-50ADDA8A45F1}"/>
          </ac:spMkLst>
        </pc:spChg>
        <pc:spChg chg="add mod">
          <ac:chgData name="Patrick Weatherford" userId="eee96066-e5d3-4226-b4ba-7636cb4b75e9" providerId="ADAL" clId="{9628D529-30DB-4152-A3D3-ABAE8EB2453B}" dt="2021-03-21T23:51:19.715" v="8341" actId="1076"/>
          <ac:spMkLst>
            <pc:docMk/>
            <pc:sldMk cId="1997381106" sldId="262"/>
            <ac:spMk id="24" creationId="{69F106B4-4A37-48C5-AB96-E50701DF8EA2}"/>
          </ac:spMkLst>
        </pc:spChg>
        <pc:picChg chg="add mod">
          <ac:chgData name="Patrick Weatherford" userId="eee96066-e5d3-4226-b4ba-7636cb4b75e9" providerId="ADAL" clId="{9628D529-30DB-4152-A3D3-ABAE8EB2453B}" dt="2021-03-21T23:51:08.684" v="8338" actId="1035"/>
          <ac:picMkLst>
            <pc:docMk/>
            <pc:sldMk cId="1997381106" sldId="262"/>
            <ac:picMk id="8" creationId="{7F107B8F-CEDC-43B5-8CDF-BBFE92DA3C9A}"/>
          </ac:picMkLst>
        </pc:picChg>
        <pc:picChg chg="add mod">
          <ac:chgData name="Patrick Weatherford" userId="eee96066-e5d3-4226-b4ba-7636cb4b75e9" providerId="ADAL" clId="{9628D529-30DB-4152-A3D3-ABAE8EB2453B}" dt="2021-03-21T23:51:08.684" v="8338" actId="1035"/>
          <ac:picMkLst>
            <pc:docMk/>
            <pc:sldMk cId="1997381106" sldId="262"/>
            <ac:picMk id="11" creationId="{83A925D1-9094-43C0-9574-0F84A87A452D}"/>
          </ac:picMkLst>
        </pc:picChg>
        <pc:picChg chg="add mod">
          <ac:chgData name="Patrick Weatherford" userId="eee96066-e5d3-4226-b4ba-7636cb4b75e9" providerId="ADAL" clId="{9628D529-30DB-4152-A3D3-ABAE8EB2453B}" dt="2021-03-21T23:51:08.684" v="8338" actId="1035"/>
          <ac:picMkLst>
            <pc:docMk/>
            <pc:sldMk cId="1997381106" sldId="262"/>
            <ac:picMk id="12" creationId="{9F4FAFCB-6A93-45BF-8C15-8F3E10D5A6D3}"/>
          </ac:picMkLst>
        </pc:picChg>
        <pc:picChg chg="add mod">
          <ac:chgData name="Patrick Weatherford" userId="eee96066-e5d3-4226-b4ba-7636cb4b75e9" providerId="ADAL" clId="{9628D529-30DB-4152-A3D3-ABAE8EB2453B}" dt="2021-03-21T23:51:08.684" v="8338" actId="1035"/>
          <ac:picMkLst>
            <pc:docMk/>
            <pc:sldMk cId="1997381106" sldId="262"/>
            <ac:picMk id="13" creationId="{98E9C9AD-FB01-446E-A154-F27FACA213D9}"/>
          </ac:picMkLst>
        </pc:picChg>
        <pc:cxnChg chg="add mod">
          <ac:chgData name="Patrick Weatherford" userId="eee96066-e5d3-4226-b4ba-7636cb4b75e9" providerId="ADAL" clId="{9628D529-30DB-4152-A3D3-ABAE8EB2453B}" dt="2021-03-21T23:51:08.684" v="8338" actId="1035"/>
          <ac:cxnSpMkLst>
            <pc:docMk/>
            <pc:sldMk cId="1997381106" sldId="262"/>
            <ac:cxnSpMk id="17" creationId="{9FCF77A5-D4EE-4A5D-B192-B762D0C5AECD}"/>
          </ac:cxnSpMkLst>
        </pc:cxnChg>
        <pc:cxnChg chg="add mod">
          <ac:chgData name="Patrick Weatherford" userId="eee96066-e5d3-4226-b4ba-7636cb4b75e9" providerId="ADAL" clId="{9628D529-30DB-4152-A3D3-ABAE8EB2453B}" dt="2021-03-21T23:51:08.684" v="8338" actId="1035"/>
          <ac:cxnSpMkLst>
            <pc:docMk/>
            <pc:sldMk cId="1997381106" sldId="262"/>
            <ac:cxnSpMk id="20" creationId="{8E96B45E-9493-4725-86B9-42412C6F75FE}"/>
          </ac:cxnSpMkLst>
        </pc:cxnChg>
      </pc:sldChg>
      <pc:sldChg chg="addSp delSp modSp new mod">
        <pc:chgData name="Patrick Weatherford" userId="eee96066-e5d3-4226-b4ba-7636cb4b75e9" providerId="ADAL" clId="{9628D529-30DB-4152-A3D3-ABAE8EB2453B}" dt="2021-03-21T23:57:55.436" v="8786" actId="20577"/>
        <pc:sldMkLst>
          <pc:docMk/>
          <pc:sldMk cId="2327130013" sldId="263"/>
        </pc:sldMkLst>
        <pc:spChg chg="mod">
          <ac:chgData name="Patrick Weatherford" userId="eee96066-e5d3-4226-b4ba-7636cb4b75e9" providerId="ADAL" clId="{9628D529-30DB-4152-A3D3-ABAE8EB2453B}" dt="2021-03-21T21:36:49.582" v="1588" actId="20577"/>
          <ac:spMkLst>
            <pc:docMk/>
            <pc:sldMk cId="2327130013" sldId="263"/>
            <ac:spMk id="2" creationId="{4E0C919A-75B4-4D5D-8308-4B49CFBB3833}"/>
          </ac:spMkLst>
        </pc:spChg>
        <pc:spChg chg="mod">
          <ac:chgData name="Patrick Weatherford" userId="eee96066-e5d3-4226-b4ba-7636cb4b75e9" providerId="ADAL" clId="{9628D529-30DB-4152-A3D3-ABAE8EB2453B}" dt="2021-03-21T23:57:55.436" v="8786" actId="20577"/>
          <ac:spMkLst>
            <pc:docMk/>
            <pc:sldMk cId="2327130013" sldId="263"/>
            <ac:spMk id="3" creationId="{62B08E52-A37C-4AB1-B970-8EB30F64CA91}"/>
          </ac:spMkLst>
        </pc:spChg>
        <pc:spChg chg="del">
          <ac:chgData name="Patrick Weatherford" userId="eee96066-e5d3-4226-b4ba-7636cb4b75e9" providerId="ADAL" clId="{9628D529-30DB-4152-A3D3-ABAE8EB2453B}" dt="2021-03-21T22:25:00.829" v="2431"/>
          <ac:spMkLst>
            <pc:docMk/>
            <pc:sldMk cId="2327130013" sldId="263"/>
            <ac:spMk id="4" creationId="{5C3A8B4B-F62B-4908-B8C8-BDE474AC4537}"/>
          </ac:spMkLst>
        </pc:spChg>
        <pc:spChg chg="add mod">
          <ac:chgData name="Patrick Weatherford" userId="eee96066-e5d3-4226-b4ba-7636cb4b75e9" providerId="ADAL" clId="{9628D529-30DB-4152-A3D3-ABAE8EB2453B}" dt="2021-03-21T23:41:48.358" v="8047"/>
          <ac:spMkLst>
            <pc:docMk/>
            <pc:sldMk cId="2327130013" sldId="263"/>
            <ac:spMk id="5" creationId="{5F4A1DD2-3610-4EA1-89F9-F397C2DF5340}"/>
          </ac:spMkLst>
        </pc:spChg>
        <pc:spChg chg="add del mod">
          <ac:chgData name="Patrick Weatherford" userId="eee96066-e5d3-4226-b4ba-7636cb4b75e9" providerId="ADAL" clId="{9628D529-30DB-4152-A3D3-ABAE8EB2453B}" dt="2021-03-21T23:51:12.821" v="8339" actId="21"/>
          <ac:spMkLst>
            <pc:docMk/>
            <pc:sldMk cId="2327130013" sldId="263"/>
            <ac:spMk id="6" creationId="{25B7DCDF-8B07-4B16-9039-7C44F6D4B42C}"/>
          </ac:spMkLst>
        </pc:spChg>
      </pc:sldChg>
      <pc:sldMasterChg chg="modSldLayout">
        <pc:chgData name="Patrick Weatherford" userId="eee96066-e5d3-4226-b4ba-7636cb4b75e9" providerId="ADAL" clId="{9628D529-30DB-4152-A3D3-ABAE8EB2453B}" dt="2021-03-21T21:30:49.430" v="1258" actId="404"/>
        <pc:sldMasterMkLst>
          <pc:docMk/>
          <pc:sldMasterMk cId="3500207860" sldId="2147483648"/>
        </pc:sldMasterMkLst>
        <pc:sldLayoutChg chg="addSp delSp modSp mod">
          <pc:chgData name="Patrick Weatherford" userId="eee96066-e5d3-4226-b4ba-7636cb4b75e9" providerId="ADAL" clId="{9628D529-30DB-4152-A3D3-ABAE8EB2453B}" dt="2021-03-21T21:11:53.033" v="202" actId="1076"/>
          <pc:sldLayoutMkLst>
            <pc:docMk/>
            <pc:sldMasterMk cId="3500207860" sldId="2147483648"/>
            <pc:sldLayoutMk cId="3388723369" sldId="2147483649"/>
          </pc:sldLayoutMkLst>
          <pc:spChg chg="mod">
            <ac:chgData name="Patrick Weatherford" userId="eee96066-e5d3-4226-b4ba-7636cb4b75e9" providerId="ADAL" clId="{9628D529-30DB-4152-A3D3-ABAE8EB2453B}" dt="2021-03-21T21:06:35.982" v="158" actId="20577"/>
            <ac:spMkLst>
              <pc:docMk/>
              <pc:sldMasterMk cId="3500207860" sldId="2147483648"/>
              <pc:sldLayoutMk cId="3388723369" sldId="2147483649"/>
              <ac:spMk id="2" creationId="{6E646354-0008-49A8-BB3A-DB9B4B755A20}"/>
            </ac:spMkLst>
          </pc:spChg>
          <pc:spChg chg="mod">
            <ac:chgData name="Patrick Weatherford" userId="eee96066-e5d3-4226-b4ba-7636cb4b75e9" providerId="ADAL" clId="{9628D529-30DB-4152-A3D3-ABAE8EB2453B}" dt="2021-03-21T21:06:44.134" v="166" actId="20577"/>
            <ac:spMkLst>
              <pc:docMk/>
              <pc:sldMasterMk cId="3500207860" sldId="2147483648"/>
              <pc:sldLayoutMk cId="3388723369" sldId="2147483649"/>
              <ac:spMk id="3" creationId="{958A1411-D5A5-4253-B7F4-BBB77E69E6C3}"/>
            </ac:spMkLst>
          </pc:spChg>
          <pc:spChg chg="mod">
            <ac:chgData name="Patrick Weatherford" userId="eee96066-e5d3-4226-b4ba-7636cb4b75e9" providerId="ADAL" clId="{9628D529-30DB-4152-A3D3-ABAE8EB2453B}" dt="2021-03-21T21:11:13.511" v="197" actId="2085"/>
            <ac:spMkLst>
              <pc:docMk/>
              <pc:sldMasterMk cId="3500207860" sldId="2147483648"/>
              <pc:sldLayoutMk cId="3388723369" sldId="2147483649"/>
              <ac:spMk id="7" creationId="{ECF75BD1-6672-456F-95CA-9F224DF478D1}"/>
            </ac:spMkLst>
          </pc:spChg>
          <pc:spChg chg="mod">
            <ac:chgData name="Patrick Weatherford" userId="eee96066-e5d3-4226-b4ba-7636cb4b75e9" providerId="ADAL" clId="{9628D529-30DB-4152-A3D3-ABAE8EB2453B}" dt="2021-03-21T21:11:06.999" v="196" actId="2085"/>
            <ac:spMkLst>
              <pc:docMk/>
              <pc:sldMasterMk cId="3500207860" sldId="2147483648"/>
              <pc:sldLayoutMk cId="3388723369" sldId="2147483649"/>
              <ac:spMk id="8" creationId="{4B5AD941-0138-42CF-97A7-B501463F021B}"/>
            </ac:spMkLst>
          </pc:spChg>
          <pc:spChg chg="add del mod">
            <ac:chgData name="Patrick Weatherford" userId="eee96066-e5d3-4226-b4ba-7636cb4b75e9" providerId="ADAL" clId="{9628D529-30DB-4152-A3D3-ABAE8EB2453B}" dt="2021-03-21T21:07:35.911" v="173" actId="478"/>
            <ac:spMkLst>
              <pc:docMk/>
              <pc:sldMasterMk cId="3500207860" sldId="2147483648"/>
              <pc:sldLayoutMk cId="3388723369" sldId="2147483649"/>
              <ac:spMk id="10" creationId="{F350AD62-8744-4AAB-A0A0-B5A596B777EE}"/>
            </ac:spMkLst>
          </pc:spChg>
          <pc:picChg chg="add del mod">
            <ac:chgData name="Patrick Weatherford" userId="eee96066-e5d3-4226-b4ba-7636cb4b75e9" providerId="ADAL" clId="{9628D529-30DB-4152-A3D3-ABAE8EB2453B}" dt="2021-03-21T21:11:48.872" v="200" actId="478"/>
            <ac:picMkLst>
              <pc:docMk/>
              <pc:sldMasterMk cId="3500207860" sldId="2147483648"/>
              <pc:sldLayoutMk cId="3388723369" sldId="2147483649"/>
              <ac:picMk id="11" creationId="{42B72100-B0B4-426C-9CB3-A124433A2CDB}"/>
            </ac:picMkLst>
          </pc:picChg>
          <pc:picChg chg="add mod">
            <ac:chgData name="Patrick Weatherford" userId="eee96066-e5d3-4226-b4ba-7636cb4b75e9" providerId="ADAL" clId="{9628D529-30DB-4152-A3D3-ABAE8EB2453B}" dt="2021-03-21T21:11:53.033" v="202" actId="1076"/>
            <ac:picMkLst>
              <pc:docMk/>
              <pc:sldMasterMk cId="3500207860" sldId="2147483648"/>
              <pc:sldLayoutMk cId="3388723369" sldId="2147483649"/>
              <ac:picMk id="12" creationId="{816AC317-B281-4C3F-BB81-E4FF73F8DEE3}"/>
            </ac:picMkLst>
          </pc:picChg>
        </pc:sldLayoutChg>
        <pc:sldLayoutChg chg="addSp delSp modSp mod">
          <pc:chgData name="Patrick Weatherford" userId="eee96066-e5d3-4226-b4ba-7636cb4b75e9" providerId="ADAL" clId="{9628D529-30DB-4152-A3D3-ABAE8EB2453B}" dt="2021-03-21T21:30:49.430" v="1258" actId="404"/>
          <pc:sldLayoutMkLst>
            <pc:docMk/>
            <pc:sldMasterMk cId="3500207860" sldId="2147483648"/>
            <pc:sldLayoutMk cId="3157379745" sldId="2147483650"/>
          </pc:sldLayoutMkLst>
          <pc:spChg chg="mod">
            <ac:chgData name="Patrick Weatherford" userId="eee96066-e5d3-4226-b4ba-7636cb4b75e9" providerId="ADAL" clId="{9628D529-30DB-4152-A3D3-ABAE8EB2453B}" dt="2021-03-21T21:10:41.744" v="192" actId="207"/>
            <ac:spMkLst>
              <pc:docMk/>
              <pc:sldMasterMk cId="3500207860" sldId="2147483648"/>
              <pc:sldLayoutMk cId="3157379745" sldId="2147483650"/>
              <ac:spMk id="2" creationId="{0BA3DBC5-AB2D-4C02-96D7-56E07FE94304}"/>
            </ac:spMkLst>
          </pc:spChg>
          <pc:spChg chg="mod">
            <ac:chgData name="Patrick Weatherford" userId="eee96066-e5d3-4226-b4ba-7636cb4b75e9" providerId="ADAL" clId="{9628D529-30DB-4152-A3D3-ABAE8EB2453B}" dt="2021-03-21T21:30:49.430" v="1258" actId="404"/>
            <ac:spMkLst>
              <pc:docMk/>
              <pc:sldMasterMk cId="3500207860" sldId="2147483648"/>
              <pc:sldLayoutMk cId="3157379745" sldId="2147483650"/>
              <ac:spMk id="3" creationId="{D5388052-2739-4BAF-96E1-DB72164DD1A9}"/>
            </ac:spMkLst>
          </pc:spChg>
          <pc:spChg chg="mod">
            <ac:chgData name="Patrick Weatherford" userId="eee96066-e5d3-4226-b4ba-7636cb4b75e9" providerId="ADAL" clId="{9628D529-30DB-4152-A3D3-ABAE8EB2453B}" dt="2021-03-21T21:10:32.945" v="191" actId="2085"/>
            <ac:spMkLst>
              <pc:docMk/>
              <pc:sldMasterMk cId="3500207860" sldId="2147483648"/>
              <pc:sldLayoutMk cId="3157379745" sldId="2147483650"/>
              <ac:spMk id="7" creationId="{1975784D-89BD-4661-A2AD-04339CA4601A}"/>
            </ac:spMkLst>
          </pc:spChg>
          <pc:spChg chg="mod">
            <ac:chgData name="Patrick Weatherford" userId="eee96066-e5d3-4226-b4ba-7636cb4b75e9" providerId="ADAL" clId="{9628D529-30DB-4152-A3D3-ABAE8EB2453B}" dt="2021-03-21T21:10:28.416" v="190" actId="2085"/>
            <ac:spMkLst>
              <pc:docMk/>
              <pc:sldMasterMk cId="3500207860" sldId="2147483648"/>
              <pc:sldLayoutMk cId="3157379745" sldId="2147483650"/>
              <ac:spMk id="8" creationId="{A818CC71-C6FE-45FB-BA36-2DCF1BC24496}"/>
            </ac:spMkLst>
          </pc:spChg>
          <pc:spChg chg="add mod">
            <ac:chgData name="Patrick Weatherford" userId="eee96066-e5d3-4226-b4ba-7636cb4b75e9" providerId="ADAL" clId="{9628D529-30DB-4152-A3D3-ABAE8EB2453B}" dt="2021-03-21T21:10:47.904" v="193" actId="207"/>
            <ac:spMkLst>
              <pc:docMk/>
              <pc:sldMasterMk cId="3500207860" sldId="2147483648"/>
              <pc:sldLayoutMk cId="3157379745" sldId="2147483650"/>
              <ac:spMk id="10" creationId="{D04BB724-9065-4C4E-B737-C0C717566C7A}"/>
            </ac:spMkLst>
          </pc:spChg>
          <pc:picChg chg="add del mod">
            <ac:chgData name="Patrick Weatherford" userId="eee96066-e5d3-4226-b4ba-7636cb4b75e9" providerId="ADAL" clId="{9628D529-30DB-4152-A3D3-ABAE8EB2453B}" dt="2021-03-21T21:12:12.954" v="203" actId="478"/>
            <ac:picMkLst>
              <pc:docMk/>
              <pc:sldMasterMk cId="3500207860" sldId="2147483648"/>
              <pc:sldLayoutMk cId="3157379745" sldId="2147483650"/>
              <ac:picMk id="11" creationId="{28C8945C-5813-4110-A7DF-89CA143C84C4}"/>
            </ac:picMkLst>
          </pc:picChg>
          <pc:picChg chg="add mod">
            <ac:chgData name="Patrick Weatherford" userId="eee96066-e5d3-4226-b4ba-7636cb4b75e9" providerId="ADAL" clId="{9628D529-30DB-4152-A3D3-ABAE8EB2453B}" dt="2021-03-21T21:12:19.778" v="206" actId="1076"/>
            <ac:picMkLst>
              <pc:docMk/>
              <pc:sldMasterMk cId="3500207860" sldId="2147483648"/>
              <pc:sldLayoutMk cId="3157379745" sldId="2147483650"/>
              <ac:picMk id="12" creationId="{E11655BC-3DCC-4228-92AB-7974FDC95F1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6B765-8DA3-433E-BABC-3772C8F50460}"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D4A3-9008-4B0E-92F1-251E7532BB47}" type="slidenum">
              <a:rPr lang="en-US" smtClean="0"/>
              <a:t>‹#›</a:t>
            </a:fld>
            <a:endParaRPr lang="en-US"/>
          </a:p>
        </p:txBody>
      </p:sp>
    </p:spTree>
    <p:extLst>
      <p:ext uri="{BB962C8B-B14F-4D97-AF65-F5344CB8AC3E}">
        <p14:creationId xmlns:p14="http://schemas.microsoft.com/office/powerpoint/2010/main" val="273107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8D4A3-9008-4B0E-92F1-251E7532BB47}" type="slidenum">
              <a:rPr lang="en-US" smtClean="0"/>
              <a:t>2</a:t>
            </a:fld>
            <a:endParaRPr lang="en-US"/>
          </a:p>
        </p:txBody>
      </p:sp>
    </p:spTree>
    <p:extLst>
      <p:ext uri="{BB962C8B-B14F-4D97-AF65-F5344CB8AC3E}">
        <p14:creationId xmlns:p14="http://schemas.microsoft.com/office/powerpoint/2010/main" val="42555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D38D4A3-9008-4B0E-92F1-251E7532BB47}" type="slidenum">
              <a:rPr lang="en-US" smtClean="0"/>
              <a:t>3</a:t>
            </a:fld>
            <a:endParaRPr lang="en-US"/>
          </a:p>
        </p:txBody>
      </p:sp>
    </p:spTree>
    <p:extLst>
      <p:ext uri="{BB962C8B-B14F-4D97-AF65-F5344CB8AC3E}">
        <p14:creationId xmlns:p14="http://schemas.microsoft.com/office/powerpoint/2010/main" val="336856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38D4A3-9008-4B0E-92F1-251E7532BB47}" type="slidenum">
              <a:rPr lang="en-US" smtClean="0"/>
              <a:t>4</a:t>
            </a:fld>
            <a:endParaRPr lang="en-US"/>
          </a:p>
        </p:txBody>
      </p:sp>
    </p:spTree>
    <p:extLst>
      <p:ext uri="{BB962C8B-B14F-4D97-AF65-F5344CB8AC3E}">
        <p14:creationId xmlns:p14="http://schemas.microsoft.com/office/powerpoint/2010/main" val="1463762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75BD1-6672-456F-95CA-9F224DF478D1}"/>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5AD941-0138-42CF-97A7-B501463F021B}"/>
              </a:ext>
            </a:extLst>
          </p:cNvPr>
          <p:cNvSpPr/>
          <p:nvPr userDrawn="1"/>
        </p:nvSpPr>
        <p:spPr>
          <a:xfrm>
            <a:off x="0" y="5985164"/>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646354-0008-49A8-BB3A-DB9B4B755A20}"/>
              </a:ext>
            </a:extLst>
          </p:cNvPr>
          <p:cNvSpPr>
            <a:spLocks noGrp="1"/>
          </p:cNvSpPr>
          <p:nvPr>
            <p:ph type="ctrTitle" hasCustomPrompt="1"/>
          </p:nvPr>
        </p:nvSpPr>
        <p:spPr>
          <a:xfrm>
            <a:off x="1524000" y="1122363"/>
            <a:ext cx="9144000" cy="2387600"/>
          </a:xfrm>
        </p:spPr>
        <p:txBody>
          <a:bodyPr anchor="b">
            <a:normAutofit/>
          </a:bodyPr>
          <a:lstStyle>
            <a:lvl1pPr algn="ctr">
              <a:defRPr sz="5400" b="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Title</a:t>
            </a:r>
          </a:p>
        </p:txBody>
      </p:sp>
      <p:sp>
        <p:nvSpPr>
          <p:cNvPr id="3" name="Subtitle 2">
            <a:extLst>
              <a:ext uri="{FF2B5EF4-FFF2-40B4-BE49-F238E27FC236}">
                <a16:creationId xmlns:a16="http://schemas.microsoft.com/office/drawing/2014/main" id="{958A1411-D5A5-4253-B7F4-BBB77E69E6C3}"/>
              </a:ext>
            </a:extLst>
          </p:cNvPr>
          <p:cNvSpPr>
            <a:spLocks noGrp="1"/>
          </p:cNvSpPr>
          <p:nvPr>
            <p:ph type="subTitle" idx="1" hasCustomPrompt="1"/>
          </p:nvPr>
        </p:nvSpPr>
        <p:spPr>
          <a:xfrm>
            <a:off x="1524000" y="3602038"/>
            <a:ext cx="9144000" cy="1655762"/>
          </a:xfrm>
        </p:spPr>
        <p:txBody>
          <a:bodyPr/>
          <a:lstStyle>
            <a:lvl1pPr marL="0" indent="0" algn="ctr">
              <a:buNone/>
              <a:defRPr sz="2400">
                <a:solidFill>
                  <a:schemeClr val="tx1">
                    <a:lumMod val="65000"/>
                    <a:lumOff val="35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Patrick Weatherford – [class]</a:t>
            </a:r>
          </a:p>
        </p:txBody>
      </p:sp>
      <p:pic>
        <p:nvPicPr>
          <p:cNvPr id="12" name="Picture 11">
            <a:extLst>
              <a:ext uri="{FF2B5EF4-FFF2-40B4-BE49-F238E27FC236}">
                <a16:creationId xmlns:a16="http://schemas.microsoft.com/office/drawing/2014/main" id="{816AC317-B281-4C3F-BB81-E4FF73F8DEE3}"/>
              </a:ext>
            </a:extLst>
          </p:cNvPr>
          <p:cNvPicPr>
            <a:picLocks noChangeAspect="1"/>
          </p:cNvPicPr>
          <p:nvPr userDrawn="1"/>
        </p:nvPicPr>
        <p:blipFill>
          <a:blip r:embed="rId2"/>
          <a:stretch>
            <a:fillRect/>
          </a:stretch>
        </p:blipFill>
        <p:spPr>
          <a:xfrm>
            <a:off x="38285" y="6064439"/>
            <a:ext cx="2971429" cy="714286"/>
          </a:xfrm>
          <a:prstGeom prst="rect">
            <a:avLst/>
          </a:prstGeom>
        </p:spPr>
      </p:pic>
    </p:spTree>
    <p:extLst>
      <p:ext uri="{BB962C8B-B14F-4D97-AF65-F5344CB8AC3E}">
        <p14:creationId xmlns:p14="http://schemas.microsoft.com/office/powerpoint/2010/main" val="338872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5784D-89BD-4661-A2AD-04339CA4601A}"/>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18CC71-C6FE-45FB-BA36-2DCF1BC24496}"/>
              </a:ext>
            </a:extLst>
          </p:cNvPr>
          <p:cNvSpPr/>
          <p:nvPr userDrawn="1"/>
        </p:nvSpPr>
        <p:spPr>
          <a:xfrm>
            <a:off x="0" y="6209606"/>
            <a:ext cx="12192000" cy="648393"/>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3DBC5-AB2D-4C02-96D7-56E07FE94304}"/>
              </a:ext>
            </a:extLst>
          </p:cNvPr>
          <p:cNvSpPr>
            <a:spLocks noGrp="1"/>
          </p:cNvSpPr>
          <p:nvPr>
            <p:ph type="title" hasCustomPrompt="1"/>
          </p:nvPr>
        </p:nvSpPr>
        <p:spPr>
          <a:xfrm>
            <a:off x="0" y="1"/>
            <a:ext cx="12192000" cy="872836"/>
          </a:xfrm>
        </p:spPr>
        <p:txBody>
          <a:bodyPr/>
          <a:lstStyle>
            <a:lvl1pPr>
              <a:defRPr>
                <a:solidFill>
                  <a:schemeClr val="bg1"/>
                </a:solidFill>
                <a:latin typeface="Segoe UI" panose="020B0502040204020203" pitchFamily="34" charset="0"/>
                <a:cs typeface="Segoe UI" panose="020B0502040204020203" pitchFamily="34" charset="0"/>
              </a:defRPr>
            </a:lvl1pPr>
          </a:lstStyle>
          <a:p>
            <a:r>
              <a:rPr lang="en-US" dirty="0"/>
              <a:t>Title</a:t>
            </a:r>
          </a:p>
        </p:txBody>
      </p:sp>
      <p:sp>
        <p:nvSpPr>
          <p:cNvPr id="3" name="Content Placeholder 2">
            <a:extLst>
              <a:ext uri="{FF2B5EF4-FFF2-40B4-BE49-F238E27FC236}">
                <a16:creationId xmlns:a16="http://schemas.microsoft.com/office/drawing/2014/main" id="{D5388052-2739-4BAF-96E1-DB72164DD1A9}"/>
              </a:ext>
            </a:extLst>
          </p:cNvPr>
          <p:cNvSpPr>
            <a:spLocks noGrp="1"/>
          </p:cNvSpPr>
          <p:nvPr>
            <p:ph idx="1"/>
          </p:nvPr>
        </p:nvSpPr>
        <p:spPr>
          <a:xfrm>
            <a:off x="0" y="1130530"/>
            <a:ext cx="6096000" cy="4971011"/>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marL="800100" indent="-342900">
              <a:buFontTx/>
              <a:buChar char="-"/>
              <a:defRPr sz="2000">
                <a:solidFill>
                  <a:schemeClr val="tx1">
                    <a:lumMod val="65000"/>
                    <a:lumOff val="35000"/>
                  </a:schemeClr>
                </a:solidFill>
                <a:latin typeface="Segoe UI" panose="020B0502040204020203" pitchFamily="34" charset="0"/>
                <a:cs typeface="Segoe UI" panose="020B0502040204020203" pitchFamily="34" charset="0"/>
              </a:defRPr>
            </a:lvl2pPr>
            <a:lvl3pPr marL="1371600" indent="-457200">
              <a:buFont typeface="+mj-lt"/>
              <a:buAutoNum type="arabicPeriod"/>
              <a:defRPr sz="1800">
                <a:solidFill>
                  <a:schemeClr val="tx1">
                    <a:lumMod val="65000"/>
                    <a:lumOff val="35000"/>
                  </a:schemeClr>
                </a:solidFill>
                <a:latin typeface="Segoe UI" panose="020B0502040204020203" pitchFamily="34" charset="0"/>
                <a:cs typeface="Segoe UI" panose="020B0502040204020203" pitchFamily="34" charset="0"/>
              </a:defRPr>
            </a:lvl3pPr>
            <a:lvl4pPr marL="1714500" indent="-342900">
              <a:buFont typeface="+mj-lt"/>
              <a:buAutoNum type="alphaLcPeriod"/>
              <a:defRPr sz="1600">
                <a:solidFill>
                  <a:schemeClr val="tx1">
                    <a:lumMod val="65000"/>
                    <a:lumOff val="35000"/>
                  </a:schemeClr>
                </a:solidFill>
                <a:latin typeface="Segoe UI" panose="020B0502040204020203" pitchFamily="34" charset="0"/>
                <a:cs typeface="Segoe UI" panose="020B0502040204020203" pitchFamily="34" charset="0"/>
              </a:defRPr>
            </a:lvl4pPr>
            <a:lvl5pPr marL="2057400" indent="-228600">
              <a:buFont typeface="Courier New" panose="02070309020205020404" pitchFamily="49" charset="0"/>
              <a:buChar char="o"/>
              <a:defRPr sz="1600">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ubtitle 2">
            <a:extLst>
              <a:ext uri="{FF2B5EF4-FFF2-40B4-BE49-F238E27FC236}">
                <a16:creationId xmlns:a16="http://schemas.microsoft.com/office/drawing/2014/main" id="{D04BB724-9065-4C4E-B737-C0C717566C7A}"/>
              </a:ext>
            </a:extLst>
          </p:cNvPr>
          <p:cNvSpPr>
            <a:spLocks noGrp="1"/>
          </p:cNvSpPr>
          <p:nvPr>
            <p:ph type="subTitle" idx="10" hasCustomPrompt="1"/>
          </p:nvPr>
        </p:nvSpPr>
        <p:spPr>
          <a:xfrm>
            <a:off x="8005157" y="6375860"/>
            <a:ext cx="4186844" cy="315883"/>
          </a:xfrm>
        </p:spPr>
        <p:txBody>
          <a:bodyPr>
            <a:normAutofit/>
          </a:bodyPr>
          <a:lstStyle>
            <a:lvl1pPr marL="0" indent="0" algn="r">
              <a:buNone/>
              <a:defRPr sz="1200">
                <a:solidFill>
                  <a:schemeClr val="bg1">
                    <a:lumMod val="75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Patrick Weatherford – [class]</a:t>
            </a:r>
          </a:p>
        </p:txBody>
      </p:sp>
      <p:pic>
        <p:nvPicPr>
          <p:cNvPr id="12" name="Picture 11">
            <a:extLst>
              <a:ext uri="{FF2B5EF4-FFF2-40B4-BE49-F238E27FC236}">
                <a16:creationId xmlns:a16="http://schemas.microsoft.com/office/drawing/2014/main" id="{E11655BC-3DCC-4228-92AB-7974FDC95F1D}"/>
              </a:ext>
            </a:extLst>
          </p:cNvPr>
          <p:cNvPicPr>
            <a:picLocks noChangeAspect="1"/>
          </p:cNvPicPr>
          <p:nvPr userDrawn="1"/>
        </p:nvPicPr>
        <p:blipFill>
          <a:blip r:embed="rId2"/>
          <a:stretch>
            <a:fillRect/>
          </a:stretch>
        </p:blipFill>
        <p:spPr>
          <a:xfrm>
            <a:off x="0" y="6266635"/>
            <a:ext cx="2269881" cy="545645"/>
          </a:xfrm>
          <a:prstGeom prst="rect">
            <a:avLst/>
          </a:prstGeom>
        </p:spPr>
      </p:pic>
    </p:spTree>
    <p:extLst>
      <p:ext uri="{BB962C8B-B14F-4D97-AF65-F5344CB8AC3E}">
        <p14:creationId xmlns:p14="http://schemas.microsoft.com/office/powerpoint/2010/main" val="3157379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AFC63-6F28-4FC4-8A94-3EE2DF3AA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9EC948-95A7-4158-8ABC-12EFF22A0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40B9-5431-48D3-AA53-3AAF3FED9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F92D-7727-4090-9F61-DDB636BC239C}" type="datetimeFigureOut">
              <a:rPr lang="en-US" smtClean="0"/>
              <a:t>3/21/2021</a:t>
            </a:fld>
            <a:endParaRPr lang="en-US"/>
          </a:p>
        </p:txBody>
      </p:sp>
      <p:sp>
        <p:nvSpPr>
          <p:cNvPr id="5" name="Footer Placeholder 4">
            <a:extLst>
              <a:ext uri="{FF2B5EF4-FFF2-40B4-BE49-F238E27FC236}">
                <a16:creationId xmlns:a16="http://schemas.microsoft.com/office/drawing/2014/main" id="{E064FC1D-0BC0-4E01-B179-5B2E6FF01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A4133F-2849-495D-B956-E16C6C135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DCBF8-4F8A-4E03-A7F4-90D4633C5B09}" type="slidenum">
              <a:rPr lang="en-US" smtClean="0"/>
              <a:t>‹#›</a:t>
            </a:fld>
            <a:endParaRPr lang="en-US"/>
          </a:p>
        </p:txBody>
      </p:sp>
    </p:spTree>
    <p:extLst>
      <p:ext uri="{BB962C8B-B14F-4D97-AF65-F5344CB8AC3E}">
        <p14:creationId xmlns:p14="http://schemas.microsoft.com/office/powerpoint/2010/main" val="350020786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heconversation.com/data-visualisation-could-help-patients-understand-their-test-results-online-30624"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R_(programming_language)" TargetMode="External"/><Relationship Id="rId7" Type="http://schemas.openxmlformats.org/officeDocument/2006/relationships/hyperlink" Target="https://ru.wikipedia.org/wiki/Pytho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motc.gov.qa/en/courses/administering-sql-database-infrastructure" TargetMode="External"/><Relationship Id="rId4" Type="http://schemas.openxmlformats.org/officeDocument/2006/relationships/image" Target="../media/image8.png"/><Relationship Id="rId9" Type="http://schemas.openxmlformats.org/officeDocument/2006/relationships/hyperlink" Target="https://commons.wikimedia.org/wiki/File:OracleLogo.p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pngall.com/trash-can-png" TargetMode="External"/><Relationship Id="rId7" Type="http://schemas.openxmlformats.org/officeDocument/2006/relationships/image" Target="../media/image5.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D32D-A6A0-4D81-B750-B66421DCC036}"/>
              </a:ext>
            </a:extLst>
          </p:cNvPr>
          <p:cNvSpPr>
            <a:spLocks noGrp="1"/>
          </p:cNvSpPr>
          <p:nvPr>
            <p:ph type="ctrTitle"/>
          </p:nvPr>
        </p:nvSpPr>
        <p:spPr/>
        <p:txBody>
          <a:bodyPr/>
          <a:lstStyle/>
          <a:p>
            <a:r>
              <a:rPr lang="en-US" dirty="0"/>
              <a:t>What is Data Science?</a:t>
            </a:r>
          </a:p>
        </p:txBody>
      </p:sp>
      <p:sp>
        <p:nvSpPr>
          <p:cNvPr id="3" name="Subtitle 2">
            <a:extLst>
              <a:ext uri="{FF2B5EF4-FFF2-40B4-BE49-F238E27FC236}">
                <a16:creationId xmlns:a16="http://schemas.microsoft.com/office/drawing/2014/main" id="{4931EF3E-C7D4-4669-B71F-4A9C83F837EE}"/>
              </a:ext>
            </a:extLst>
          </p:cNvPr>
          <p:cNvSpPr>
            <a:spLocks noGrp="1"/>
          </p:cNvSpPr>
          <p:nvPr>
            <p:ph type="subTitle" idx="1"/>
          </p:nvPr>
        </p:nvSpPr>
        <p:spPr/>
        <p:txBody>
          <a:bodyPr/>
          <a:lstStyle/>
          <a:p>
            <a:r>
              <a:rPr lang="en-US" dirty="0"/>
              <a:t>Patrick Weatherford – DSC 500 T301 2215-1 Spring 2021</a:t>
            </a:r>
          </a:p>
        </p:txBody>
      </p:sp>
    </p:spTree>
    <p:extLst>
      <p:ext uri="{BB962C8B-B14F-4D97-AF65-F5344CB8AC3E}">
        <p14:creationId xmlns:p14="http://schemas.microsoft.com/office/powerpoint/2010/main" val="36409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What is Data Science?</a:t>
            </a:r>
          </a:p>
        </p:txBody>
      </p:sp>
      <p:sp>
        <p:nvSpPr>
          <p:cNvPr id="3" name="Content Placeholder 2">
            <a:extLst>
              <a:ext uri="{FF2B5EF4-FFF2-40B4-BE49-F238E27FC236}">
                <a16:creationId xmlns:a16="http://schemas.microsoft.com/office/drawing/2014/main" id="{8B3C838E-68CF-4D87-850F-E993684A0935}"/>
              </a:ext>
            </a:extLst>
          </p:cNvPr>
          <p:cNvSpPr>
            <a:spLocks noGrp="1"/>
          </p:cNvSpPr>
          <p:nvPr>
            <p:ph idx="1"/>
          </p:nvPr>
        </p:nvSpPr>
        <p:spPr>
          <a:xfrm>
            <a:off x="0" y="1065402"/>
            <a:ext cx="6615404" cy="4798504"/>
          </a:xfrm>
        </p:spPr>
        <p:txBody>
          <a:bodyPr>
            <a:normAutofit fontScale="92500" lnSpcReduction="10000"/>
          </a:bodyPr>
          <a:lstStyle/>
          <a:p>
            <a:r>
              <a:rPr lang="en-US" dirty="0"/>
              <a:t>Using data to predict outcomes.</a:t>
            </a:r>
          </a:p>
          <a:p>
            <a:pPr lvl="1"/>
            <a:r>
              <a:rPr lang="en-US" sz="1900" dirty="0"/>
              <a:t>E.R. wait time in 1 hour?</a:t>
            </a:r>
          </a:p>
          <a:p>
            <a:pPr lvl="1"/>
            <a:r>
              <a:rPr lang="en-US" sz="1900" dirty="0"/>
              <a:t>Will this patient acquire Sepsis in the hospital?</a:t>
            </a:r>
          </a:p>
          <a:p>
            <a:pPr lvl="1"/>
            <a:r>
              <a:rPr lang="en-US" sz="1900" dirty="0"/>
              <a:t>Will this patient be readmitted 15 days after discharge?</a:t>
            </a:r>
          </a:p>
          <a:p>
            <a:pPr marL="457200" lvl="1" indent="0">
              <a:buNone/>
            </a:pPr>
            <a:endParaRPr lang="en-US" dirty="0"/>
          </a:p>
          <a:p>
            <a:r>
              <a:rPr lang="en-US" dirty="0"/>
              <a:t>Computers making decisions.</a:t>
            </a:r>
          </a:p>
          <a:p>
            <a:pPr lvl="1"/>
            <a:r>
              <a:rPr lang="en-US" dirty="0"/>
              <a:t>Creating predictive models where the computer predicts the outcome, not a person.</a:t>
            </a:r>
          </a:p>
          <a:p>
            <a:pPr lvl="1"/>
            <a:r>
              <a:rPr lang="en-US" dirty="0"/>
              <a:t>Computer learns and makes better decisions as more and more data is fed into the model.</a:t>
            </a:r>
          </a:p>
          <a:p>
            <a:r>
              <a:rPr lang="en-US" dirty="0"/>
              <a:t>You may also hear others refer to Data Science as:</a:t>
            </a:r>
          </a:p>
          <a:p>
            <a:pPr lvl="1"/>
            <a:r>
              <a:rPr lang="en-US" dirty="0"/>
              <a:t>Machine Learning</a:t>
            </a:r>
          </a:p>
          <a:p>
            <a:pPr lvl="1"/>
            <a:r>
              <a:rPr lang="en-US" dirty="0"/>
              <a:t>Artificial Intelligence (AI)</a:t>
            </a:r>
          </a:p>
          <a:p>
            <a:pPr lvl="1"/>
            <a:r>
              <a:rPr lang="en-US" dirty="0"/>
              <a:t>Predictive Models</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CC8C7BFD-1092-416F-B93D-B19173C8F875}"/>
              </a:ext>
            </a:extLst>
          </p:cNvPr>
          <p:cNvSpPr/>
          <p:nvPr/>
        </p:nvSpPr>
        <p:spPr>
          <a:xfrm>
            <a:off x="6615403" y="2274838"/>
            <a:ext cx="5449079" cy="1969770"/>
          </a:xfrm>
          <a:prstGeom prst="rect">
            <a:avLst/>
          </a:prstGeom>
        </p:spPr>
        <p:txBody>
          <a:bodyPr wrap="square">
            <a:spAutoFit/>
          </a:bodyPr>
          <a:lstStyle/>
          <a:p>
            <a:r>
              <a:rPr lang="en-US" dirty="0">
                <a:solidFill>
                  <a:schemeClr val="tx1">
                    <a:lumMod val="65000"/>
                    <a:lumOff val="35000"/>
                  </a:schemeClr>
                </a:solidFill>
              </a:rPr>
              <a:t>“</a:t>
            </a:r>
            <a:r>
              <a:rPr lang="en-US" i="1" dirty="0">
                <a:solidFill>
                  <a:schemeClr val="tx1">
                    <a:lumMod val="65000"/>
                    <a:lumOff val="35000"/>
                  </a:schemeClr>
                </a:solidFill>
              </a:rPr>
              <a:t>Good data science is less complicated than people think. The best data science, in fact, is surprisingly intuitive. What makes data science intuitive? At its core, data science is about spotting patterns and predicting how one variable will affect another.”</a:t>
            </a:r>
          </a:p>
          <a:p>
            <a:endParaRPr lang="en-US" dirty="0">
              <a:solidFill>
                <a:schemeClr val="tx1">
                  <a:lumMod val="65000"/>
                  <a:lumOff val="35000"/>
                </a:schemeClr>
              </a:solidFill>
            </a:endParaRPr>
          </a:p>
          <a:p>
            <a:r>
              <a:rPr lang="en-US" sz="1200" dirty="0">
                <a:solidFill>
                  <a:schemeClr val="tx1">
                    <a:lumMod val="65000"/>
                    <a:lumOff val="35000"/>
                  </a:schemeClr>
                </a:solidFill>
              </a:rPr>
              <a:t>Stephens-</a:t>
            </a:r>
            <a:r>
              <a:rPr lang="en-US" sz="1200" dirty="0" err="1">
                <a:solidFill>
                  <a:schemeClr val="tx1">
                    <a:lumMod val="65000"/>
                    <a:lumOff val="35000"/>
                  </a:schemeClr>
                </a:solidFill>
              </a:rPr>
              <a:t>Davidowitz</a:t>
            </a:r>
            <a:r>
              <a:rPr lang="en-US" sz="1200" dirty="0">
                <a:solidFill>
                  <a:schemeClr val="tx1">
                    <a:lumMod val="65000"/>
                    <a:lumOff val="35000"/>
                  </a:schemeClr>
                </a:solidFill>
              </a:rPr>
              <a:t>, Seth. Everybody Lies (pp. 26-27). Dey Street Books.</a:t>
            </a:r>
          </a:p>
        </p:txBody>
      </p:sp>
      <p:sp>
        <p:nvSpPr>
          <p:cNvPr id="5" name="Subtitle 3">
            <a:extLst>
              <a:ext uri="{FF2B5EF4-FFF2-40B4-BE49-F238E27FC236}">
                <a16:creationId xmlns:a16="http://schemas.microsoft.com/office/drawing/2014/main" id="{389BBD39-763C-49B5-94B0-ECF7FAB014D8}"/>
              </a:ext>
            </a:extLst>
          </p:cNvPr>
          <p:cNvSpPr>
            <a:spLocks noGrp="1"/>
          </p:cNvSpPr>
          <p:nvPr>
            <p:ph type="subTitle" idx="10"/>
          </p:nvPr>
        </p:nvSpPr>
        <p:spPr>
          <a:xfrm>
            <a:off x="8005157" y="6375860"/>
            <a:ext cx="4186844" cy="315883"/>
          </a:xfrm>
        </p:spPr>
        <p:txBody>
          <a:bodyPr/>
          <a:lstStyle/>
          <a:p>
            <a:r>
              <a:rPr lang="en-US" dirty="0"/>
              <a:t>Patrick Weatherford – DSC 500 T301 2215-1 Spring 2021</a:t>
            </a:r>
          </a:p>
          <a:p>
            <a:endParaRPr lang="en-US" dirty="0"/>
          </a:p>
        </p:txBody>
      </p:sp>
    </p:spTree>
    <p:extLst>
      <p:ext uri="{BB962C8B-B14F-4D97-AF65-F5344CB8AC3E}">
        <p14:creationId xmlns:p14="http://schemas.microsoft.com/office/powerpoint/2010/main" val="190134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4356-CBA5-4345-BFDD-EAFE3AF859BA}"/>
              </a:ext>
            </a:extLst>
          </p:cNvPr>
          <p:cNvSpPr>
            <a:spLocks noGrp="1"/>
          </p:cNvSpPr>
          <p:nvPr>
            <p:ph type="title"/>
          </p:nvPr>
        </p:nvSpPr>
        <p:spPr/>
        <p:txBody>
          <a:bodyPr/>
          <a:lstStyle/>
          <a:p>
            <a:r>
              <a:rPr lang="en-US" dirty="0"/>
              <a:t>Prediction Life Cycle</a:t>
            </a:r>
          </a:p>
        </p:txBody>
      </p:sp>
      <p:sp>
        <p:nvSpPr>
          <p:cNvPr id="5" name="Flowchart: Magnetic Disk 4">
            <a:extLst>
              <a:ext uri="{FF2B5EF4-FFF2-40B4-BE49-F238E27FC236}">
                <a16:creationId xmlns:a16="http://schemas.microsoft.com/office/drawing/2014/main" id="{A071E436-EBC5-43F8-BEC5-AC772D3FD01F}"/>
              </a:ext>
            </a:extLst>
          </p:cNvPr>
          <p:cNvSpPr/>
          <p:nvPr/>
        </p:nvSpPr>
        <p:spPr>
          <a:xfrm>
            <a:off x="1535186" y="4536347"/>
            <a:ext cx="906011" cy="1040235"/>
          </a:xfrm>
          <a:prstGeom prst="flowChartMagneticDisk">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Source</a:t>
            </a:r>
          </a:p>
        </p:txBody>
      </p:sp>
      <p:sp>
        <p:nvSpPr>
          <p:cNvPr id="6" name="Flowchart: Magnetic Disk 5">
            <a:extLst>
              <a:ext uri="{FF2B5EF4-FFF2-40B4-BE49-F238E27FC236}">
                <a16:creationId xmlns:a16="http://schemas.microsoft.com/office/drawing/2014/main" id="{47E24D22-D270-4185-8EF5-C57F7DFD9F12}"/>
              </a:ext>
            </a:extLst>
          </p:cNvPr>
          <p:cNvSpPr/>
          <p:nvPr/>
        </p:nvSpPr>
        <p:spPr>
          <a:xfrm>
            <a:off x="1535185" y="1489237"/>
            <a:ext cx="906011" cy="1040235"/>
          </a:xfrm>
          <a:prstGeom prst="flowChartMagneticDisk">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Source</a:t>
            </a:r>
          </a:p>
        </p:txBody>
      </p:sp>
      <p:pic>
        <p:nvPicPr>
          <p:cNvPr id="10" name="Graphic 9" descr="Processor">
            <a:extLst>
              <a:ext uri="{FF2B5EF4-FFF2-40B4-BE49-F238E27FC236}">
                <a16:creationId xmlns:a16="http://schemas.microsoft.com/office/drawing/2014/main" id="{25825277-923D-4F49-B35C-B5DBE2CA6E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730" y="3387055"/>
            <a:ext cx="656438" cy="656438"/>
          </a:xfrm>
          <a:prstGeom prst="rect">
            <a:avLst/>
          </a:prstGeom>
        </p:spPr>
      </p:pic>
      <p:pic>
        <p:nvPicPr>
          <p:cNvPr id="12" name="Graphic 11" descr="Computer">
            <a:extLst>
              <a:ext uri="{FF2B5EF4-FFF2-40B4-BE49-F238E27FC236}">
                <a16:creationId xmlns:a16="http://schemas.microsoft.com/office/drawing/2014/main" id="{5975B509-81BD-4B4F-8905-2984D528BC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3457" y="3387055"/>
            <a:ext cx="656438" cy="656438"/>
          </a:xfrm>
          <a:prstGeom prst="rect">
            <a:avLst/>
          </a:prstGeom>
        </p:spPr>
      </p:pic>
      <p:sp>
        <p:nvSpPr>
          <p:cNvPr id="13" name="TextBox 12">
            <a:extLst>
              <a:ext uri="{FF2B5EF4-FFF2-40B4-BE49-F238E27FC236}">
                <a16:creationId xmlns:a16="http://schemas.microsoft.com/office/drawing/2014/main" id="{B2AF2B20-6F21-4175-AF30-5EDFFB479637}"/>
              </a:ext>
            </a:extLst>
          </p:cNvPr>
          <p:cNvSpPr txBox="1"/>
          <p:nvPr/>
        </p:nvSpPr>
        <p:spPr>
          <a:xfrm>
            <a:off x="4624779" y="3036902"/>
            <a:ext cx="1876339" cy="369332"/>
          </a:xfrm>
          <a:prstGeom prst="rect">
            <a:avLst/>
          </a:prstGeom>
          <a:noFill/>
        </p:spPr>
        <p:txBody>
          <a:bodyPr wrap="square" rtlCol="0">
            <a:spAutoFit/>
          </a:bodyPr>
          <a:lstStyle/>
          <a:p>
            <a:r>
              <a:rPr lang="en-US" dirty="0"/>
              <a:t>Predictive Model</a:t>
            </a:r>
          </a:p>
        </p:txBody>
      </p:sp>
      <p:sp>
        <p:nvSpPr>
          <p:cNvPr id="16" name="Rectangle 15">
            <a:extLst>
              <a:ext uri="{FF2B5EF4-FFF2-40B4-BE49-F238E27FC236}">
                <a16:creationId xmlns:a16="http://schemas.microsoft.com/office/drawing/2014/main" id="{ACD1D60B-1A49-4287-B88A-5847E60671FD}"/>
              </a:ext>
            </a:extLst>
          </p:cNvPr>
          <p:cNvSpPr/>
          <p:nvPr/>
        </p:nvSpPr>
        <p:spPr>
          <a:xfrm>
            <a:off x="4572000" y="2978093"/>
            <a:ext cx="1876339" cy="1140902"/>
          </a:xfrm>
          <a:prstGeom prst="rect">
            <a:avLst/>
          </a:prstGeom>
          <a:noFill/>
          <a:ln>
            <a:solidFill>
              <a:srgbClr val="4F36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359914A5-4384-4BA8-AF07-70B434EBCD51}"/>
              </a:ext>
            </a:extLst>
          </p:cNvPr>
          <p:cNvCxnSpPr>
            <a:stCxn id="6" idx="4"/>
            <a:endCxn id="16" idx="1"/>
          </p:cNvCxnSpPr>
          <p:nvPr/>
        </p:nvCxnSpPr>
        <p:spPr>
          <a:xfrm>
            <a:off x="2441196" y="2009355"/>
            <a:ext cx="2130804" cy="1539189"/>
          </a:xfrm>
          <a:prstGeom prst="bentConnector3">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6AB6002-AAC8-49F2-AC50-C9C7E9C01C0B}"/>
              </a:ext>
            </a:extLst>
          </p:cNvPr>
          <p:cNvCxnSpPr>
            <a:stCxn id="5" idx="4"/>
            <a:endCxn id="16" idx="1"/>
          </p:cNvCxnSpPr>
          <p:nvPr/>
        </p:nvCxnSpPr>
        <p:spPr>
          <a:xfrm flipV="1">
            <a:off x="2441197" y="3548544"/>
            <a:ext cx="2130803" cy="1507921"/>
          </a:xfrm>
          <a:prstGeom prst="bentConnector3">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5FF340-C2E4-4BBC-8BA7-9D89710B06DD}"/>
              </a:ext>
            </a:extLst>
          </p:cNvPr>
          <p:cNvSpPr/>
          <p:nvPr/>
        </p:nvSpPr>
        <p:spPr>
          <a:xfrm>
            <a:off x="7013196" y="3292723"/>
            <a:ext cx="1134574" cy="511642"/>
          </a:xfrm>
          <a:prstGeom prst="rect">
            <a:avLst/>
          </a:prstGeom>
          <a:solidFill>
            <a:srgbClr val="4F3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Prediction</a:t>
            </a:r>
            <a:endParaRPr lang="en-US" sz="1600" dirty="0"/>
          </a:p>
        </p:txBody>
      </p:sp>
      <p:cxnSp>
        <p:nvCxnSpPr>
          <p:cNvPr id="25" name="Straight Arrow Connector 24">
            <a:extLst>
              <a:ext uri="{FF2B5EF4-FFF2-40B4-BE49-F238E27FC236}">
                <a16:creationId xmlns:a16="http://schemas.microsoft.com/office/drawing/2014/main" id="{33D09B85-5F02-4EEC-AC89-6CFF9CB5679A}"/>
              </a:ext>
            </a:extLst>
          </p:cNvPr>
          <p:cNvCxnSpPr>
            <a:stCxn id="16" idx="3"/>
            <a:endCxn id="23" idx="1"/>
          </p:cNvCxnSpPr>
          <p:nvPr/>
        </p:nvCxnSpPr>
        <p:spPr>
          <a:xfrm>
            <a:off x="6448339" y="3548544"/>
            <a:ext cx="564857" cy="0"/>
          </a:xfrm>
          <a:prstGeom prst="straightConnector1">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24666006-123E-4BE1-BE34-767BF731583E}"/>
              </a:ext>
            </a:extLst>
          </p:cNvPr>
          <p:cNvSpPr/>
          <p:nvPr/>
        </p:nvSpPr>
        <p:spPr>
          <a:xfrm>
            <a:off x="8769291" y="3257145"/>
            <a:ext cx="1677798" cy="582797"/>
          </a:xfrm>
          <a:prstGeom prst="flowChartDecisi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Correct?</a:t>
            </a:r>
          </a:p>
        </p:txBody>
      </p:sp>
      <p:cxnSp>
        <p:nvCxnSpPr>
          <p:cNvPr id="27" name="Straight Arrow Connector 26">
            <a:extLst>
              <a:ext uri="{FF2B5EF4-FFF2-40B4-BE49-F238E27FC236}">
                <a16:creationId xmlns:a16="http://schemas.microsoft.com/office/drawing/2014/main" id="{CACD1BC6-06E5-42AB-A68A-A06A31B4D298}"/>
              </a:ext>
            </a:extLst>
          </p:cNvPr>
          <p:cNvCxnSpPr>
            <a:cxnSpLocks/>
            <a:stCxn id="23" idx="3"/>
            <a:endCxn id="26" idx="1"/>
          </p:cNvCxnSpPr>
          <p:nvPr/>
        </p:nvCxnSpPr>
        <p:spPr>
          <a:xfrm>
            <a:off x="8147770" y="3548544"/>
            <a:ext cx="621521" cy="0"/>
          </a:xfrm>
          <a:prstGeom prst="straightConnector1">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9E7BAC61-2CDC-4DE2-95A3-6E3A304C53FD}"/>
              </a:ext>
            </a:extLst>
          </p:cNvPr>
          <p:cNvCxnSpPr>
            <a:stCxn id="26" idx="0"/>
            <a:endCxn id="16" idx="0"/>
          </p:cNvCxnSpPr>
          <p:nvPr/>
        </p:nvCxnSpPr>
        <p:spPr>
          <a:xfrm rot="16200000" flipV="1">
            <a:off x="7419654" y="1068609"/>
            <a:ext cx="279052" cy="4098020"/>
          </a:xfrm>
          <a:prstGeom prst="curvedConnector3">
            <a:avLst>
              <a:gd name="adj1" fmla="val 557701"/>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sp>
        <p:nvSpPr>
          <p:cNvPr id="33" name="Subtitle 3">
            <a:extLst>
              <a:ext uri="{FF2B5EF4-FFF2-40B4-BE49-F238E27FC236}">
                <a16:creationId xmlns:a16="http://schemas.microsoft.com/office/drawing/2014/main" id="{96AE2AB3-9C47-4FCC-9213-4E801EEFE25B}"/>
              </a:ext>
            </a:extLst>
          </p:cNvPr>
          <p:cNvSpPr>
            <a:spLocks noGrp="1"/>
          </p:cNvSpPr>
          <p:nvPr>
            <p:ph type="subTitle" idx="10"/>
          </p:nvPr>
        </p:nvSpPr>
        <p:spPr>
          <a:xfrm>
            <a:off x="8005763" y="6375400"/>
            <a:ext cx="4186237" cy="315913"/>
          </a:xfrm>
        </p:spPr>
        <p:txBody>
          <a:bodyPr/>
          <a:lstStyle/>
          <a:p>
            <a:r>
              <a:rPr lang="en-US" dirty="0"/>
              <a:t>Patrick Weatherford – DSC 500 T301 2215-1 Spring 2021</a:t>
            </a:r>
          </a:p>
          <a:p>
            <a:endParaRPr lang="en-US" dirty="0"/>
          </a:p>
        </p:txBody>
      </p:sp>
    </p:spTree>
    <p:extLst>
      <p:ext uri="{BB962C8B-B14F-4D97-AF65-F5344CB8AC3E}">
        <p14:creationId xmlns:p14="http://schemas.microsoft.com/office/powerpoint/2010/main" val="26678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4B14-7949-4990-8869-4BCF6354EA83}"/>
              </a:ext>
            </a:extLst>
          </p:cNvPr>
          <p:cNvSpPr>
            <a:spLocks noGrp="1"/>
          </p:cNvSpPr>
          <p:nvPr>
            <p:ph type="title"/>
          </p:nvPr>
        </p:nvSpPr>
        <p:spPr/>
        <p:txBody>
          <a:bodyPr/>
          <a:lstStyle/>
          <a:p>
            <a:r>
              <a:rPr lang="en-US" dirty="0"/>
              <a:t>Potential Benefits of Data Science</a:t>
            </a:r>
          </a:p>
        </p:txBody>
      </p:sp>
      <p:sp>
        <p:nvSpPr>
          <p:cNvPr id="3" name="Content Placeholder 2">
            <a:extLst>
              <a:ext uri="{FF2B5EF4-FFF2-40B4-BE49-F238E27FC236}">
                <a16:creationId xmlns:a16="http://schemas.microsoft.com/office/drawing/2014/main" id="{92EEA8CA-576D-474D-9439-7F014B731054}"/>
              </a:ext>
            </a:extLst>
          </p:cNvPr>
          <p:cNvSpPr>
            <a:spLocks noGrp="1"/>
          </p:cNvSpPr>
          <p:nvPr>
            <p:ph idx="1"/>
          </p:nvPr>
        </p:nvSpPr>
        <p:spPr>
          <a:xfrm>
            <a:off x="0" y="1130530"/>
            <a:ext cx="12071758" cy="4971011"/>
          </a:xfrm>
        </p:spPr>
        <p:txBody>
          <a:bodyPr/>
          <a:lstStyle/>
          <a:p>
            <a:pPr marL="0" indent="0">
              <a:buNone/>
            </a:pPr>
            <a:r>
              <a:rPr lang="en-US" dirty="0"/>
              <a:t>More accurate predictions will increase quality of care for patients, reduce healthcare cost for patients, and increase funding incentive.</a:t>
            </a:r>
          </a:p>
          <a:p>
            <a:endParaRPr lang="en-US" dirty="0"/>
          </a:p>
          <a:p>
            <a:pPr lvl="1"/>
            <a:r>
              <a:rPr lang="en-US" dirty="0"/>
              <a:t>Diseases caught and managed at early stages or before they occur.</a:t>
            </a:r>
          </a:p>
          <a:p>
            <a:pPr lvl="1"/>
            <a:endParaRPr lang="en-US" dirty="0"/>
          </a:p>
          <a:p>
            <a:pPr lvl="1"/>
            <a:r>
              <a:rPr lang="en-US" dirty="0"/>
              <a:t>Errors reduced and caught before they occur.</a:t>
            </a:r>
          </a:p>
          <a:p>
            <a:pPr lvl="1"/>
            <a:endParaRPr lang="en-US" dirty="0"/>
          </a:p>
          <a:p>
            <a:pPr lvl="1"/>
            <a:r>
              <a:rPr lang="en-US" dirty="0"/>
              <a:t>Extra layer of decision making for diagnostic medicine.</a:t>
            </a:r>
          </a:p>
          <a:p>
            <a:pPr lvl="1"/>
            <a:endParaRPr lang="en-US" dirty="0"/>
          </a:p>
          <a:p>
            <a:pPr lvl="1"/>
            <a:r>
              <a:rPr lang="en-US" dirty="0"/>
              <a:t>Higher incentives from insurance providers, government funding agencies.</a:t>
            </a:r>
          </a:p>
          <a:p>
            <a:pPr lvl="1"/>
            <a:endParaRPr lang="en-US" dirty="0"/>
          </a:p>
          <a:p>
            <a:pPr lvl="1"/>
            <a:r>
              <a:rPr lang="en-US" dirty="0"/>
              <a:t>Quality patient care would equal a higher market share for healthcare services.</a:t>
            </a:r>
          </a:p>
        </p:txBody>
      </p:sp>
      <p:sp>
        <p:nvSpPr>
          <p:cNvPr id="4" name="Subtitle 3">
            <a:extLst>
              <a:ext uri="{FF2B5EF4-FFF2-40B4-BE49-F238E27FC236}">
                <a16:creationId xmlns:a16="http://schemas.microsoft.com/office/drawing/2014/main" id="{33FC3D83-D900-4DD3-88CC-706D77BA7DD3}"/>
              </a:ext>
            </a:extLst>
          </p:cNvPr>
          <p:cNvSpPr>
            <a:spLocks noGrp="1"/>
          </p:cNvSpPr>
          <p:nvPr>
            <p:ph type="subTitle" idx="10"/>
          </p:nvPr>
        </p:nvSpPr>
        <p:spPr/>
        <p:txBody>
          <a:bodyPr/>
          <a:lstStyle/>
          <a:p>
            <a:r>
              <a:rPr lang="en-US" dirty="0"/>
              <a:t>Patrick Weatherford – DSC 500 T301 2215-1 Spring 2021</a:t>
            </a:r>
          </a:p>
          <a:p>
            <a:endParaRPr lang="en-US" dirty="0"/>
          </a:p>
        </p:txBody>
      </p:sp>
    </p:spTree>
    <p:extLst>
      <p:ext uri="{BB962C8B-B14F-4D97-AF65-F5344CB8AC3E}">
        <p14:creationId xmlns:p14="http://schemas.microsoft.com/office/powerpoint/2010/main" val="701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4AC5-B143-4426-A310-57587DD7A4FD}"/>
              </a:ext>
            </a:extLst>
          </p:cNvPr>
          <p:cNvSpPr>
            <a:spLocks noGrp="1"/>
          </p:cNvSpPr>
          <p:nvPr>
            <p:ph type="title"/>
          </p:nvPr>
        </p:nvSpPr>
        <p:spPr/>
        <p:txBody>
          <a:bodyPr/>
          <a:lstStyle/>
          <a:p>
            <a:r>
              <a:rPr lang="en-US" dirty="0"/>
              <a:t>Computers vs. People </a:t>
            </a:r>
          </a:p>
        </p:txBody>
      </p:sp>
      <p:sp>
        <p:nvSpPr>
          <p:cNvPr id="3" name="Content Placeholder 2">
            <a:extLst>
              <a:ext uri="{FF2B5EF4-FFF2-40B4-BE49-F238E27FC236}">
                <a16:creationId xmlns:a16="http://schemas.microsoft.com/office/drawing/2014/main" id="{0F035B42-6EE9-4DA0-B89E-4618A147049D}"/>
              </a:ext>
            </a:extLst>
          </p:cNvPr>
          <p:cNvSpPr>
            <a:spLocks noGrp="1"/>
          </p:cNvSpPr>
          <p:nvPr>
            <p:ph idx="1"/>
          </p:nvPr>
        </p:nvSpPr>
        <p:spPr>
          <a:xfrm>
            <a:off x="0" y="2598345"/>
            <a:ext cx="6096000" cy="3503196"/>
          </a:xfrm>
        </p:spPr>
        <p:txBody>
          <a:bodyPr/>
          <a:lstStyle/>
          <a:p>
            <a:pPr lvl="1"/>
            <a:r>
              <a:rPr lang="en-US" dirty="0"/>
              <a:t>Databases or datasets can be extremely large and complex.</a:t>
            </a:r>
          </a:p>
          <a:p>
            <a:pPr marL="457200" lvl="1" indent="0">
              <a:buNone/>
            </a:pPr>
            <a:endParaRPr lang="en-US" dirty="0"/>
          </a:p>
          <a:p>
            <a:pPr lvl="1"/>
            <a:r>
              <a:rPr lang="en-US" dirty="0"/>
              <a:t>Decisions can sometimes be biased or based on personal experience if made by a person which can lead to inaccurate predictions.</a:t>
            </a:r>
          </a:p>
          <a:p>
            <a:pPr lvl="1"/>
            <a:endParaRPr lang="en-US" dirty="0"/>
          </a:p>
          <a:p>
            <a:pPr lvl="1"/>
            <a:r>
              <a:rPr lang="en-US" dirty="0"/>
              <a:t>Computers are fast.</a:t>
            </a:r>
          </a:p>
          <a:p>
            <a:pPr lvl="1"/>
            <a:endParaRPr lang="en-US" dirty="0"/>
          </a:p>
          <a:p>
            <a:pPr lvl="1"/>
            <a:endParaRPr lang="en-US" dirty="0"/>
          </a:p>
          <a:p>
            <a:pPr lvl="1"/>
            <a:endParaRPr lang="en-US" dirty="0"/>
          </a:p>
          <a:p>
            <a:pPr lvl="1"/>
            <a:endParaRPr lang="en-US" dirty="0"/>
          </a:p>
        </p:txBody>
      </p:sp>
      <p:sp>
        <p:nvSpPr>
          <p:cNvPr id="5" name="Subtitle 3">
            <a:extLst>
              <a:ext uri="{FF2B5EF4-FFF2-40B4-BE49-F238E27FC236}">
                <a16:creationId xmlns:a16="http://schemas.microsoft.com/office/drawing/2014/main" id="{3294EBEA-0B50-43E1-B58D-E2992D35BD47}"/>
              </a:ext>
            </a:extLst>
          </p:cNvPr>
          <p:cNvSpPr>
            <a:spLocks noGrp="1"/>
          </p:cNvSpPr>
          <p:nvPr>
            <p:ph type="subTitle" idx="10"/>
          </p:nvPr>
        </p:nvSpPr>
        <p:spPr>
          <a:xfrm>
            <a:off x="8005763" y="6375400"/>
            <a:ext cx="4186237" cy="315913"/>
          </a:xfrm>
        </p:spPr>
        <p:txBody>
          <a:bodyPr/>
          <a:lstStyle/>
          <a:p>
            <a:r>
              <a:rPr lang="en-US" dirty="0"/>
              <a:t>Patrick Weatherford – DSC 500 T301 2215-1 Spring 2021</a:t>
            </a:r>
          </a:p>
          <a:p>
            <a:endParaRPr lang="en-US" dirty="0"/>
          </a:p>
        </p:txBody>
      </p:sp>
      <p:sp>
        <p:nvSpPr>
          <p:cNvPr id="7" name="Content Placeholder 2">
            <a:extLst>
              <a:ext uri="{FF2B5EF4-FFF2-40B4-BE49-F238E27FC236}">
                <a16:creationId xmlns:a16="http://schemas.microsoft.com/office/drawing/2014/main" id="{827C5F69-838C-41AE-80E2-0B803B7A42AC}"/>
              </a:ext>
            </a:extLst>
          </p:cNvPr>
          <p:cNvSpPr txBox="1">
            <a:spLocks/>
          </p:cNvSpPr>
          <p:nvPr/>
        </p:nvSpPr>
        <p:spPr>
          <a:xfrm>
            <a:off x="102606" y="1106710"/>
            <a:ext cx="11986788" cy="872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Tx/>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371600" indent="-457200" algn="l" defTabSz="914400" rtl="0" eaLnBrk="1" latinLnBrk="0" hangingPunct="1">
              <a:lnSpc>
                <a:spcPct val="90000"/>
              </a:lnSpc>
              <a:spcBef>
                <a:spcPts val="500"/>
              </a:spcBef>
              <a:buFont typeface="+mj-lt"/>
              <a:buAutoNum type="arabicPeriod"/>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714500" indent="-342900" algn="l" defTabSz="914400" rtl="0" eaLnBrk="1" latinLnBrk="0" hangingPunct="1">
              <a:lnSpc>
                <a:spcPct val="90000"/>
              </a:lnSpc>
              <a:spcBef>
                <a:spcPts val="500"/>
              </a:spcBef>
              <a:buFont typeface="+mj-lt"/>
              <a:buAutoNum type="alphaLcPeriod"/>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Data Science is so intuitive and people make decisions so easily, why do we need computers to predict outcomes?</a:t>
            </a:r>
          </a:p>
          <a:p>
            <a:pPr lvl="1"/>
            <a:endParaRPr lang="en-US" dirty="0"/>
          </a:p>
          <a:p>
            <a:pPr lvl="1"/>
            <a:endParaRPr lang="en-US" dirty="0"/>
          </a:p>
          <a:p>
            <a:pPr lvl="1"/>
            <a:endParaRPr lang="en-US" dirty="0"/>
          </a:p>
        </p:txBody>
      </p:sp>
      <p:pic>
        <p:nvPicPr>
          <p:cNvPr id="9" name="Picture 8" descr="A picture containing building, person, outdoor, brick&#10;&#10;Description automatically generated">
            <a:extLst>
              <a:ext uri="{FF2B5EF4-FFF2-40B4-BE49-F238E27FC236}">
                <a16:creationId xmlns:a16="http://schemas.microsoft.com/office/drawing/2014/main" id="{2468DDA5-9711-4E66-A42A-22A7680A61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94395" y="2623149"/>
            <a:ext cx="3962381" cy="2645542"/>
          </a:xfrm>
          <a:prstGeom prst="rect">
            <a:avLst/>
          </a:prstGeom>
          <a:ln>
            <a:noFill/>
          </a:ln>
          <a:effectLst>
            <a:softEdge rad="112500"/>
          </a:effectLst>
        </p:spPr>
      </p:pic>
    </p:spTree>
    <p:extLst>
      <p:ext uri="{BB962C8B-B14F-4D97-AF65-F5344CB8AC3E}">
        <p14:creationId xmlns:p14="http://schemas.microsoft.com/office/powerpoint/2010/main" val="86658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540A-B759-40FC-9080-BAA335A038D2}"/>
              </a:ext>
            </a:extLst>
          </p:cNvPr>
          <p:cNvSpPr>
            <a:spLocks noGrp="1"/>
          </p:cNvSpPr>
          <p:nvPr>
            <p:ph type="title"/>
          </p:nvPr>
        </p:nvSpPr>
        <p:spPr/>
        <p:txBody>
          <a:bodyPr/>
          <a:lstStyle/>
          <a:p>
            <a:r>
              <a:rPr lang="en-US" dirty="0"/>
              <a:t>How are These Models Created?</a:t>
            </a:r>
          </a:p>
        </p:txBody>
      </p:sp>
      <p:sp>
        <p:nvSpPr>
          <p:cNvPr id="3" name="Content Placeholder 2">
            <a:extLst>
              <a:ext uri="{FF2B5EF4-FFF2-40B4-BE49-F238E27FC236}">
                <a16:creationId xmlns:a16="http://schemas.microsoft.com/office/drawing/2014/main" id="{48DC14B3-1130-4515-97DC-23A21B74A1DF}"/>
              </a:ext>
            </a:extLst>
          </p:cNvPr>
          <p:cNvSpPr>
            <a:spLocks noGrp="1"/>
          </p:cNvSpPr>
          <p:nvPr>
            <p:ph idx="1"/>
          </p:nvPr>
        </p:nvSpPr>
        <p:spPr>
          <a:xfrm>
            <a:off x="-1" y="1130530"/>
            <a:ext cx="11905307" cy="4971011"/>
          </a:xfrm>
        </p:spPr>
        <p:txBody>
          <a:bodyPr>
            <a:normAutofit/>
          </a:bodyPr>
          <a:lstStyle/>
          <a:p>
            <a:r>
              <a:rPr lang="en-US" dirty="0"/>
              <a:t>Most organizations that utilize Data Science typically employ Data Scientists to create, test, and implement machine learning models.</a:t>
            </a:r>
          </a:p>
          <a:p>
            <a:pPr lvl="1"/>
            <a:r>
              <a:rPr lang="en-US" dirty="0"/>
              <a:t>A good Data Scientist is both creative and technical.</a:t>
            </a:r>
          </a:p>
          <a:p>
            <a:endParaRPr lang="en-US" dirty="0"/>
          </a:p>
          <a:p>
            <a:r>
              <a:rPr lang="en-US" dirty="0"/>
              <a:t>Most models are created using a variety of different tools.</a:t>
            </a:r>
          </a:p>
          <a:p>
            <a:pPr lvl="1"/>
            <a:r>
              <a:rPr lang="en-US" dirty="0"/>
              <a:t>Python</a:t>
            </a:r>
          </a:p>
          <a:p>
            <a:pPr lvl="1"/>
            <a:r>
              <a:rPr lang="en-US" dirty="0"/>
              <a:t>SQL</a:t>
            </a:r>
          </a:p>
          <a:p>
            <a:pPr lvl="1"/>
            <a:r>
              <a:rPr lang="en-US" dirty="0"/>
              <a:t>R</a:t>
            </a:r>
          </a:p>
          <a:p>
            <a:pPr lvl="1"/>
            <a:r>
              <a:rPr lang="en-US" dirty="0"/>
              <a:t>Etc.</a:t>
            </a:r>
          </a:p>
          <a:p>
            <a:pPr lvl="1"/>
            <a:endParaRPr lang="en-US" dirty="0"/>
          </a:p>
        </p:txBody>
      </p:sp>
      <p:sp>
        <p:nvSpPr>
          <p:cNvPr id="5" name="Subtitle 3">
            <a:extLst>
              <a:ext uri="{FF2B5EF4-FFF2-40B4-BE49-F238E27FC236}">
                <a16:creationId xmlns:a16="http://schemas.microsoft.com/office/drawing/2014/main" id="{D94BD823-395B-450C-BB5B-E45324F4B97F}"/>
              </a:ext>
            </a:extLst>
          </p:cNvPr>
          <p:cNvSpPr>
            <a:spLocks noGrp="1"/>
          </p:cNvSpPr>
          <p:nvPr>
            <p:ph type="subTitle" idx="10"/>
          </p:nvPr>
        </p:nvSpPr>
        <p:spPr>
          <a:xfrm>
            <a:off x="8005763" y="6375400"/>
            <a:ext cx="4186237" cy="315913"/>
          </a:xfrm>
        </p:spPr>
        <p:txBody>
          <a:bodyPr/>
          <a:lstStyle/>
          <a:p>
            <a:r>
              <a:rPr lang="en-US" dirty="0"/>
              <a:t>Patrick Weatherford – DSC 500 T301 2215-1 Spring 2021</a:t>
            </a:r>
          </a:p>
          <a:p>
            <a:endParaRPr lang="en-US" dirty="0"/>
          </a:p>
        </p:txBody>
      </p:sp>
      <p:pic>
        <p:nvPicPr>
          <p:cNvPr id="7" name="Picture 6" descr="Logo, icon&#10;&#10;Description automatically generated">
            <a:extLst>
              <a:ext uri="{FF2B5EF4-FFF2-40B4-BE49-F238E27FC236}">
                <a16:creationId xmlns:a16="http://schemas.microsoft.com/office/drawing/2014/main" id="{A2F15506-F687-4AFD-8DAF-F3CC838A65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16842" y="3892992"/>
            <a:ext cx="1156506" cy="896292"/>
          </a:xfrm>
          <a:prstGeom prst="rect">
            <a:avLst/>
          </a:prstGeom>
        </p:spPr>
      </p:pic>
      <p:pic>
        <p:nvPicPr>
          <p:cNvPr id="10" name="Picture 9">
            <a:extLst>
              <a:ext uri="{FF2B5EF4-FFF2-40B4-BE49-F238E27FC236}">
                <a16:creationId xmlns:a16="http://schemas.microsoft.com/office/drawing/2014/main" id="{2FE72D56-530A-4319-934C-CF74FE08B81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80566" y="3292746"/>
            <a:ext cx="2438087" cy="1462853"/>
          </a:xfrm>
          <a:prstGeom prst="rect">
            <a:avLst/>
          </a:prstGeom>
        </p:spPr>
      </p:pic>
      <p:pic>
        <p:nvPicPr>
          <p:cNvPr id="13" name="Picture 12" descr="Icon&#10;&#10;Description automatically generated">
            <a:extLst>
              <a:ext uri="{FF2B5EF4-FFF2-40B4-BE49-F238E27FC236}">
                <a16:creationId xmlns:a16="http://schemas.microsoft.com/office/drawing/2014/main" id="{2C92820F-672B-48D5-92AC-0B7ABF186D9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700657" y="4528311"/>
            <a:ext cx="1130529" cy="1130529"/>
          </a:xfrm>
          <a:prstGeom prst="rect">
            <a:avLst/>
          </a:prstGeom>
        </p:spPr>
      </p:pic>
      <p:pic>
        <p:nvPicPr>
          <p:cNvPr id="16" name="Picture 15" descr="Logo&#10;&#10;Description automatically generated">
            <a:extLst>
              <a:ext uri="{FF2B5EF4-FFF2-40B4-BE49-F238E27FC236}">
                <a16:creationId xmlns:a16="http://schemas.microsoft.com/office/drawing/2014/main" id="{11C88AC3-A5E3-459C-9642-2AAFE4274FA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418653" y="4582100"/>
            <a:ext cx="894715" cy="894715"/>
          </a:xfrm>
          <a:prstGeom prst="rect">
            <a:avLst/>
          </a:prstGeom>
        </p:spPr>
      </p:pic>
    </p:spTree>
    <p:extLst>
      <p:ext uri="{BB962C8B-B14F-4D97-AF65-F5344CB8AC3E}">
        <p14:creationId xmlns:p14="http://schemas.microsoft.com/office/powerpoint/2010/main" val="293237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6840-430D-41F1-9C9C-03E9D48AE953}"/>
              </a:ext>
            </a:extLst>
          </p:cNvPr>
          <p:cNvSpPr>
            <a:spLocks noGrp="1"/>
          </p:cNvSpPr>
          <p:nvPr>
            <p:ph type="title"/>
          </p:nvPr>
        </p:nvSpPr>
        <p:spPr/>
        <p:txBody>
          <a:bodyPr/>
          <a:lstStyle/>
          <a:p>
            <a:r>
              <a:rPr lang="en-US" dirty="0"/>
              <a:t>Garbage In = Garbage Out</a:t>
            </a:r>
          </a:p>
        </p:txBody>
      </p:sp>
      <p:sp>
        <p:nvSpPr>
          <p:cNvPr id="3" name="Content Placeholder 2">
            <a:extLst>
              <a:ext uri="{FF2B5EF4-FFF2-40B4-BE49-F238E27FC236}">
                <a16:creationId xmlns:a16="http://schemas.microsoft.com/office/drawing/2014/main" id="{9B363F5E-99A0-42AA-877E-47B44F2EF07B}"/>
              </a:ext>
            </a:extLst>
          </p:cNvPr>
          <p:cNvSpPr>
            <a:spLocks noGrp="1"/>
          </p:cNvSpPr>
          <p:nvPr>
            <p:ph idx="1"/>
          </p:nvPr>
        </p:nvSpPr>
        <p:spPr>
          <a:xfrm>
            <a:off x="0" y="2951430"/>
            <a:ext cx="5468294" cy="3150110"/>
          </a:xfrm>
        </p:spPr>
        <p:txBody>
          <a:bodyPr/>
          <a:lstStyle/>
          <a:p>
            <a:pPr marL="0" indent="0">
              <a:buNone/>
            </a:pPr>
            <a:endParaRPr lang="en-US" dirty="0"/>
          </a:p>
          <a:p>
            <a:pPr lvl="1"/>
            <a:r>
              <a:rPr lang="en-US" dirty="0"/>
              <a:t>Standardized workflows for data entry.</a:t>
            </a:r>
          </a:p>
          <a:p>
            <a:pPr lvl="1"/>
            <a:endParaRPr lang="en-US" dirty="0"/>
          </a:p>
          <a:p>
            <a:pPr lvl="1"/>
            <a:r>
              <a:rPr lang="en-US" dirty="0"/>
              <a:t>Strong data governance.</a:t>
            </a:r>
          </a:p>
          <a:p>
            <a:pPr lvl="1"/>
            <a:endParaRPr lang="en-US" dirty="0"/>
          </a:p>
          <a:p>
            <a:pPr lvl="1"/>
            <a:r>
              <a:rPr lang="en-US" dirty="0"/>
              <a:t>Strong change management.</a:t>
            </a:r>
          </a:p>
          <a:p>
            <a:pPr lvl="1"/>
            <a:endParaRPr lang="en-US" dirty="0"/>
          </a:p>
          <a:p>
            <a:pPr lvl="1"/>
            <a:r>
              <a:rPr lang="en-US" dirty="0"/>
              <a:t>Strong analytics team.</a:t>
            </a:r>
          </a:p>
          <a:p>
            <a:pPr lvl="1"/>
            <a:endParaRPr lang="en-US" dirty="0"/>
          </a:p>
          <a:p>
            <a:pPr lvl="1"/>
            <a:endParaRPr lang="en-US" dirty="0"/>
          </a:p>
        </p:txBody>
      </p:sp>
      <p:sp>
        <p:nvSpPr>
          <p:cNvPr id="5" name="Subtitle 3">
            <a:extLst>
              <a:ext uri="{FF2B5EF4-FFF2-40B4-BE49-F238E27FC236}">
                <a16:creationId xmlns:a16="http://schemas.microsoft.com/office/drawing/2014/main" id="{2087C017-E626-482E-AE23-66AB745E7C56}"/>
              </a:ext>
            </a:extLst>
          </p:cNvPr>
          <p:cNvSpPr>
            <a:spLocks noGrp="1"/>
          </p:cNvSpPr>
          <p:nvPr>
            <p:ph type="subTitle" idx="10"/>
          </p:nvPr>
        </p:nvSpPr>
        <p:spPr>
          <a:xfrm>
            <a:off x="8005763" y="6375400"/>
            <a:ext cx="4186237" cy="315913"/>
          </a:xfrm>
        </p:spPr>
        <p:txBody>
          <a:bodyPr/>
          <a:lstStyle/>
          <a:p>
            <a:r>
              <a:rPr lang="en-US" dirty="0"/>
              <a:t>Patrick Weatherford – DSC 500 T301 2215-1 Spring 2021</a:t>
            </a:r>
          </a:p>
          <a:p>
            <a:endParaRPr lang="en-US" dirty="0"/>
          </a:p>
        </p:txBody>
      </p:sp>
      <p:sp>
        <p:nvSpPr>
          <p:cNvPr id="6" name="Content Placeholder 2">
            <a:extLst>
              <a:ext uri="{FF2B5EF4-FFF2-40B4-BE49-F238E27FC236}">
                <a16:creationId xmlns:a16="http://schemas.microsoft.com/office/drawing/2014/main" id="{5A85D905-B4CF-4435-99FB-8874E07A97A6}"/>
              </a:ext>
            </a:extLst>
          </p:cNvPr>
          <p:cNvSpPr txBox="1">
            <a:spLocks/>
          </p:cNvSpPr>
          <p:nvPr/>
        </p:nvSpPr>
        <p:spPr>
          <a:xfrm>
            <a:off x="242934" y="1173363"/>
            <a:ext cx="11706131" cy="1090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Tx/>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371600" indent="-457200" algn="l" defTabSz="914400" rtl="0" eaLnBrk="1" latinLnBrk="0" hangingPunct="1">
              <a:lnSpc>
                <a:spcPct val="90000"/>
              </a:lnSpc>
              <a:spcBef>
                <a:spcPts val="500"/>
              </a:spcBef>
              <a:buFont typeface="+mj-lt"/>
              <a:buAutoNum type="arabicPeriod"/>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714500" indent="-342900" algn="l" defTabSz="914400" rtl="0" eaLnBrk="1" latinLnBrk="0" hangingPunct="1">
              <a:lnSpc>
                <a:spcPct val="90000"/>
              </a:lnSpc>
              <a:spcBef>
                <a:spcPts val="500"/>
              </a:spcBef>
              <a:buFont typeface="+mj-lt"/>
              <a:buAutoNum type="alphaLcPeriod"/>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Accurate models require the right data.</a:t>
            </a:r>
          </a:p>
          <a:p>
            <a:pPr lvl="1"/>
            <a:endParaRPr lang="en-US" dirty="0"/>
          </a:p>
          <a:p>
            <a:pPr lvl="1"/>
            <a:endParaRPr lang="en-US" dirty="0"/>
          </a:p>
          <a:p>
            <a:pPr lvl="1"/>
            <a:endParaRPr lang="en-US" dirty="0"/>
          </a:p>
        </p:txBody>
      </p:sp>
      <p:pic>
        <p:nvPicPr>
          <p:cNvPr id="8" name="Picture 7" descr="A picture containing kitchenware, indoor, pot, blender&#10;&#10;Description automatically generated">
            <a:extLst>
              <a:ext uri="{FF2B5EF4-FFF2-40B4-BE49-F238E27FC236}">
                <a16:creationId xmlns:a16="http://schemas.microsoft.com/office/drawing/2014/main" id="{7F107B8F-CEDC-43B5-8CDF-BBFE92DA3C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49918" y="4232877"/>
            <a:ext cx="1025218" cy="1109010"/>
          </a:xfrm>
          <a:prstGeom prst="rect">
            <a:avLst/>
          </a:prstGeom>
        </p:spPr>
      </p:pic>
      <p:sp>
        <p:nvSpPr>
          <p:cNvPr id="10" name="TextBox 9">
            <a:extLst>
              <a:ext uri="{FF2B5EF4-FFF2-40B4-BE49-F238E27FC236}">
                <a16:creationId xmlns:a16="http://schemas.microsoft.com/office/drawing/2014/main" id="{65334E6C-4707-43A4-9825-7510E76E808E}"/>
              </a:ext>
            </a:extLst>
          </p:cNvPr>
          <p:cNvSpPr txBox="1"/>
          <p:nvPr/>
        </p:nvSpPr>
        <p:spPr>
          <a:xfrm>
            <a:off x="5856105" y="3939932"/>
            <a:ext cx="1212841" cy="276999"/>
          </a:xfrm>
          <a:prstGeom prst="rect">
            <a:avLst/>
          </a:prstGeom>
          <a:noFill/>
        </p:spPr>
        <p:txBody>
          <a:bodyPr wrap="square" rtlCol="0">
            <a:spAutoFit/>
          </a:bodyPr>
          <a:lstStyle/>
          <a:p>
            <a:pPr algn="ctr"/>
            <a:r>
              <a:rPr lang="en-US" sz="1200" dirty="0"/>
              <a:t>Garbage Data</a:t>
            </a:r>
          </a:p>
        </p:txBody>
      </p:sp>
      <p:pic>
        <p:nvPicPr>
          <p:cNvPr id="11" name="Picture 10" descr="A picture containing kitchenware, indoor, pot, blender&#10;&#10;Description automatically generated">
            <a:extLst>
              <a:ext uri="{FF2B5EF4-FFF2-40B4-BE49-F238E27FC236}">
                <a16:creationId xmlns:a16="http://schemas.microsoft.com/office/drawing/2014/main" id="{83A925D1-9094-43C0-9574-0F84A87A45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30521" y="4240808"/>
            <a:ext cx="1025218" cy="1109010"/>
          </a:xfrm>
          <a:prstGeom prst="rect">
            <a:avLst/>
          </a:prstGeom>
        </p:spPr>
      </p:pic>
      <p:pic>
        <p:nvPicPr>
          <p:cNvPr id="12" name="Graphic 11" descr="Processor">
            <a:extLst>
              <a:ext uri="{FF2B5EF4-FFF2-40B4-BE49-F238E27FC236}">
                <a16:creationId xmlns:a16="http://schemas.microsoft.com/office/drawing/2014/main" id="{9F4FAFCB-6A93-45BF-8C15-8F3E10D5A6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8389" y="4628295"/>
            <a:ext cx="656438" cy="656438"/>
          </a:xfrm>
          <a:prstGeom prst="rect">
            <a:avLst/>
          </a:prstGeom>
        </p:spPr>
      </p:pic>
      <p:pic>
        <p:nvPicPr>
          <p:cNvPr id="13" name="Graphic 12" descr="Computer">
            <a:extLst>
              <a:ext uri="{FF2B5EF4-FFF2-40B4-BE49-F238E27FC236}">
                <a16:creationId xmlns:a16="http://schemas.microsoft.com/office/drawing/2014/main" id="{98E9C9AD-FB01-446E-A154-F27FACA213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76116" y="4628295"/>
            <a:ext cx="656438" cy="656438"/>
          </a:xfrm>
          <a:prstGeom prst="rect">
            <a:avLst/>
          </a:prstGeom>
        </p:spPr>
      </p:pic>
      <p:sp>
        <p:nvSpPr>
          <p:cNvPr id="14" name="TextBox 13">
            <a:extLst>
              <a:ext uri="{FF2B5EF4-FFF2-40B4-BE49-F238E27FC236}">
                <a16:creationId xmlns:a16="http://schemas.microsoft.com/office/drawing/2014/main" id="{515357B2-8A63-4BEF-B205-D6FC579C7957}"/>
              </a:ext>
            </a:extLst>
          </p:cNvPr>
          <p:cNvSpPr txBox="1"/>
          <p:nvPr/>
        </p:nvSpPr>
        <p:spPr>
          <a:xfrm>
            <a:off x="7967438" y="4278142"/>
            <a:ext cx="1876339" cy="369332"/>
          </a:xfrm>
          <a:prstGeom prst="rect">
            <a:avLst/>
          </a:prstGeom>
          <a:noFill/>
        </p:spPr>
        <p:txBody>
          <a:bodyPr wrap="square" rtlCol="0">
            <a:spAutoFit/>
          </a:bodyPr>
          <a:lstStyle/>
          <a:p>
            <a:r>
              <a:rPr lang="en-US" dirty="0"/>
              <a:t>Predictive Model</a:t>
            </a:r>
          </a:p>
        </p:txBody>
      </p:sp>
      <p:sp>
        <p:nvSpPr>
          <p:cNvPr id="15" name="Rectangle 14">
            <a:extLst>
              <a:ext uri="{FF2B5EF4-FFF2-40B4-BE49-F238E27FC236}">
                <a16:creationId xmlns:a16="http://schemas.microsoft.com/office/drawing/2014/main" id="{2C9303FE-D6F8-45C6-A092-82D3959EFFA4}"/>
              </a:ext>
            </a:extLst>
          </p:cNvPr>
          <p:cNvSpPr/>
          <p:nvPr/>
        </p:nvSpPr>
        <p:spPr>
          <a:xfrm>
            <a:off x="7914659" y="4219333"/>
            <a:ext cx="1876339" cy="1140902"/>
          </a:xfrm>
          <a:prstGeom prst="rect">
            <a:avLst/>
          </a:prstGeom>
          <a:noFill/>
          <a:ln>
            <a:solidFill>
              <a:srgbClr val="4F36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386AE94-127A-410B-A901-52B2E6DC36F8}"/>
              </a:ext>
            </a:extLst>
          </p:cNvPr>
          <p:cNvSpPr txBox="1"/>
          <p:nvPr/>
        </p:nvSpPr>
        <p:spPr>
          <a:xfrm>
            <a:off x="10495095" y="3942334"/>
            <a:ext cx="1423636" cy="276999"/>
          </a:xfrm>
          <a:prstGeom prst="rect">
            <a:avLst/>
          </a:prstGeom>
          <a:noFill/>
        </p:spPr>
        <p:txBody>
          <a:bodyPr wrap="square" rtlCol="0">
            <a:spAutoFit/>
          </a:bodyPr>
          <a:lstStyle/>
          <a:p>
            <a:pPr algn="ctr"/>
            <a:r>
              <a:rPr lang="en-US" sz="1200" dirty="0"/>
              <a:t>Garbage Prediction</a:t>
            </a:r>
          </a:p>
        </p:txBody>
      </p:sp>
      <p:cxnSp>
        <p:nvCxnSpPr>
          <p:cNvPr id="17" name="Straight Arrow Connector 16">
            <a:extLst>
              <a:ext uri="{FF2B5EF4-FFF2-40B4-BE49-F238E27FC236}">
                <a16:creationId xmlns:a16="http://schemas.microsoft.com/office/drawing/2014/main" id="{9FCF77A5-D4EE-4A5D-B192-B762D0C5AECD}"/>
              </a:ext>
            </a:extLst>
          </p:cNvPr>
          <p:cNvCxnSpPr>
            <a:cxnSpLocks/>
            <a:stCxn id="8" idx="3"/>
            <a:endCxn id="15" idx="1"/>
          </p:cNvCxnSpPr>
          <p:nvPr/>
        </p:nvCxnSpPr>
        <p:spPr>
          <a:xfrm>
            <a:off x="6975136" y="4787382"/>
            <a:ext cx="939523" cy="2402"/>
          </a:xfrm>
          <a:prstGeom prst="straightConnector1">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96B45E-9493-4725-86B9-42412C6F75FE}"/>
              </a:ext>
            </a:extLst>
          </p:cNvPr>
          <p:cNvCxnSpPr>
            <a:cxnSpLocks/>
            <a:stCxn id="15" idx="3"/>
            <a:endCxn id="11" idx="1"/>
          </p:cNvCxnSpPr>
          <p:nvPr/>
        </p:nvCxnSpPr>
        <p:spPr>
          <a:xfrm>
            <a:off x="9790998" y="4789784"/>
            <a:ext cx="939523" cy="5529"/>
          </a:xfrm>
          <a:prstGeom prst="straightConnector1">
            <a:avLst/>
          </a:prstGeom>
          <a:ln w="28575">
            <a:solidFill>
              <a:srgbClr val="4F3674"/>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9F106B4-4A37-48C5-AB96-E50701DF8EA2}"/>
              </a:ext>
            </a:extLst>
          </p:cNvPr>
          <p:cNvSpPr/>
          <p:nvPr/>
        </p:nvSpPr>
        <p:spPr>
          <a:xfrm>
            <a:off x="366526" y="1863379"/>
            <a:ext cx="6096000" cy="1107996"/>
          </a:xfrm>
          <a:prstGeom prst="rect">
            <a:avLst/>
          </a:prstGeom>
        </p:spPr>
        <p:txBody>
          <a:bodyPr>
            <a:spAutoFit/>
          </a:bodyPr>
          <a:lstStyle/>
          <a:p>
            <a:r>
              <a:rPr lang="en-US" i="1" dirty="0">
                <a:solidFill>
                  <a:schemeClr val="tx1">
                    <a:lumMod val="65000"/>
                    <a:lumOff val="35000"/>
                  </a:schemeClr>
                </a:solidFill>
              </a:rPr>
              <a:t>“The Big Data revolution is less about collecting more and more data. It is about collecting the right data.”</a:t>
            </a:r>
          </a:p>
          <a:p>
            <a:endParaRPr lang="en-US" i="1" dirty="0">
              <a:solidFill>
                <a:schemeClr val="tx1">
                  <a:lumMod val="65000"/>
                  <a:lumOff val="35000"/>
                </a:schemeClr>
              </a:solidFill>
            </a:endParaRPr>
          </a:p>
          <a:p>
            <a:r>
              <a:rPr lang="en-US" sz="1200" dirty="0">
                <a:solidFill>
                  <a:schemeClr val="tx1">
                    <a:lumMod val="65000"/>
                    <a:lumOff val="35000"/>
                  </a:schemeClr>
                </a:solidFill>
              </a:rPr>
              <a:t>Stephens-</a:t>
            </a:r>
            <a:r>
              <a:rPr lang="en-US" sz="1200" dirty="0" err="1">
                <a:solidFill>
                  <a:schemeClr val="tx1">
                    <a:lumMod val="65000"/>
                    <a:lumOff val="35000"/>
                  </a:schemeClr>
                </a:solidFill>
              </a:rPr>
              <a:t>Davidowitz</a:t>
            </a:r>
            <a:r>
              <a:rPr lang="en-US" sz="1200" dirty="0">
                <a:solidFill>
                  <a:schemeClr val="tx1">
                    <a:lumMod val="65000"/>
                    <a:lumOff val="35000"/>
                  </a:schemeClr>
                </a:solidFill>
              </a:rPr>
              <a:t>, Seth. Everybody Lies (p. 62). Dey Street Books. </a:t>
            </a:r>
          </a:p>
        </p:txBody>
      </p:sp>
    </p:spTree>
    <p:extLst>
      <p:ext uri="{BB962C8B-B14F-4D97-AF65-F5344CB8AC3E}">
        <p14:creationId xmlns:p14="http://schemas.microsoft.com/office/powerpoint/2010/main" val="199738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19A-75B4-4D5D-8308-4B49CFBB38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B08E52-A37C-4AB1-B970-8EB30F64CA91}"/>
              </a:ext>
            </a:extLst>
          </p:cNvPr>
          <p:cNvSpPr>
            <a:spLocks noGrp="1"/>
          </p:cNvSpPr>
          <p:nvPr>
            <p:ph idx="1"/>
          </p:nvPr>
        </p:nvSpPr>
        <p:spPr>
          <a:xfrm>
            <a:off x="0" y="1130530"/>
            <a:ext cx="12192000" cy="4971011"/>
          </a:xfrm>
        </p:spPr>
        <p:txBody>
          <a:bodyPr/>
          <a:lstStyle/>
          <a:p>
            <a:pPr marL="0" indent="0">
              <a:buNone/>
            </a:pPr>
            <a:r>
              <a:rPr lang="en-US" dirty="0"/>
              <a:t>With proper implementation and oversight, Data Science has the potential to greatly increase the decision-making capability of our organization. Regarding patient care, this would hopefully lead to patient lives being saved and diseases being caught and managed before they are life-threatening and costly.</a:t>
            </a:r>
          </a:p>
        </p:txBody>
      </p:sp>
      <p:sp>
        <p:nvSpPr>
          <p:cNvPr id="5" name="Subtitle 3">
            <a:extLst>
              <a:ext uri="{FF2B5EF4-FFF2-40B4-BE49-F238E27FC236}">
                <a16:creationId xmlns:a16="http://schemas.microsoft.com/office/drawing/2014/main" id="{5F4A1DD2-3610-4EA1-89F9-F397C2DF5340}"/>
              </a:ext>
            </a:extLst>
          </p:cNvPr>
          <p:cNvSpPr>
            <a:spLocks noGrp="1"/>
          </p:cNvSpPr>
          <p:nvPr>
            <p:ph type="subTitle" idx="10"/>
          </p:nvPr>
        </p:nvSpPr>
        <p:spPr>
          <a:xfrm>
            <a:off x="8005763" y="6375400"/>
            <a:ext cx="4186237" cy="315913"/>
          </a:xfrm>
        </p:spPr>
        <p:txBody>
          <a:bodyPr/>
          <a:lstStyle/>
          <a:p>
            <a:r>
              <a:rPr lang="en-US" dirty="0"/>
              <a:t>Patrick Weatherford – DSC 500 T301 2215-1 Spring 2021</a:t>
            </a:r>
          </a:p>
          <a:p>
            <a:endParaRPr lang="en-US" dirty="0"/>
          </a:p>
        </p:txBody>
      </p:sp>
    </p:spTree>
    <p:extLst>
      <p:ext uri="{BB962C8B-B14F-4D97-AF65-F5344CB8AC3E}">
        <p14:creationId xmlns:p14="http://schemas.microsoft.com/office/powerpoint/2010/main" val="232713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34674F8B0F7A449398421D7335D328" ma:contentTypeVersion="12" ma:contentTypeDescription="Create a new document." ma:contentTypeScope="" ma:versionID="75ca84bec0d4aff136b75344fca230a2">
  <xsd:schema xmlns:xsd="http://www.w3.org/2001/XMLSchema" xmlns:xs="http://www.w3.org/2001/XMLSchema" xmlns:p="http://schemas.microsoft.com/office/2006/metadata/properties" xmlns:ns3="f99372cf-7e32-4e19-9553-a308eadb1f4c" xmlns:ns4="7d0a3aa3-a017-4ce8-bd96-fd39a2ccc84f" targetNamespace="http://schemas.microsoft.com/office/2006/metadata/properties" ma:root="true" ma:fieldsID="c25559a5ea8a0675cd0fe3628b039930" ns3:_="" ns4:_="">
    <xsd:import namespace="f99372cf-7e32-4e19-9553-a308eadb1f4c"/>
    <xsd:import namespace="7d0a3aa3-a017-4ce8-bd96-fd39a2ccc84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9372cf-7e32-4e19-9553-a308eadb1f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0a3aa3-a017-4ce8-bd96-fd39a2ccc84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A536B7-A293-4363-BA5A-E07F44920C2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69D99B-7D35-4F90-B0AB-8FB6DBE3FF67}">
  <ds:schemaRefs>
    <ds:schemaRef ds:uri="http://schemas.microsoft.com/sharepoint/v3/contenttype/forms"/>
  </ds:schemaRefs>
</ds:datastoreItem>
</file>

<file path=customXml/itemProps3.xml><?xml version="1.0" encoding="utf-8"?>
<ds:datastoreItem xmlns:ds="http://schemas.openxmlformats.org/officeDocument/2006/customXml" ds:itemID="{2AAB7EC5-9B66-4517-8D89-51B8E2B9AD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9372cf-7e32-4e19-9553-a308eadb1f4c"/>
    <ds:schemaRef ds:uri="7d0a3aa3-a017-4ce8-bd96-fd39a2ccc8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426</TotalTime>
  <Words>565</Words>
  <Application>Microsoft Office PowerPoint</Application>
  <PresentationFormat>Widescreen</PresentationFormat>
  <Paragraphs>85</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Segoe UI</vt:lpstr>
      <vt:lpstr>Office Theme</vt:lpstr>
      <vt:lpstr>What is Data Science?</vt:lpstr>
      <vt:lpstr>What is Data Science?</vt:lpstr>
      <vt:lpstr>Prediction Life Cycle</vt:lpstr>
      <vt:lpstr>Potential Benefits of Data Science</vt:lpstr>
      <vt:lpstr>Computers vs. People </vt:lpstr>
      <vt:lpstr>How are These Models Created?</vt:lpstr>
      <vt:lpstr>Garbage In = Garbage Out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Weatherford</dc:creator>
  <cp:lastModifiedBy>Patrick Weatherford</cp:lastModifiedBy>
  <cp:revision>2</cp:revision>
  <dcterms:created xsi:type="dcterms:W3CDTF">2021-03-21T16:49:01Z</dcterms:created>
  <dcterms:modified xsi:type="dcterms:W3CDTF">2021-03-21T23:58:35Z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0x010100E834674F8B0F7A449398421D7335D328</vt:lpwstr>
  </property>
</Properties>
</file>