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BA758-9275-481B-A8D0-C0C050178BAB}" v="11" dt="2021-05-16T22:43:3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eatherford" userId="eee96066-e5d3-4226-b4ba-7636cb4b75e9" providerId="ADAL" clId="{416BA758-9275-481B-A8D0-C0C050178BAB}"/>
    <pc:docChg chg="undo custSel addSld modSld addMainMaster delMainMaster modMainMaster">
      <pc:chgData name="Patrick Weatherford" userId="eee96066-e5d3-4226-b4ba-7636cb4b75e9" providerId="ADAL" clId="{416BA758-9275-481B-A8D0-C0C050178BAB}" dt="2021-05-16T22:43:27.016" v="326" actId="1076"/>
      <pc:docMkLst>
        <pc:docMk/>
      </pc:docMkLst>
      <pc:sldChg chg="modSp mod">
        <pc:chgData name="Patrick Weatherford" userId="eee96066-e5d3-4226-b4ba-7636cb4b75e9" providerId="ADAL" clId="{416BA758-9275-481B-A8D0-C0C050178BAB}" dt="2021-05-16T22:38:33.696" v="119" actId="20577"/>
        <pc:sldMkLst>
          <pc:docMk/>
          <pc:sldMk cId="364097255" sldId="256"/>
        </pc:sldMkLst>
        <pc:spChg chg="mod">
          <ac:chgData name="Patrick Weatherford" userId="eee96066-e5d3-4226-b4ba-7636cb4b75e9" providerId="ADAL" clId="{416BA758-9275-481B-A8D0-C0C050178BAB}" dt="2021-05-16T22:38:22.586" v="91" actId="404"/>
          <ac:spMkLst>
            <pc:docMk/>
            <pc:sldMk cId="364097255" sldId="256"/>
            <ac:spMk id="2" creationId="{C795D32D-A6A0-4D81-B750-B66421DCC036}"/>
          </ac:spMkLst>
        </pc:spChg>
        <pc:spChg chg="mod">
          <ac:chgData name="Patrick Weatherford" userId="eee96066-e5d3-4226-b4ba-7636cb4b75e9" providerId="ADAL" clId="{416BA758-9275-481B-A8D0-C0C050178BAB}" dt="2021-05-16T22:38:33.696" v="119" actId="20577"/>
          <ac:spMkLst>
            <pc:docMk/>
            <pc:sldMk cId="364097255" sldId="256"/>
            <ac:spMk id="3" creationId="{4931EF3E-C7D4-4669-B71F-4A9C83F837EE}"/>
          </ac:spMkLst>
        </pc:spChg>
      </pc:sldChg>
      <pc:sldChg chg="addSp delSp modSp mod setBg">
        <pc:chgData name="Patrick Weatherford" userId="eee96066-e5d3-4226-b4ba-7636cb4b75e9" providerId="ADAL" clId="{416BA758-9275-481B-A8D0-C0C050178BAB}" dt="2021-05-16T22:40:44.125" v="148"/>
        <pc:sldMkLst>
          <pc:docMk/>
          <pc:sldMk cId="1901341736" sldId="257"/>
        </pc:sldMkLst>
        <pc:spChg chg="del mod">
          <ac:chgData name="Patrick Weatherford" userId="eee96066-e5d3-4226-b4ba-7636cb4b75e9" providerId="ADAL" clId="{416BA758-9275-481B-A8D0-C0C050178BAB}" dt="2021-05-16T22:39:03.032" v="136" actId="478"/>
          <ac:spMkLst>
            <pc:docMk/>
            <pc:sldMk cId="1901341736" sldId="257"/>
            <ac:spMk id="2" creationId="{053A8A8E-6293-468D-AAC0-A8259A2AB731}"/>
          </ac:spMkLst>
        </pc:spChg>
        <pc:spChg chg="del">
          <ac:chgData name="Patrick Weatherford" userId="eee96066-e5d3-4226-b4ba-7636cb4b75e9" providerId="ADAL" clId="{416BA758-9275-481B-A8D0-C0C050178BAB}" dt="2021-05-16T22:38:52.679" v="134" actId="478"/>
          <ac:spMkLst>
            <pc:docMk/>
            <pc:sldMk cId="1901341736" sldId="257"/>
            <ac:spMk id="3" creationId="{8B3C838E-68CF-4D87-850F-E993684A0935}"/>
          </ac:spMkLst>
        </pc:spChg>
        <pc:spChg chg="add del mod">
          <ac:chgData name="Patrick Weatherford" userId="eee96066-e5d3-4226-b4ba-7636cb4b75e9" providerId="ADAL" clId="{416BA758-9275-481B-A8D0-C0C050178BAB}" dt="2021-05-16T22:39:12.386" v="137" actId="478"/>
          <ac:spMkLst>
            <pc:docMk/>
            <pc:sldMk cId="1901341736" sldId="257"/>
            <ac:spMk id="6" creationId="{9CB24F66-C3D7-4563-8655-F194C039472E}"/>
          </ac:spMkLst>
        </pc:spChg>
        <pc:picChg chg="add mod">
          <ac:chgData name="Patrick Weatherford" userId="eee96066-e5d3-4226-b4ba-7636cb4b75e9" providerId="ADAL" clId="{416BA758-9275-481B-A8D0-C0C050178BAB}" dt="2021-05-16T22:39:34.022" v="139" actId="1076"/>
          <ac:picMkLst>
            <pc:docMk/>
            <pc:sldMk cId="1901341736" sldId="257"/>
            <ac:picMk id="4" creationId="{C0F932A9-717B-419A-9FDA-2F06D8E41D8E}"/>
          </ac:picMkLst>
        </pc:picChg>
      </pc:sldChg>
      <pc:sldChg chg="addSp delSp modSp new mod">
        <pc:chgData name="Patrick Weatherford" userId="eee96066-e5d3-4226-b4ba-7636cb4b75e9" providerId="ADAL" clId="{416BA758-9275-481B-A8D0-C0C050178BAB}" dt="2021-05-16T22:41:14.679" v="170"/>
        <pc:sldMkLst>
          <pc:docMk/>
          <pc:sldMk cId="289646820" sldId="258"/>
        </pc:sldMkLst>
        <pc:spChg chg="mod">
          <ac:chgData name="Patrick Weatherford" userId="eee96066-e5d3-4226-b4ba-7636cb4b75e9" providerId="ADAL" clId="{416BA758-9275-481B-A8D0-C0C050178BAB}" dt="2021-05-16T22:41:07.378" v="169" actId="20577"/>
          <ac:spMkLst>
            <pc:docMk/>
            <pc:sldMk cId="289646820" sldId="258"/>
            <ac:spMk id="2" creationId="{9FED70EA-52D0-43AE-85AE-44F016B38041}"/>
          </ac:spMkLst>
        </pc:spChg>
        <pc:spChg chg="del">
          <ac:chgData name="Patrick Weatherford" userId="eee96066-e5d3-4226-b4ba-7636cb4b75e9" providerId="ADAL" clId="{416BA758-9275-481B-A8D0-C0C050178BAB}" dt="2021-05-16T22:41:00.767" v="149" actId="478"/>
          <ac:spMkLst>
            <pc:docMk/>
            <pc:sldMk cId="289646820" sldId="258"/>
            <ac:spMk id="3" creationId="{5CD78A38-2703-41E5-8535-A38B713C00F6}"/>
          </ac:spMkLst>
        </pc:spChg>
        <pc:picChg chg="add">
          <ac:chgData name="Patrick Weatherford" userId="eee96066-e5d3-4226-b4ba-7636cb4b75e9" providerId="ADAL" clId="{416BA758-9275-481B-A8D0-C0C050178BAB}" dt="2021-05-16T22:41:14.679" v="170"/>
          <ac:picMkLst>
            <pc:docMk/>
            <pc:sldMk cId="289646820" sldId="258"/>
            <ac:picMk id="5" creationId="{3ABC506D-4ED7-4D67-B389-6893A25C64E7}"/>
          </ac:picMkLst>
        </pc:picChg>
      </pc:sldChg>
      <pc:sldChg chg="addSp delSp modSp new mod">
        <pc:chgData name="Patrick Weatherford" userId="eee96066-e5d3-4226-b4ba-7636cb4b75e9" providerId="ADAL" clId="{416BA758-9275-481B-A8D0-C0C050178BAB}" dt="2021-05-16T22:41:44.944" v="214" actId="20577"/>
        <pc:sldMkLst>
          <pc:docMk/>
          <pc:sldMk cId="177996038" sldId="259"/>
        </pc:sldMkLst>
        <pc:spChg chg="mod">
          <ac:chgData name="Patrick Weatherford" userId="eee96066-e5d3-4226-b4ba-7636cb4b75e9" providerId="ADAL" clId="{416BA758-9275-481B-A8D0-C0C050178BAB}" dt="2021-05-16T22:41:44.944" v="214" actId="20577"/>
          <ac:spMkLst>
            <pc:docMk/>
            <pc:sldMk cId="177996038" sldId="259"/>
            <ac:spMk id="2" creationId="{0BC80B01-1296-4DF5-BC63-F12091937DE5}"/>
          </ac:spMkLst>
        </pc:spChg>
        <pc:spChg chg="del">
          <ac:chgData name="Patrick Weatherford" userId="eee96066-e5d3-4226-b4ba-7636cb4b75e9" providerId="ADAL" clId="{416BA758-9275-481B-A8D0-C0C050178BAB}" dt="2021-05-16T22:41:28.359" v="172" actId="478"/>
          <ac:spMkLst>
            <pc:docMk/>
            <pc:sldMk cId="177996038" sldId="259"/>
            <ac:spMk id="3" creationId="{2215E938-51DF-4B7F-8D1A-A6F2EB3D9C2C}"/>
          </ac:spMkLst>
        </pc:spChg>
        <pc:picChg chg="add">
          <ac:chgData name="Patrick Weatherford" userId="eee96066-e5d3-4226-b4ba-7636cb4b75e9" providerId="ADAL" clId="{416BA758-9275-481B-A8D0-C0C050178BAB}" dt="2021-05-16T22:41:28.777" v="173"/>
          <ac:picMkLst>
            <pc:docMk/>
            <pc:sldMk cId="177996038" sldId="259"/>
            <ac:picMk id="5" creationId="{66AF9509-2BEF-4BE1-8AA7-9559B4E550F2}"/>
          </ac:picMkLst>
        </pc:picChg>
      </pc:sldChg>
      <pc:sldChg chg="addSp delSp modSp new mod">
        <pc:chgData name="Patrick Weatherford" userId="eee96066-e5d3-4226-b4ba-7636cb4b75e9" providerId="ADAL" clId="{416BA758-9275-481B-A8D0-C0C050178BAB}" dt="2021-05-16T22:42:18.067" v="255" actId="20577"/>
        <pc:sldMkLst>
          <pc:docMk/>
          <pc:sldMk cId="2590672207" sldId="260"/>
        </pc:sldMkLst>
        <pc:spChg chg="mod">
          <ac:chgData name="Patrick Weatherford" userId="eee96066-e5d3-4226-b4ba-7636cb4b75e9" providerId="ADAL" clId="{416BA758-9275-481B-A8D0-C0C050178BAB}" dt="2021-05-16T22:42:18.067" v="255" actId="20577"/>
          <ac:spMkLst>
            <pc:docMk/>
            <pc:sldMk cId="2590672207" sldId="260"/>
            <ac:spMk id="2" creationId="{6B5ED5C3-D1C3-404D-A05C-AC2F573595EF}"/>
          </ac:spMkLst>
        </pc:spChg>
        <pc:spChg chg="del">
          <ac:chgData name="Patrick Weatherford" userId="eee96066-e5d3-4226-b4ba-7636cb4b75e9" providerId="ADAL" clId="{416BA758-9275-481B-A8D0-C0C050178BAB}" dt="2021-05-16T22:41:59.268" v="216" actId="478"/>
          <ac:spMkLst>
            <pc:docMk/>
            <pc:sldMk cId="2590672207" sldId="260"/>
            <ac:spMk id="3" creationId="{04A0ED82-59CF-42AA-B721-D01861E352EF}"/>
          </ac:spMkLst>
        </pc:spChg>
        <pc:picChg chg="add">
          <ac:chgData name="Patrick Weatherford" userId="eee96066-e5d3-4226-b4ba-7636cb4b75e9" providerId="ADAL" clId="{416BA758-9275-481B-A8D0-C0C050178BAB}" dt="2021-05-16T22:42:06.817" v="217"/>
          <ac:picMkLst>
            <pc:docMk/>
            <pc:sldMk cId="2590672207" sldId="260"/>
            <ac:picMk id="5" creationId="{68D8B732-1AAA-48B0-B8DF-24F2B1D0C8F6}"/>
          </ac:picMkLst>
        </pc:picChg>
      </pc:sldChg>
      <pc:sldChg chg="addSp delSp modSp new mod">
        <pc:chgData name="Patrick Weatherford" userId="eee96066-e5d3-4226-b4ba-7636cb4b75e9" providerId="ADAL" clId="{416BA758-9275-481B-A8D0-C0C050178BAB}" dt="2021-05-16T22:42:43.200" v="300" actId="20577"/>
        <pc:sldMkLst>
          <pc:docMk/>
          <pc:sldMk cId="2857480433" sldId="261"/>
        </pc:sldMkLst>
        <pc:spChg chg="mod">
          <ac:chgData name="Patrick Weatherford" userId="eee96066-e5d3-4226-b4ba-7636cb4b75e9" providerId="ADAL" clId="{416BA758-9275-481B-A8D0-C0C050178BAB}" dt="2021-05-16T22:42:43.200" v="300" actId="20577"/>
          <ac:spMkLst>
            <pc:docMk/>
            <pc:sldMk cId="2857480433" sldId="261"/>
            <ac:spMk id="2" creationId="{E3010471-4F97-4CEB-AE1C-9A7DDB4A0B0D}"/>
          </ac:spMkLst>
        </pc:spChg>
        <pc:spChg chg="del">
          <ac:chgData name="Patrick Weatherford" userId="eee96066-e5d3-4226-b4ba-7636cb4b75e9" providerId="ADAL" clId="{416BA758-9275-481B-A8D0-C0C050178BAB}" dt="2021-05-16T22:42:27.984" v="257" actId="478"/>
          <ac:spMkLst>
            <pc:docMk/>
            <pc:sldMk cId="2857480433" sldId="261"/>
            <ac:spMk id="3" creationId="{CED54037-380A-457E-BD3F-05389DCDD0AF}"/>
          </ac:spMkLst>
        </pc:spChg>
        <pc:picChg chg="add">
          <ac:chgData name="Patrick Weatherford" userId="eee96066-e5d3-4226-b4ba-7636cb4b75e9" providerId="ADAL" clId="{416BA758-9275-481B-A8D0-C0C050178BAB}" dt="2021-05-16T22:42:28.180" v="258"/>
          <ac:picMkLst>
            <pc:docMk/>
            <pc:sldMk cId="2857480433" sldId="261"/>
            <ac:picMk id="5" creationId="{7D1EDAC1-9A4D-40B9-BF96-E2CD08702E16}"/>
          </ac:picMkLst>
        </pc:picChg>
      </pc:sldChg>
      <pc:sldChg chg="addSp delSp modSp new mod">
        <pc:chgData name="Patrick Weatherford" userId="eee96066-e5d3-4226-b4ba-7636cb4b75e9" providerId="ADAL" clId="{416BA758-9275-481B-A8D0-C0C050178BAB}" dt="2021-05-16T22:43:27.016" v="326" actId="1076"/>
        <pc:sldMkLst>
          <pc:docMk/>
          <pc:sldMk cId="3577216731" sldId="262"/>
        </pc:sldMkLst>
        <pc:spChg chg="mod">
          <ac:chgData name="Patrick Weatherford" userId="eee96066-e5d3-4226-b4ba-7636cb4b75e9" providerId="ADAL" clId="{416BA758-9275-481B-A8D0-C0C050178BAB}" dt="2021-05-16T22:43:10.434" v="322" actId="20577"/>
          <ac:spMkLst>
            <pc:docMk/>
            <pc:sldMk cId="3577216731" sldId="262"/>
            <ac:spMk id="2" creationId="{82885001-B693-4EA1-B4E5-FAF231ABF0EE}"/>
          </ac:spMkLst>
        </pc:spChg>
        <pc:spChg chg="del">
          <ac:chgData name="Patrick Weatherford" userId="eee96066-e5d3-4226-b4ba-7636cb4b75e9" providerId="ADAL" clId="{416BA758-9275-481B-A8D0-C0C050178BAB}" dt="2021-05-16T22:43:12.976" v="323" actId="478"/>
          <ac:spMkLst>
            <pc:docMk/>
            <pc:sldMk cId="3577216731" sldId="262"/>
            <ac:spMk id="3" creationId="{07DD8DDB-33CF-44EE-A68A-298FCF27C95B}"/>
          </ac:spMkLst>
        </pc:spChg>
        <pc:graphicFrameChg chg="add mod">
          <ac:chgData name="Patrick Weatherford" userId="eee96066-e5d3-4226-b4ba-7636cb4b75e9" providerId="ADAL" clId="{416BA758-9275-481B-A8D0-C0C050178BAB}" dt="2021-05-16T22:43:27.016" v="326" actId="1076"/>
          <ac:graphicFrameMkLst>
            <pc:docMk/>
            <pc:sldMk cId="3577216731" sldId="262"/>
            <ac:graphicFrameMk id="5" creationId="{5BB8F99E-C55B-4B35-850D-05418C8146F8}"/>
          </ac:graphicFrameMkLst>
        </pc:graphicFrameChg>
      </pc:sldChg>
      <pc:sldMasterChg chg="addSldLayout modSldLayout">
        <pc:chgData name="Patrick Weatherford" userId="eee96066-e5d3-4226-b4ba-7636cb4b75e9" providerId="ADAL" clId="{416BA758-9275-481B-A8D0-C0C050178BAB}" dt="2021-05-16T22:40:15.505" v="147" actId="478"/>
        <pc:sldMasterMkLst>
          <pc:docMk/>
          <pc:sldMasterMk cId="3500207860" sldId="2147483648"/>
        </pc:sldMasterMkLst>
        <pc:sldLayoutChg chg="delSp new mod">
          <pc:chgData name="Patrick Weatherford" userId="eee96066-e5d3-4226-b4ba-7636cb4b75e9" providerId="ADAL" clId="{416BA758-9275-481B-A8D0-C0C050178BAB}" dt="2021-05-16T22:40:15.505" v="147" actId="478"/>
          <pc:sldLayoutMkLst>
            <pc:docMk/>
            <pc:sldMasterMk cId="3500207860" sldId="2147483648"/>
            <pc:sldLayoutMk cId="2033961226" sldId="2147483651"/>
          </pc:sldLayoutMkLst>
          <pc:spChg chg="del">
            <ac:chgData name="Patrick Weatherford" userId="eee96066-e5d3-4226-b4ba-7636cb4b75e9" providerId="ADAL" clId="{416BA758-9275-481B-A8D0-C0C050178BAB}" dt="2021-05-16T22:40:13.003" v="144" actId="478"/>
            <ac:spMkLst>
              <pc:docMk/>
              <pc:sldMasterMk cId="3500207860" sldId="2147483648"/>
              <pc:sldLayoutMk cId="2033961226" sldId="2147483651"/>
              <ac:spMk id="2" creationId="{01369E56-CAD1-4CAD-822D-5A3C80CB7BCF}"/>
            </ac:spMkLst>
          </pc:spChg>
          <pc:spChg chg="del">
            <ac:chgData name="Patrick Weatherford" userId="eee96066-e5d3-4226-b4ba-7636cb4b75e9" providerId="ADAL" clId="{416BA758-9275-481B-A8D0-C0C050178BAB}" dt="2021-05-16T22:40:14.239" v="145" actId="478"/>
            <ac:spMkLst>
              <pc:docMk/>
              <pc:sldMasterMk cId="3500207860" sldId="2147483648"/>
              <pc:sldLayoutMk cId="2033961226" sldId="2147483651"/>
              <ac:spMk id="3" creationId="{83249F88-D398-4003-9ADB-8FE199A9CDDE}"/>
            </ac:spMkLst>
          </pc:spChg>
          <pc:spChg chg="del">
            <ac:chgData name="Patrick Weatherford" userId="eee96066-e5d3-4226-b4ba-7636cb4b75e9" providerId="ADAL" clId="{416BA758-9275-481B-A8D0-C0C050178BAB}" dt="2021-05-16T22:40:14.784" v="146" actId="478"/>
            <ac:spMkLst>
              <pc:docMk/>
              <pc:sldMasterMk cId="3500207860" sldId="2147483648"/>
              <pc:sldLayoutMk cId="2033961226" sldId="2147483651"/>
              <ac:spMk id="4" creationId="{154B41B9-7EC3-4582-9470-9B935925A045}"/>
            </ac:spMkLst>
          </pc:spChg>
          <pc:spChg chg="del">
            <ac:chgData name="Patrick Weatherford" userId="eee96066-e5d3-4226-b4ba-7636cb4b75e9" providerId="ADAL" clId="{416BA758-9275-481B-A8D0-C0C050178BAB}" dt="2021-05-16T22:40:15.505" v="147" actId="478"/>
            <ac:spMkLst>
              <pc:docMk/>
              <pc:sldMasterMk cId="3500207860" sldId="2147483648"/>
              <pc:sldLayoutMk cId="2033961226" sldId="2147483651"/>
              <ac:spMk id="5" creationId="{20AD7812-9495-4633-B76E-C22881FDDC57}"/>
            </ac:spMkLst>
          </pc:spChg>
        </pc:sldLayoutChg>
      </pc:sldMasterChg>
      <pc:sldMasterChg chg="new del mod addSldLayout delSldLayout">
        <pc:chgData name="Patrick Weatherford" userId="eee96066-e5d3-4226-b4ba-7636cb4b75e9" providerId="ADAL" clId="{416BA758-9275-481B-A8D0-C0C050178BAB}" dt="2021-05-16T22:40:07.173" v="142" actId="6938"/>
        <pc:sldMasterMkLst>
          <pc:docMk/>
          <pc:sldMasterMk cId="3398524905" sldId="2147483651"/>
        </pc:sldMasterMkLst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452559732" sldId="2147483652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969873235" sldId="2147483653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1269777846" sldId="2147483654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1027657178" sldId="2147483655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2105579137" sldId="2147483656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1231719274" sldId="2147483657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3618845258" sldId="2147483658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17537087" sldId="2147483659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3934022188" sldId="2147483660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2351181641" sldId="2147483661"/>
          </pc:sldLayoutMkLst>
        </pc:sldLayoutChg>
        <pc:sldLayoutChg chg="new del replId">
          <pc:chgData name="Patrick Weatherford" userId="eee96066-e5d3-4226-b4ba-7636cb4b75e9" providerId="ADAL" clId="{416BA758-9275-481B-A8D0-C0C050178BAB}" dt="2021-05-16T22:40:07.173" v="142" actId="6938"/>
          <pc:sldLayoutMkLst>
            <pc:docMk/>
            <pc:sldMasterMk cId="3398524905" sldId="2147483651"/>
            <pc:sldLayoutMk cId="2392312657" sldId="214748366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75BD1-6672-456F-95CA-9F224DF478D1}"/>
              </a:ext>
            </a:extLst>
          </p:cNvPr>
          <p:cNvSpPr/>
          <p:nvPr userDrawn="1"/>
        </p:nvSpPr>
        <p:spPr>
          <a:xfrm>
            <a:off x="0" y="0"/>
            <a:ext cx="12192000" cy="872836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AD941-0138-42CF-97A7-B501463F021B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6354-0008-49A8-BB3A-DB9B4B755A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1411-D5A5-4253-B7F4-BBB77E69E6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Patrick Weatherford – [class]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AC317-B281-4C3F-BB81-E4FF73F8DE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285" y="6064439"/>
            <a:ext cx="2971429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5784D-89BD-4661-A2AD-04339CA4601A}"/>
              </a:ext>
            </a:extLst>
          </p:cNvPr>
          <p:cNvSpPr/>
          <p:nvPr userDrawn="1"/>
        </p:nvSpPr>
        <p:spPr>
          <a:xfrm>
            <a:off x="0" y="0"/>
            <a:ext cx="12192000" cy="872836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8CC71-C6FE-45FB-BA36-2DCF1BC24496}"/>
              </a:ext>
            </a:extLst>
          </p:cNvPr>
          <p:cNvSpPr/>
          <p:nvPr userDrawn="1"/>
        </p:nvSpPr>
        <p:spPr>
          <a:xfrm>
            <a:off x="0" y="6209606"/>
            <a:ext cx="12192000" cy="648393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DBC5-AB2D-4C02-96D7-56E07FE94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8728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8052-2739-4BAF-96E1-DB72164D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7973"/>
            <a:ext cx="6096000" cy="533163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FontTx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14500" indent="-342900">
              <a:buFont typeface="+mj-lt"/>
              <a:buAutoNum type="alphaLcPeriod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04BB724-9065-4C4E-B737-C0C717566C7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005157" y="6375860"/>
            <a:ext cx="4186844" cy="315883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Patrick Weatherford – [class]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655BC-3DCC-4228-92AB-7974FDC95F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6635"/>
            <a:ext cx="2269881" cy="5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7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9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AFC63-6F28-4FC4-8A94-3EE2DF3A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C948-95A7-4158-8ABC-12EFF22A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0B9-5431-48D3-AA53-3AAF3FED9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F92D-7727-4090-9F61-DDB636BC239C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FC1D-0BC0-4E01-B179-5B2E6FF01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133F-2849-495D-B956-E16C6C135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CBF8-4F8A-4E03-A7F4-90D4633C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D32D-A6A0-4D81-B750-B66421DCC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Exercise 9.2 –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1EF3E-C7D4-4669-B71F-4A9C83F8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Weatherford – DSC 500</a:t>
            </a:r>
          </a:p>
          <a:p>
            <a:r>
              <a:rPr lang="en-US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409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932A9-717B-419A-9FDA-2F06D8E4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7" y="0"/>
            <a:ext cx="11173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0EA-52D0-43AE-85AE-44F016B3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Profit by Day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945129-C887-4C5A-B655-8F52F31B47E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C506D-4ED7-4D67-B389-6893A25C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1700428"/>
            <a:ext cx="692380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0B01-1296-4DF5-BC63-F1209193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Profit by Category Trending by Day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2DA1292-91CA-421B-B377-2B206E0D938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F9509-2BEF-4BE1-8AA7-9559B4E5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1619476"/>
            <a:ext cx="793333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5C3-D1C3-404D-A05C-AC2F5735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Table by Category/Item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1CAFDD-05FF-4811-8770-BFE5E9B6251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8B732-1AAA-48B0-B8DF-24F2B1D0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1152809"/>
            <a:ext cx="69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471-4F97-4CEB-AE1C-9A7DDB4A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Profit vs Calories – Plotted Graph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52F67D-2595-466F-A67D-AA05ADF3D5E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EDAC1-9A4D-40B9-BF96-E2CD0870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5" y="1229000"/>
            <a:ext cx="8076190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5001-B693-4EA1-B4E5-FAF231AB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Tableau File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0BC3E3-A5F9-41B5-8712-361C1AF2D9A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B8F99E-C55B-4B35-850D-05418C814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46064"/>
              </p:ext>
            </p:extLst>
          </p:nvPr>
        </p:nvGraphicFramePr>
        <p:xfrm>
          <a:off x="4752931" y="2782338"/>
          <a:ext cx="2686138" cy="129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071000" imgH="516600" progId="Package">
                  <p:embed/>
                </p:oleObj>
              </mc:Choice>
              <mc:Fallback>
                <p:oleObj name="Packager Shell Object" showAsIcon="1" r:id="rId3" imgW="1071000" imgH="5166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BB8F99E-C55B-4B35-850D-05418C814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2931" y="2782338"/>
                        <a:ext cx="2686138" cy="129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21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34674F8B0F7A449398421D7335D328" ma:contentTypeVersion="12" ma:contentTypeDescription="Create a new document." ma:contentTypeScope="" ma:versionID="75ca84bec0d4aff136b75344fca230a2">
  <xsd:schema xmlns:xsd="http://www.w3.org/2001/XMLSchema" xmlns:xs="http://www.w3.org/2001/XMLSchema" xmlns:p="http://schemas.microsoft.com/office/2006/metadata/properties" xmlns:ns3="f99372cf-7e32-4e19-9553-a308eadb1f4c" xmlns:ns4="7d0a3aa3-a017-4ce8-bd96-fd39a2ccc84f" targetNamespace="http://schemas.microsoft.com/office/2006/metadata/properties" ma:root="true" ma:fieldsID="c25559a5ea8a0675cd0fe3628b039930" ns3:_="" ns4:_="">
    <xsd:import namespace="f99372cf-7e32-4e19-9553-a308eadb1f4c"/>
    <xsd:import namespace="7d0a3aa3-a017-4ce8-bd96-fd39a2ccc8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372cf-7e32-4e19-9553-a308eadb1f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3aa3-a017-4ce8-bd96-fd39a2ccc84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536B7-A293-4363-BA5A-E07F44920C28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d0a3aa3-a017-4ce8-bd96-fd39a2ccc84f"/>
    <ds:schemaRef ds:uri="http://schemas.microsoft.com/office/2006/documentManagement/types"/>
    <ds:schemaRef ds:uri="f99372cf-7e32-4e19-9553-a308eadb1f4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69D99B-7D35-4F90-B0AB-8FB6DBE3F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AB7EC5-9B66-4517-8D89-51B8E2B9AD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9372cf-7e32-4e19-9553-a308eadb1f4c"/>
    <ds:schemaRef ds:uri="7d0a3aa3-a017-4ce8-bd96-fd39a2ccc8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Segoe UI</vt:lpstr>
      <vt:lpstr>Office Theme</vt:lpstr>
      <vt:lpstr>Package</vt:lpstr>
      <vt:lpstr>Exercise 9.2 – Data Visualization</vt:lpstr>
      <vt:lpstr>PowerPoint Presentation</vt:lpstr>
      <vt:lpstr>Actual Profit by Day</vt:lpstr>
      <vt:lpstr>Actual Profit by Category Trending by Day</vt:lpstr>
      <vt:lpstr>Details Table by Category/Item</vt:lpstr>
      <vt:lpstr>Actual Profit vs Calories – Plotted Graph</vt:lpstr>
      <vt:lpstr>Attached Tableau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Weatherford</dc:creator>
  <cp:lastModifiedBy>Patrick Weatherford</cp:lastModifiedBy>
  <cp:revision>3</cp:revision>
  <dcterms:created xsi:type="dcterms:W3CDTF">2021-03-21T16:49:01Z</dcterms:created>
  <dcterms:modified xsi:type="dcterms:W3CDTF">2021-05-16T22:43:35Z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0x010100E834674F8B0F7A449398421D7335D328</vt:lpwstr>
  </property>
</Properties>
</file>