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7C7405A-D69F-42ED-BE76-6A4F276669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KNN and distance algs require same scale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</a:pPr>
            <a:fld id="{3B2A30CE-9269-4D3F-87CB-D985142BB67A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</a:pPr>
            <a:fld id="{EE3299BA-E10C-466C-9DA5-D5C1C305E2EC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data-science.readthedocs.io/en/latest/normalis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smi/mental-health-in-tech-2016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Classification: Practical issues -- Dataset Engineering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Handling incomplete data with missing values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Real world data often has missing values for various reasons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Models such as decision trees implemented in scikit-learn cannot handle missing values (</a:t>
            </a:r>
            <a:r>
              <a:rPr lang="en-US" sz="1800" b="0" strike="noStrike" spc="-1">
                <a:solidFill>
                  <a:srgbClr val="595959"/>
                </a:solidFill>
                <a:latin typeface="Courier New"/>
                <a:ea typeface="Courier New"/>
              </a:rPr>
              <a:t>NaN</a:t>
            </a: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If you have a large dataset and few records with missing values, you can probably drop those records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If you need to keep the records, you have a few options: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Impute the missing data (use average value or something more fancy)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Convert the column into a binary column (has price or not) if that makes intuitive sense to add value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Convert the missing value to be zero; this can be dangerous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Data Scientists spend most of their time cleaning and curating data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829800"/>
            <a:ext cx="8520120" cy="4200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This class is about Machine Learning (more theory) versus Data Science (more applied)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Many data scientist positions have “coding homeworks” that are assigned as part of the interview process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Can take anywhere from 6 - 48 hours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Are usually pretty simple (don’t expect you to use a GPU)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You’ll spend most of your time cleaning and curating the dataset they gave you, not tuning the model you’re training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Machine Learning researchers will often encounter real-world data (hopefully!) where you’ll also have to deal with these kinds of issues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A good dataset will typically get you further than exhaustive model tuning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You can’t learn what isn’t there...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Input Representations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91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We discussed how models need numeric representations of the data for training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You can convert categories to integers, for example, etc.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Many models also benefit from feature scaling/normalization (or even require it!):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Imagine you have features in different units (kg, mm) -- a small absolute change means different things for these different columns! Takes long to learn the right weights…and hard to interpret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Use feature scaling to put all the features on the same scale and/or normalization to put features on a 0-1 scale</a:t>
            </a:r>
          </a:p>
          <a:p>
            <a:pPr marL="1371600" lvl="2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spc="-1" dirty="0">
                <a:solidFill>
                  <a:srgbClr val="595959"/>
                </a:solidFill>
                <a:latin typeface="Arial"/>
              </a:rPr>
              <a:t>Options, explained in python: </a:t>
            </a:r>
            <a:r>
              <a:rPr lang="en-US" sz="1400" spc="-1" dirty="0">
                <a:solidFill>
                  <a:srgbClr val="595959"/>
                </a:solidFill>
                <a:latin typeface="Arial"/>
                <a:hlinkClick r:id="rId3"/>
              </a:rPr>
              <a:t>https://python-data-science.readthedocs.io/en/latest/normalisation.html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Be careful about scaling your train vs test data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Your model should “not be aware” of the distribution in the test data in order to meaningfully try to measure generalization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Homework 3: In-class exercise in groups of 2-3 students [until last 10 minutes of class]</a:t>
            </a:r>
            <a:br>
              <a:rPr sz="2400" dirty="0"/>
            </a:b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228680"/>
            <a:ext cx="8520120" cy="381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Download the Open Source Mental Health in Tech Survey: </a:t>
            </a:r>
            <a:r>
              <a:rPr lang="en-US" sz="1800" b="0" u="sng" strike="noStrike" spc="-1" dirty="0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https://www.kaggle.com/osmi/mental-health-in-tech-2016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Clean the dataset to: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Handle the missing values. Write a short paragraph explaining your reasoning (did you drop them? Impute them? Other).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Reduce the number of features. Write a short paragraph explaining your rationale for which features you dropped, combined, or other techniques you may have used.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Reduce the cardinality of one feature. [This is for practice; there aren’t really any high cardinality features here]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Scale/normalize at least one feature. [This is for practice, our RF doesn’t really care too much]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Are there any features you would want to one-hot encode? Why or why not?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If you had the time (and assume you could implement), what features would you engineer?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One team member submit your code and writeup on BB by next class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Handling class imbalances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8520120" cy="387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Classifiers are easiest to train/evaluate when the number of samples in each class is the same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Often, this is not the case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Credit card fraud, cancer diagnosis, and other “rare events”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You could train an almost-perfect model if it always returned “no cancer”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Choosing the right evaluation metrics will help put your model performance into perspective; next class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There are also options for reweighting the samples during training to help counter the class imbalance, including: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Downsampling: subselect from the more common class to match the size of the rare one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Upsampling: “make copies” or use other heuristics to generate synthetic samples of the rare class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Which you can use depends on the size of your dataset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Review from last time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We saw how we can improve performance by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ensembling</a:t>
            </a: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models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We saw how we can improve models through some parameter tuning</a:t>
            </a:r>
          </a:p>
          <a:p>
            <a:pPr marL="914400" lvl="1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pc="-1" dirty="0">
                <a:solidFill>
                  <a:srgbClr val="595959"/>
                </a:solidFill>
                <a:latin typeface="Arial"/>
              </a:rPr>
              <a:t>Maybe…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But we have yet to see details about how our dataset selection and curation can affect model performance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Often more important than the tuning of the model!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 this lecture you will: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Dataset selection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Understand how to choose the right amount of data for your model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Understand how to manage situations where you have very little data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Understand how to perform feature reduction (and why)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Feature engineering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Understand how adding new information to your dataset can improve performance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Not all data is created equal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Recall, models are trying to learn patterns in the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If the pattern is easily observed in a small amount of samples, you probably don’t need machine learning and you can just invent your own rules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If the pattern is more subtle or weaker, you’ll need more data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Problems that are hard for humans are typically even harder for machines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Deciding whether this is a photo of a cat or a dog? Easy for humans.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Deciding if this mammogram has a cancerous tumor? Harder for humans.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Humans aren’t great at processing tabular data though, so you might luck out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The more data you have, the better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But not all data is high quality!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Dataset issues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Noisy labels [example: disease diagnosis codes in health records]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Noisy data [example: errors or variance in reading blood pressure]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Limited number of samples [example: x-rays of COVID19 lungs in 2020]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Limited generalizability of samples [example: thousands of photos of blood cells, but only from three patients]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More features than samples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Your model will be prone to overfitting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Useless features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Your model may learn spurious correlations and therefore not generalize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Missing feature values for some samples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Handling noisy labels and noisy data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Noisy means here the values are not exactly what they should [theoretically] be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The model will learn the wrong pattern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Simplify your data to reduce noise (where possible) -- recall how decision trees work: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Turn an ordinal feature into a binary one [when the distinction is not really important]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Reduce the number of categories by including “Other” or cutting off long tails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Have multiple human labelers vote on labels to reduce variance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Discard samples you have low confidence in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Handling limited number/generalization of samples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Obtain more data…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Train a model on a related, larger dataset and transfer those learnings to your current model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More on this later this semester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If you have multiple samples from the same patient, make sure no patient data is split across training-holdout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Feature engineering: bring in new knowledge from an outside source that is useful</a:t>
            </a:r>
          </a:p>
          <a:p>
            <a:pPr marL="914400" lvl="1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pc="-1" dirty="0">
                <a:solidFill>
                  <a:srgbClr val="595959"/>
                </a:solidFill>
                <a:latin typeface="Arial"/>
              </a:rPr>
              <a:t>Example on next slide</a:t>
            </a: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Be mindful of how you weight your data</a:t>
            </a: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Semi-supervised learning and other techniques we’ll mention later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Example of Feature Engineering: Titanic Dataset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1800" b="0" u="sng" strike="noStrike" spc="-1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https://www.kaggle.com/c/titanic/data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If gender was the most important feature for survival, and we didn’t have that information from the dataset itself, could we derive it from the name column?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This is bringing outside knowledge (about the relationships between name and gender) to our problem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Another example: interaction terms for height and weight when modeling heart disease risk from electronic health records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Why would a decision tree (and other models like linear regression) not do a great job handling these types of relationships?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Some models “don’t need feature engineering” -- neural nets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Handling too many features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4543920" cy="3929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If you have more features than samples, how many of those features are really meaningful?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Recall, decision trees don’t do well with lots and lots of features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If you have to one-hot encode a very large categorical variable, you’ll end up with a lot of features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Check for features that are highly correlated and drop one of them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Perform dimensionality reduction via a Principal Component Analysis (PCA)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07;p21"/>
          <p:cNvPicPr/>
          <p:nvPr/>
        </p:nvPicPr>
        <p:blipFill>
          <a:blip r:embed="rId2"/>
          <a:stretch/>
        </p:blipFill>
        <p:spPr>
          <a:xfrm>
            <a:off x="5498640" y="1265040"/>
            <a:ext cx="3292200" cy="26920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5396400" y="3995280"/>
            <a:ext cx="35913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Image above from Hu et al “Explainable AI for Retinal Prostheses: Predicting Electrode Deactivation from Routine Clinical Measures”</a:t>
            </a:r>
            <a:endParaRPr lang="en-US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1458</Words>
  <Application>Microsoft Office PowerPoint</Application>
  <PresentationFormat>On-screen Show (16:9)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Dr_Kinga</cp:lastModifiedBy>
  <cp:revision>5</cp:revision>
  <dcterms:modified xsi:type="dcterms:W3CDTF">2022-01-24T17:25:39Z</dcterms:modified>
  <dc:language>en-US</dc:language>
</cp:coreProperties>
</file>