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6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BCA0-505C-400B-9384-39BAFAD7C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F3C2C-47C4-4BB6-A033-BADA09E07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6DFD6-21C1-4DB4-8FFD-4B5F80B5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CB7-619A-4A17-AAC1-8F30AD0D926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568BA-22E2-445B-AB57-3B2971FE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813D4-3B06-471B-AD2C-092C15DE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113F-BEE6-4A67-AF6C-2003D1A3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AC05-4F7E-4199-A8A9-35B3B3C2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AAC6E-8C49-4159-9BA5-FE7AE82FA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79D39-A8AA-4D82-A0F0-5E442249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CB7-619A-4A17-AAC1-8F30AD0D926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431BC-1613-41D4-B78E-F3F42825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82C55-0FBC-4E74-8ED4-2C75C8D2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113F-BEE6-4A67-AF6C-2003D1A3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3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7A5D6-A4B9-4CB2-B4C3-195577CE9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B87F-96B6-4AF9-92FF-D57E5B1B6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E701A-4C16-4EBF-B997-2280669F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CB7-619A-4A17-AAC1-8F30AD0D926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E0BB-E57E-4BB2-98AF-FAAF812F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DB0D9-DE72-421F-9591-5349D009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113F-BEE6-4A67-AF6C-2003D1A3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2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3365-4270-4F4A-87EF-20559615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CCB05-1DEF-45A8-B924-EC6302CF6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CE1D7-CC9B-4F13-BC2A-7FF6BFDC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CB7-619A-4A17-AAC1-8F30AD0D926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C328E-3629-400A-BFC5-C18CE3BF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1A260-8A0F-403D-86E8-CFFF6645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113F-BEE6-4A67-AF6C-2003D1A3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0EE4-7EFF-49DC-9F10-C8C672CF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3C1BB-275E-419F-9BED-A26E14D82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5C8C7-AC30-47EB-843C-B7791773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CB7-619A-4A17-AAC1-8F30AD0D926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92121-27AF-4EA9-97F0-668FA465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5EA09-25F9-4117-AED6-F41BBBA8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113F-BEE6-4A67-AF6C-2003D1A3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7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C791-386C-4317-99F5-A8ACE179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7CAB2-3804-4C94-9D30-EE1CEFBC4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27578-F735-42D5-A38A-DF94C21BB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4B910-5B68-4692-925A-BE2D3E52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CB7-619A-4A17-AAC1-8F30AD0D926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D2D59-F1E4-460D-8073-0286AC03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A293A-AEAB-4250-A73D-1F783376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113F-BEE6-4A67-AF6C-2003D1A3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0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2EA7-34E6-42CD-BB21-3239927A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FCAA3-4F0F-4FD6-B3EA-1118BEFF1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43653-6AA4-4F10-BE1B-8894A8658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72AB1-0436-4B48-BB0E-F87798028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B9A56-33A9-4B32-ABAC-435FE1E30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FDCB2-87B8-4F3D-ADCB-16ECEC68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CB7-619A-4A17-AAC1-8F30AD0D926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3D1AF-1A94-4CA6-A51A-7370763E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1FD11-0671-485C-8E29-20675072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113F-BEE6-4A67-AF6C-2003D1A3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6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C270-0DED-476A-A409-9C492591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A2F79-FB55-4AA9-9107-2A1C750C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CB7-619A-4A17-AAC1-8F30AD0D926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2C121-EE3D-4250-8162-C4FE84CA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5F579-110D-444B-AE65-6C2968DF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113F-BEE6-4A67-AF6C-2003D1A3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1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6E8D0-5E75-42E5-B92B-F59B5550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CB7-619A-4A17-AAC1-8F30AD0D926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EB08D-C653-4E31-BF7C-0CA9A6A4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54369-39FB-4273-ADFF-85344786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113F-BEE6-4A67-AF6C-2003D1A3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6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A724-67C3-49D6-98B0-C368A6843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B16A-2B5A-4934-91FD-D28B12337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ADA5B-8FF5-4FAB-AF9B-4BCD5C80D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C1A8E-40BD-478A-8C92-F258D9A0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CB7-619A-4A17-AAC1-8F30AD0D926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EBCCB-AD2B-4FBE-83E3-82CC5DDE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67C24-7D4A-45B2-804E-28765BE3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113F-BEE6-4A67-AF6C-2003D1A3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7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B1AC-01C7-4807-B9EB-147723B3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88132-2404-4B1E-B6B6-223AA8597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54B29-6CAE-4683-B6AE-BE6860966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136B2-A116-4220-B58F-AEEE5A39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CB7-619A-4A17-AAC1-8F30AD0D926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90D45-EC08-4A25-9E68-C844C105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F9F99-E3E3-4979-B4BE-9FEA84F2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113F-BEE6-4A67-AF6C-2003D1A3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0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1A561-C8F0-46DF-88A1-13434B1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6B04C-F3F0-4E2C-A538-A1EF03C81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DECF6-551E-4124-9287-41A7E7D15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36CB7-619A-4A17-AAC1-8F30AD0D926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81982-AC9B-4B01-8BD8-AC9485093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97F48-F40A-4382-A898-690B8B016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6113F-BEE6-4A67-AF6C-2003D1A3F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5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mu.edu/~mgormley/courses/10601b-f16/lectureSlides/lecture26-mf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mu.edu/~mgormley/courses/10601b-f16/lectureSlides/lecture26-mf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9CED-8FDB-4B4D-91F4-9D39A1104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43A08-BA8F-475F-9107-8527EE884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Extra Lecture: a high level overview</a:t>
            </a:r>
          </a:p>
        </p:txBody>
      </p:sp>
    </p:spTree>
    <p:extLst>
      <p:ext uri="{BB962C8B-B14F-4D97-AF65-F5344CB8AC3E}">
        <p14:creationId xmlns:p14="http://schemas.microsoft.com/office/powerpoint/2010/main" val="4245570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3006-1B7C-4519-AFFA-16E28265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Rankings with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DFFB-383D-4FA9-A4B0-777DECB25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your embeddings, you can query these for recommendations</a:t>
            </a:r>
          </a:p>
          <a:p>
            <a:r>
              <a:rPr lang="en-US" dirty="0"/>
              <a:t>For example, to get a movie similar to some other movie, this could be done by looking for its nearest neighbors (</a:t>
            </a:r>
            <a:r>
              <a:rPr lang="en-US"/>
              <a:t>KNN model) in </a:t>
            </a:r>
            <a:r>
              <a:rPr lang="en-US" dirty="0"/>
              <a:t>the embedding</a:t>
            </a:r>
          </a:p>
        </p:txBody>
      </p:sp>
    </p:spTree>
    <p:extLst>
      <p:ext uri="{BB962C8B-B14F-4D97-AF65-F5344CB8AC3E}">
        <p14:creationId xmlns:p14="http://schemas.microsoft.com/office/powerpoint/2010/main" val="256501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B4C1-2E89-46C4-ADFB-E75255E0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example recommendation systems you’ve seen?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4F667-5541-42E9-8E13-20A114DF3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 products on Amazon</a:t>
            </a:r>
          </a:p>
          <a:p>
            <a:r>
              <a:rPr lang="en-US" dirty="0"/>
              <a:t>Movies on Netflix</a:t>
            </a:r>
          </a:p>
          <a:p>
            <a:r>
              <a:rPr lang="en-US" dirty="0"/>
              <a:t>What else?</a:t>
            </a:r>
          </a:p>
        </p:txBody>
      </p:sp>
    </p:spTree>
    <p:extLst>
      <p:ext uri="{BB962C8B-B14F-4D97-AF65-F5344CB8AC3E}">
        <p14:creationId xmlns:p14="http://schemas.microsoft.com/office/powerpoint/2010/main" val="74590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B4C1-2E89-46C4-ADFB-E75255E0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</a:t>
            </a:r>
            <a:r>
              <a:rPr lang="en-US" i="1" dirty="0"/>
              <a:t>you</a:t>
            </a:r>
            <a:r>
              <a:rPr lang="en-US" dirty="0"/>
              <a:t> create a recommendation system if you didn’t know anything about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4F667-5541-42E9-8E13-20A114DF3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 products on Amazon</a:t>
            </a:r>
          </a:p>
          <a:p>
            <a:r>
              <a:rPr lang="en-US" dirty="0"/>
              <a:t>Movies on Netflix</a:t>
            </a:r>
          </a:p>
          <a:p>
            <a:r>
              <a:rPr lang="en-US" dirty="0"/>
              <a:t>What else?</a:t>
            </a:r>
          </a:p>
        </p:txBody>
      </p:sp>
    </p:spTree>
    <p:extLst>
      <p:ext uri="{BB962C8B-B14F-4D97-AF65-F5344CB8AC3E}">
        <p14:creationId xmlns:p14="http://schemas.microsoft.com/office/powerpoint/2010/main" val="185618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AF98-651C-45BB-9554-B827F222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340F0-6B64-4752-A6E7-5B9A655F1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sorted list of potential recommendations</a:t>
            </a:r>
          </a:p>
          <a:p>
            <a:r>
              <a:rPr lang="en-US" dirty="0"/>
              <a:t>Display the top five?</a:t>
            </a:r>
          </a:p>
          <a:p>
            <a:r>
              <a:rPr lang="en-US" dirty="0"/>
              <a:t>Would you rather have movies similar to the movie you just watched?</a:t>
            </a:r>
          </a:p>
          <a:p>
            <a:r>
              <a:rPr lang="en-US" dirty="0"/>
              <a:t>Or, would you rather want to know what movies other people like you found to be entertaining?</a:t>
            </a:r>
          </a:p>
        </p:txBody>
      </p:sp>
    </p:spTree>
    <p:extLst>
      <p:ext uri="{BB962C8B-B14F-4D97-AF65-F5344CB8AC3E}">
        <p14:creationId xmlns:p14="http://schemas.microsoft.com/office/powerpoint/2010/main" val="199790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D1F5-E250-4101-8680-DFAD66DF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recommendation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1BFC5-446A-4FB4-9F1F-05CC9B0C1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Content-based filtering</a:t>
            </a:r>
          </a:p>
          <a:p>
            <a:pPr lvl="1"/>
            <a:r>
              <a:rPr lang="en-US" dirty="0"/>
              <a:t>Determines the similarity between two items</a:t>
            </a:r>
          </a:p>
          <a:p>
            <a:pPr lvl="1"/>
            <a:r>
              <a:rPr lang="en-US" dirty="0"/>
              <a:t>Based on the features of the items only</a:t>
            </a:r>
          </a:p>
          <a:p>
            <a:pPr lvl="1"/>
            <a:r>
              <a:rPr lang="en-US" dirty="0"/>
              <a:t>Developer must engineer the features</a:t>
            </a:r>
          </a:p>
          <a:p>
            <a:pPr lvl="1"/>
            <a:r>
              <a:rPr lang="en-US" dirty="0"/>
              <a:t>Good for “cold start” problems</a:t>
            </a:r>
          </a:p>
          <a:p>
            <a:r>
              <a:rPr lang="en-US" dirty="0"/>
              <a:t>Collaborative-based filtering</a:t>
            </a:r>
          </a:p>
          <a:p>
            <a:pPr lvl="1"/>
            <a:r>
              <a:rPr lang="en-US" dirty="0"/>
              <a:t>Determines how similar two users are (rather than just how similar two items are) to make recommendations</a:t>
            </a:r>
          </a:p>
          <a:p>
            <a:pPr lvl="1"/>
            <a:r>
              <a:rPr lang="en-US" dirty="0"/>
              <a:t>If you and I are similar users, and you liked this T-shirt, the system can recommend the same T-shirt to me</a:t>
            </a:r>
          </a:p>
          <a:p>
            <a:pPr lvl="2"/>
            <a:r>
              <a:rPr lang="en-US" dirty="0"/>
              <a:t>Even though I haven’t bought T-shirts before</a:t>
            </a:r>
          </a:p>
          <a:p>
            <a:r>
              <a:rPr lang="en-US" dirty="0"/>
              <a:t>Which is better?</a:t>
            </a:r>
          </a:p>
        </p:txBody>
      </p:sp>
    </p:spTree>
    <p:extLst>
      <p:ext uri="{BB962C8B-B14F-4D97-AF65-F5344CB8AC3E}">
        <p14:creationId xmlns:p14="http://schemas.microsoft.com/office/powerpoint/2010/main" val="344162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CDF5-3286-4694-9B06-048C0D77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170C1-5465-4C12-8FE2-1458BAAC4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19" y="175209"/>
            <a:ext cx="8951266" cy="670943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250284-4676-4860-BD49-9D3103BE6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FD616-712E-49C4-8F0D-5C6A596D3725}"/>
              </a:ext>
            </a:extLst>
          </p:cNvPr>
          <p:cNvSpPr txBox="1"/>
          <p:nvPr/>
        </p:nvSpPr>
        <p:spPr>
          <a:xfrm>
            <a:off x="2425148" y="6398113"/>
            <a:ext cx="1106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from https://www.cs.cmu.edu/~mgormley/courses/10601b-f16/lectureSlides/lecture26-mf.pdf</a:t>
            </a:r>
          </a:p>
        </p:txBody>
      </p:sp>
    </p:spTree>
    <p:extLst>
      <p:ext uri="{BB962C8B-B14F-4D97-AF65-F5344CB8AC3E}">
        <p14:creationId xmlns:p14="http://schemas.microsoft.com/office/powerpoint/2010/main" val="378028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5727-EA79-490D-9C64-AAF8C823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filtering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3AC26-1C0D-4528-8D70-7940C15A1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need to represent each item or query as a set of features</a:t>
            </a:r>
          </a:p>
          <a:p>
            <a:r>
              <a:rPr lang="en-US" dirty="0"/>
              <a:t>Perhaps a matrix for Netflix movies:</a:t>
            </a:r>
          </a:p>
          <a:p>
            <a:pPr lvl="1"/>
            <a:r>
              <a:rPr lang="en-US" dirty="0"/>
              <a:t>The columns are the Netflix movie titles</a:t>
            </a:r>
          </a:p>
          <a:p>
            <a:pPr lvl="1"/>
            <a:r>
              <a:rPr lang="en-US" dirty="0"/>
              <a:t>Each row is what a user rated each of the movies</a:t>
            </a:r>
          </a:p>
          <a:p>
            <a:pPr lvl="2"/>
            <a:r>
              <a:rPr lang="en-US" dirty="0"/>
              <a:t>Perhaps a movie that they haven’t watched gets a default value</a:t>
            </a:r>
          </a:p>
          <a:p>
            <a:r>
              <a:rPr lang="en-US" dirty="0"/>
              <a:t>Perhaps a matrix for Amazon products:</a:t>
            </a:r>
          </a:p>
          <a:p>
            <a:pPr lvl="1"/>
            <a:r>
              <a:rPr lang="en-US" dirty="0"/>
              <a:t>The columns are the price, size, color, and other features of the product</a:t>
            </a:r>
          </a:p>
          <a:p>
            <a:pPr lvl="1"/>
            <a:r>
              <a:rPr lang="en-US" dirty="0"/>
              <a:t>Each row is one Amazon product</a:t>
            </a:r>
          </a:p>
          <a:p>
            <a:r>
              <a:rPr lang="en-US" dirty="0"/>
              <a:t>Now, with these embeddings (</a:t>
            </a:r>
            <a:r>
              <a:rPr lang="en-US" dirty="0" err="1"/>
              <a:t>matricies</a:t>
            </a:r>
            <a:r>
              <a:rPr lang="en-US" dirty="0"/>
              <a:t>) you can compare how similar two users or two products are</a:t>
            </a:r>
          </a:p>
          <a:p>
            <a:pPr lvl="1"/>
            <a:r>
              <a:rPr lang="en-US" dirty="0"/>
              <a:t>More on this in a minute</a:t>
            </a:r>
          </a:p>
        </p:txBody>
      </p:sp>
    </p:spTree>
    <p:extLst>
      <p:ext uri="{BB962C8B-B14F-4D97-AF65-F5344CB8AC3E}">
        <p14:creationId xmlns:p14="http://schemas.microsoft.com/office/powerpoint/2010/main" val="126881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4033-7FA3-4FA0-ACFE-94DDB8EB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pick up at slide 15-18 from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0226C-F331-4F85-B797-250DE0776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https://www.cs.cmu.edu/~mgormley/courses/10601b-f16/lectureSlides/lecture26-mf.pdf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7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C398-B153-4A94-8561-DC6A1E26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similarity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89968-CFED-4DDD-AD53-BADBB477A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we draw an example of what two similar vs dissimilar products on Amazon might look like?</a:t>
            </a:r>
          </a:p>
          <a:p>
            <a:r>
              <a:rPr lang="en-US" dirty="0"/>
              <a:t>Can we draw an example of what similar vs dissimilar users on Netflix might look like?</a:t>
            </a:r>
          </a:p>
          <a:p>
            <a:r>
              <a:rPr lang="en-US" dirty="0"/>
              <a:t>We LOVE these types of embeddings for certain kinds of similarity metrics:</a:t>
            </a:r>
          </a:p>
          <a:p>
            <a:pPr lvl="1"/>
            <a:r>
              <a:rPr lang="en-US" dirty="0"/>
              <a:t>Cosine similarity (we will cover late this semester a bit) </a:t>
            </a:r>
          </a:p>
          <a:p>
            <a:pPr lvl="1"/>
            <a:r>
              <a:rPr lang="en-US" dirty="0"/>
              <a:t>Euclidian distance</a:t>
            </a:r>
          </a:p>
          <a:p>
            <a:r>
              <a:rPr lang="en-US" dirty="0"/>
              <a:t>Once you have the </a:t>
            </a:r>
            <a:r>
              <a:rPr lang="en-US" dirty="0" err="1"/>
              <a:t>matricies</a:t>
            </a:r>
            <a:r>
              <a:rPr lang="en-US" dirty="0"/>
              <a:t>, you can get a prediction</a:t>
            </a:r>
          </a:p>
          <a:p>
            <a:pPr lvl="1"/>
            <a:r>
              <a:rPr lang="en-US" dirty="0"/>
              <a:t>See slide 21-22 at </a:t>
            </a:r>
            <a:r>
              <a:rPr lang="en-US" dirty="0">
                <a:hlinkClick r:id="rId2"/>
              </a:rPr>
              <a:t>https://www.cs.cmu.edu/~mgormley/courses/10601b-f16/lectureSlides/lecture26-mf.pdf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0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493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Recommendation Systems</vt:lpstr>
      <vt:lpstr>What are some example recommendation systems you’ve seen?</vt:lpstr>
      <vt:lpstr>How would you create a recommendation system if you didn’t know anything about ML?</vt:lpstr>
      <vt:lpstr>Recommendation outputs</vt:lpstr>
      <vt:lpstr>Two types of recommendation engines</vt:lpstr>
      <vt:lpstr>PowerPoint Presentation</vt:lpstr>
      <vt:lpstr>How does this filtering work?</vt:lpstr>
      <vt:lpstr>Let’s pick up at slide 15-18 from </vt:lpstr>
      <vt:lpstr>Options for similarity metrics</vt:lpstr>
      <vt:lpstr>Rankings with Embeddings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Systems</dc:title>
  <dc:creator>Dr_Kinga</dc:creator>
  <cp:lastModifiedBy>Dr_Kinga</cp:lastModifiedBy>
  <cp:revision>7</cp:revision>
  <dcterms:created xsi:type="dcterms:W3CDTF">2022-02-01T14:57:05Z</dcterms:created>
  <dcterms:modified xsi:type="dcterms:W3CDTF">2022-03-22T11:09:25Z</dcterms:modified>
</cp:coreProperties>
</file>