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3.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4"/>
  </p:notesMasterIdLst>
  <p:sldIdLst>
    <p:sldId id="256" r:id="rId2"/>
    <p:sldId id="267" r:id="rId3"/>
    <p:sldId id="268" r:id="rId4"/>
    <p:sldId id="436" r:id="rId5"/>
    <p:sldId id="411" r:id="rId6"/>
    <p:sldId id="430" r:id="rId7"/>
    <p:sldId id="426" r:id="rId8"/>
    <p:sldId id="428" r:id="rId9"/>
    <p:sldId id="429" r:id="rId10"/>
    <p:sldId id="437" r:id="rId11"/>
    <p:sldId id="438" r:id="rId12"/>
    <p:sldId id="422" r:id="rId13"/>
    <p:sldId id="421" r:id="rId14"/>
    <p:sldId id="440" r:id="rId15"/>
    <p:sldId id="441" r:id="rId16"/>
    <p:sldId id="444" r:id="rId17"/>
    <p:sldId id="434" r:id="rId18"/>
    <p:sldId id="412" r:id="rId19"/>
    <p:sldId id="445" r:id="rId20"/>
    <p:sldId id="413" r:id="rId21"/>
    <p:sldId id="447" r:id="rId22"/>
    <p:sldId id="374"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orient="horz" pos="3974" userDrawn="1">
          <p15:clr>
            <a:srgbClr val="A4A3A4"/>
          </p15:clr>
        </p15:guide>
        <p15:guide id="4" pos="2509" userDrawn="1">
          <p15:clr>
            <a:srgbClr val="A4A3A4"/>
          </p15:clr>
        </p15:guide>
        <p15:guide id="5" pos="7076" userDrawn="1">
          <p15:clr>
            <a:srgbClr val="A4A3A4"/>
          </p15:clr>
        </p15:guide>
        <p15:guide id="6" pos="2177" userDrawn="1">
          <p15:clr>
            <a:srgbClr val="A4A3A4"/>
          </p15:clr>
        </p15:guide>
        <p15:guide id="7" pos="7317" userDrawn="1">
          <p15:clr>
            <a:srgbClr val="A4A3A4"/>
          </p15:clr>
        </p15:guide>
        <p15:guide id="8" orient="horz" pos="2500" userDrawn="1">
          <p15:clr>
            <a:srgbClr val="A4A3A4"/>
          </p15:clr>
        </p15:guide>
        <p15:guide id="9" orient="horz" pos="255" userDrawn="1">
          <p15:clr>
            <a:srgbClr val="A4A3A4"/>
          </p15:clr>
        </p15:guide>
        <p15:guide id="10" orient="horz" pos="4088" userDrawn="1">
          <p15:clr>
            <a:srgbClr val="A4A3A4"/>
          </p15:clr>
        </p15:guide>
        <p15:guide id="11" pos="3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ke zhao" initials="yz" lastIdx="0" clrIdx="0">
    <p:extLst>
      <p:ext uri="{19B8F6BF-5375-455C-9EA6-DF929625EA0E}">
        <p15:presenceInfo xmlns:p15="http://schemas.microsoft.com/office/powerpoint/2012/main" userId="acba8cb694c767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53A3"/>
    <a:srgbClr val="000000"/>
    <a:srgbClr val="0D0D0D"/>
    <a:srgbClr val="0055A2"/>
    <a:srgbClr val="0454A1"/>
    <a:srgbClr val="0070C0"/>
    <a:srgbClr val="7F7F7F"/>
    <a:srgbClr val="F5F5F5"/>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showGuides="1">
      <p:cViewPr>
        <p:scale>
          <a:sx n="75" d="100"/>
          <a:sy n="75" d="100"/>
        </p:scale>
        <p:origin x="840" y="298"/>
      </p:cViewPr>
      <p:guideLst>
        <p:guide orient="horz" pos="3974"/>
        <p:guide pos="2509"/>
        <p:guide pos="7076"/>
        <p:guide pos="2177"/>
        <p:guide pos="7317"/>
        <p:guide orient="horz" pos="2500"/>
        <p:guide orient="horz" pos="255"/>
        <p:guide orient="horz" pos="4088"/>
        <p:guide pos="363"/>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6EACA-6222-4B46-812E-643956084EAD}" type="doc">
      <dgm:prSet loTypeId="urn:microsoft.com/office/officeart/2005/8/layout/venn2" loCatId="relationship" qsTypeId="urn:microsoft.com/office/officeart/2005/8/quickstyle/3d2" qsCatId="3D" csTypeId="urn:microsoft.com/office/officeart/2005/8/colors/colorful5" csCatId="colorful" phldr="1"/>
      <dgm:spPr/>
      <dgm:t>
        <a:bodyPr/>
        <a:lstStyle/>
        <a:p>
          <a:endParaRPr lang="zh-CN" altLang="en-US"/>
        </a:p>
      </dgm:t>
    </dgm:pt>
    <dgm:pt modelId="{B0C17373-34D7-4958-B0F1-27AF967C7023}">
      <dgm:prSet phldrT="[文本]"/>
      <dgm:spPr/>
      <dgm:t>
        <a:bodyPr/>
        <a:lstStyle/>
        <a:p>
          <a:r>
            <a:rPr lang="zh-CN" altLang="en-US" dirty="0"/>
            <a:t>图</a:t>
          </a:r>
          <a:r>
            <a:rPr lang="en-US" altLang="zh-CN" dirty="0"/>
            <a:t>[G]</a:t>
          </a:r>
          <a:endParaRPr lang="zh-CN" altLang="en-US" dirty="0"/>
        </a:p>
      </dgm:t>
    </dgm:pt>
    <dgm:pt modelId="{7B318ADC-22D5-41F4-AB2F-8A5DE6AD040C}" type="parTrans" cxnId="{53D0B487-166E-4F41-84AD-4C2DA8AE6F53}">
      <dgm:prSet/>
      <dgm:spPr/>
      <dgm:t>
        <a:bodyPr/>
        <a:lstStyle/>
        <a:p>
          <a:endParaRPr lang="zh-CN" altLang="en-US"/>
        </a:p>
      </dgm:t>
    </dgm:pt>
    <dgm:pt modelId="{5DCBDB77-E4EE-4538-8B4D-E9C810C8F0DF}" type="sibTrans" cxnId="{53D0B487-166E-4F41-84AD-4C2DA8AE6F53}">
      <dgm:prSet/>
      <dgm:spPr/>
      <dgm:t>
        <a:bodyPr/>
        <a:lstStyle/>
        <a:p>
          <a:endParaRPr lang="zh-CN" altLang="en-US"/>
        </a:p>
      </dgm:t>
    </dgm:pt>
    <dgm:pt modelId="{36134BB0-6248-481B-8ABE-0F558DA363D2}">
      <dgm:prSet phldrT="[文本]"/>
      <dgm:spPr/>
      <dgm:t>
        <a:bodyPr/>
        <a:lstStyle/>
        <a:p>
          <a:r>
            <a:rPr lang="zh-CN" altLang="en-US" dirty="0"/>
            <a:t>节点</a:t>
          </a:r>
          <a:r>
            <a:rPr lang="en-US" altLang="zh-CN" dirty="0"/>
            <a:t>[Node]</a:t>
          </a:r>
          <a:endParaRPr lang="zh-CN" altLang="en-US" dirty="0"/>
        </a:p>
      </dgm:t>
    </dgm:pt>
    <dgm:pt modelId="{1759DB9B-1064-40AD-88C9-45385765CF4F}" type="parTrans" cxnId="{72CB49A8-E0AB-43E2-B976-28DB960628F5}">
      <dgm:prSet/>
      <dgm:spPr/>
      <dgm:t>
        <a:bodyPr/>
        <a:lstStyle/>
        <a:p>
          <a:endParaRPr lang="zh-CN" altLang="en-US"/>
        </a:p>
      </dgm:t>
    </dgm:pt>
    <dgm:pt modelId="{72C0CD18-796A-446F-9312-1D428A6A4DE7}" type="sibTrans" cxnId="{72CB49A8-E0AB-43E2-B976-28DB960628F5}">
      <dgm:prSet/>
      <dgm:spPr/>
      <dgm:t>
        <a:bodyPr/>
        <a:lstStyle/>
        <a:p>
          <a:endParaRPr lang="zh-CN" altLang="en-US"/>
        </a:p>
      </dgm:t>
    </dgm:pt>
    <dgm:pt modelId="{95BD68EF-9407-46E4-9E1A-32E1340D28CE}">
      <dgm:prSet phldrT="[文本]"/>
      <dgm:spPr/>
      <dgm:t>
        <a:bodyPr/>
        <a:lstStyle/>
        <a:p>
          <a:r>
            <a:rPr lang="zh-CN" altLang="en-US" dirty="0"/>
            <a:t>服务</a:t>
          </a:r>
          <a:r>
            <a:rPr lang="en-US" altLang="zh-CN" dirty="0"/>
            <a:t>[SP]</a:t>
          </a:r>
          <a:endParaRPr lang="zh-CN" altLang="en-US" dirty="0"/>
        </a:p>
      </dgm:t>
    </dgm:pt>
    <dgm:pt modelId="{D1222478-49AC-4305-9833-B238E6C12F98}" type="parTrans" cxnId="{06A3010B-FFCF-4E3A-AB23-BC16E7AA6BB5}">
      <dgm:prSet/>
      <dgm:spPr/>
      <dgm:t>
        <a:bodyPr/>
        <a:lstStyle/>
        <a:p>
          <a:endParaRPr lang="zh-CN" altLang="en-US"/>
        </a:p>
      </dgm:t>
    </dgm:pt>
    <dgm:pt modelId="{C311B677-9CE3-44DC-88D0-1E061E1289E4}" type="sibTrans" cxnId="{06A3010B-FFCF-4E3A-AB23-BC16E7AA6BB5}">
      <dgm:prSet/>
      <dgm:spPr/>
      <dgm:t>
        <a:bodyPr/>
        <a:lstStyle/>
        <a:p>
          <a:endParaRPr lang="zh-CN" altLang="en-US"/>
        </a:p>
      </dgm:t>
    </dgm:pt>
    <dgm:pt modelId="{90D41154-BE3F-460E-9F15-7298F813C49C}">
      <dgm:prSet phldrT="[文本]"/>
      <dgm:spPr/>
      <dgm:t>
        <a:bodyPr/>
        <a:lstStyle/>
        <a:p>
          <a:r>
            <a:rPr lang="zh-CN" altLang="en-US" dirty="0"/>
            <a:t>时间</a:t>
          </a:r>
          <a:r>
            <a:rPr lang="en-US" altLang="zh-CN" dirty="0"/>
            <a:t>[t]</a:t>
          </a:r>
          <a:r>
            <a:rPr lang="zh-CN" altLang="en-US" dirty="0"/>
            <a:t>和价值</a:t>
          </a:r>
          <a:r>
            <a:rPr lang="en-US" altLang="zh-CN" dirty="0"/>
            <a:t>[c]</a:t>
          </a:r>
          <a:endParaRPr lang="zh-CN" altLang="en-US" dirty="0"/>
        </a:p>
      </dgm:t>
    </dgm:pt>
    <dgm:pt modelId="{27890791-0D8F-4B6F-8FB1-70BE13B2238C}" type="parTrans" cxnId="{8693A601-0C45-4F2B-ABC4-7484CAB7DFBA}">
      <dgm:prSet/>
      <dgm:spPr/>
      <dgm:t>
        <a:bodyPr/>
        <a:lstStyle/>
        <a:p>
          <a:endParaRPr lang="zh-CN" altLang="en-US"/>
        </a:p>
      </dgm:t>
    </dgm:pt>
    <dgm:pt modelId="{06D8F4BC-B4A1-484D-B97A-FA5D3208527B}" type="sibTrans" cxnId="{8693A601-0C45-4F2B-ABC4-7484CAB7DFBA}">
      <dgm:prSet/>
      <dgm:spPr/>
      <dgm:t>
        <a:bodyPr/>
        <a:lstStyle/>
        <a:p>
          <a:endParaRPr lang="zh-CN" altLang="en-US"/>
        </a:p>
      </dgm:t>
    </dgm:pt>
    <dgm:pt modelId="{1764AB82-CE9D-462E-A5BC-DCABA3ADC4FF}" type="pres">
      <dgm:prSet presAssocID="{9706EACA-6222-4B46-812E-643956084EAD}" presName="Name0" presStyleCnt="0">
        <dgm:presLayoutVars>
          <dgm:chMax val="7"/>
          <dgm:resizeHandles val="exact"/>
        </dgm:presLayoutVars>
      </dgm:prSet>
      <dgm:spPr/>
    </dgm:pt>
    <dgm:pt modelId="{F911C593-D5DA-4B7B-8442-43FBDF51359B}" type="pres">
      <dgm:prSet presAssocID="{9706EACA-6222-4B46-812E-643956084EAD}" presName="comp1" presStyleCnt="0"/>
      <dgm:spPr/>
    </dgm:pt>
    <dgm:pt modelId="{37E15C92-D3E5-48DF-99FC-E6BFE9CA5718}" type="pres">
      <dgm:prSet presAssocID="{9706EACA-6222-4B46-812E-643956084EAD}" presName="circle1" presStyleLbl="node1" presStyleIdx="0" presStyleCnt="4"/>
      <dgm:spPr/>
    </dgm:pt>
    <dgm:pt modelId="{C4E2C2BB-9463-491B-A8E1-AF34861F4A66}" type="pres">
      <dgm:prSet presAssocID="{9706EACA-6222-4B46-812E-643956084EAD}" presName="c1text" presStyleLbl="node1" presStyleIdx="0" presStyleCnt="4">
        <dgm:presLayoutVars>
          <dgm:bulletEnabled val="1"/>
        </dgm:presLayoutVars>
      </dgm:prSet>
      <dgm:spPr/>
    </dgm:pt>
    <dgm:pt modelId="{C0E95D63-979A-4AA7-964D-5251B41D888C}" type="pres">
      <dgm:prSet presAssocID="{9706EACA-6222-4B46-812E-643956084EAD}" presName="comp2" presStyleCnt="0"/>
      <dgm:spPr/>
    </dgm:pt>
    <dgm:pt modelId="{CC2BBA2F-D27D-42C0-B481-61FDDFE5B3D5}" type="pres">
      <dgm:prSet presAssocID="{9706EACA-6222-4B46-812E-643956084EAD}" presName="circle2" presStyleLbl="node1" presStyleIdx="1" presStyleCnt="4"/>
      <dgm:spPr/>
    </dgm:pt>
    <dgm:pt modelId="{8828C34C-6D03-4A48-B6DD-0FF0D6DD3300}" type="pres">
      <dgm:prSet presAssocID="{9706EACA-6222-4B46-812E-643956084EAD}" presName="c2text" presStyleLbl="node1" presStyleIdx="1" presStyleCnt="4">
        <dgm:presLayoutVars>
          <dgm:bulletEnabled val="1"/>
        </dgm:presLayoutVars>
      </dgm:prSet>
      <dgm:spPr/>
    </dgm:pt>
    <dgm:pt modelId="{87E745FC-4AA3-4DA9-8EFD-C0FB025906F7}" type="pres">
      <dgm:prSet presAssocID="{9706EACA-6222-4B46-812E-643956084EAD}" presName="comp3" presStyleCnt="0"/>
      <dgm:spPr/>
    </dgm:pt>
    <dgm:pt modelId="{CCC4814F-D6DD-49B9-BA18-3BC51C1899D0}" type="pres">
      <dgm:prSet presAssocID="{9706EACA-6222-4B46-812E-643956084EAD}" presName="circle3" presStyleLbl="node1" presStyleIdx="2" presStyleCnt="4"/>
      <dgm:spPr/>
    </dgm:pt>
    <dgm:pt modelId="{D0221E75-FA6A-496A-91D7-7775AB3368E1}" type="pres">
      <dgm:prSet presAssocID="{9706EACA-6222-4B46-812E-643956084EAD}" presName="c3text" presStyleLbl="node1" presStyleIdx="2" presStyleCnt="4">
        <dgm:presLayoutVars>
          <dgm:bulletEnabled val="1"/>
        </dgm:presLayoutVars>
      </dgm:prSet>
      <dgm:spPr/>
    </dgm:pt>
    <dgm:pt modelId="{472EC2E1-60E2-4A48-920B-B5C54D8304D5}" type="pres">
      <dgm:prSet presAssocID="{9706EACA-6222-4B46-812E-643956084EAD}" presName="comp4" presStyleCnt="0"/>
      <dgm:spPr/>
    </dgm:pt>
    <dgm:pt modelId="{FC655F8C-99FA-463E-97DF-F24295F30D60}" type="pres">
      <dgm:prSet presAssocID="{9706EACA-6222-4B46-812E-643956084EAD}" presName="circle4" presStyleLbl="node1" presStyleIdx="3" presStyleCnt="4"/>
      <dgm:spPr/>
    </dgm:pt>
    <dgm:pt modelId="{4D2F91E5-5F72-4C47-A3B7-BDBB32BFE170}" type="pres">
      <dgm:prSet presAssocID="{9706EACA-6222-4B46-812E-643956084EAD}" presName="c4text" presStyleLbl="node1" presStyleIdx="3" presStyleCnt="4">
        <dgm:presLayoutVars>
          <dgm:bulletEnabled val="1"/>
        </dgm:presLayoutVars>
      </dgm:prSet>
      <dgm:spPr/>
    </dgm:pt>
  </dgm:ptLst>
  <dgm:cxnLst>
    <dgm:cxn modelId="{8693A601-0C45-4F2B-ABC4-7484CAB7DFBA}" srcId="{9706EACA-6222-4B46-812E-643956084EAD}" destId="{90D41154-BE3F-460E-9F15-7298F813C49C}" srcOrd="3" destOrd="0" parTransId="{27890791-0D8F-4B6F-8FB1-70BE13B2238C}" sibTransId="{06D8F4BC-B4A1-484D-B97A-FA5D3208527B}"/>
    <dgm:cxn modelId="{06A3010B-FFCF-4E3A-AB23-BC16E7AA6BB5}" srcId="{9706EACA-6222-4B46-812E-643956084EAD}" destId="{95BD68EF-9407-46E4-9E1A-32E1340D28CE}" srcOrd="2" destOrd="0" parTransId="{D1222478-49AC-4305-9833-B238E6C12F98}" sibTransId="{C311B677-9CE3-44DC-88D0-1E061E1289E4}"/>
    <dgm:cxn modelId="{D431221A-E8ED-46E2-A5F2-7FD40E5E6054}" type="presOf" srcId="{90D41154-BE3F-460E-9F15-7298F813C49C}" destId="{FC655F8C-99FA-463E-97DF-F24295F30D60}" srcOrd="0" destOrd="0" presId="urn:microsoft.com/office/officeart/2005/8/layout/venn2"/>
    <dgm:cxn modelId="{A1F8EF32-D519-463D-8644-D3B07878F526}" type="presOf" srcId="{B0C17373-34D7-4958-B0F1-27AF967C7023}" destId="{C4E2C2BB-9463-491B-A8E1-AF34861F4A66}" srcOrd="1" destOrd="0" presId="urn:microsoft.com/office/officeart/2005/8/layout/venn2"/>
    <dgm:cxn modelId="{F7D01841-5169-4716-8A31-5600123335D4}" type="presOf" srcId="{95BD68EF-9407-46E4-9E1A-32E1340D28CE}" destId="{CCC4814F-D6DD-49B9-BA18-3BC51C1899D0}" srcOrd="0" destOrd="0" presId="urn:microsoft.com/office/officeart/2005/8/layout/venn2"/>
    <dgm:cxn modelId="{95823679-0418-4C07-8384-29DB88A015DA}" type="presOf" srcId="{90D41154-BE3F-460E-9F15-7298F813C49C}" destId="{4D2F91E5-5F72-4C47-A3B7-BDBB32BFE170}" srcOrd="1" destOrd="0" presId="urn:microsoft.com/office/officeart/2005/8/layout/venn2"/>
    <dgm:cxn modelId="{97399983-50F0-43E0-8307-5BCB4AE21F34}" type="presOf" srcId="{36134BB0-6248-481B-8ABE-0F558DA363D2}" destId="{8828C34C-6D03-4A48-B6DD-0FF0D6DD3300}" srcOrd="1" destOrd="0" presId="urn:microsoft.com/office/officeart/2005/8/layout/venn2"/>
    <dgm:cxn modelId="{53D0B487-166E-4F41-84AD-4C2DA8AE6F53}" srcId="{9706EACA-6222-4B46-812E-643956084EAD}" destId="{B0C17373-34D7-4958-B0F1-27AF967C7023}" srcOrd="0" destOrd="0" parTransId="{7B318ADC-22D5-41F4-AB2F-8A5DE6AD040C}" sibTransId="{5DCBDB77-E4EE-4538-8B4D-E9C810C8F0DF}"/>
    <dgm:cxn modelId="{67054F93-C893-4706-A04E-F84709C7829E}" type="presOf" srcId="{9706EACA-6222-4B46-812E-643956084EAD}" destId="{1764AB82-CE9D-462E-A5BC-DCABA3ADC4FF}" srcOrd="0" destOrd="0" presId="urn:microsoft.com/office/officeart/2005/8/layout/venn2"/>
    <dgm:cxn modelId="{F24A0994-B768-4677-BCFC-34D59905A580}" type="presOf" srcId="{36134BB0-6248-481B-8ABE-0F558DA363D2}" destId="{CC2BBA2F-D27D-42C0-B481-61FDDFE5B3D5}" srcOrd="0" destOrd="0" presId="urn:microsoft.com/office/officeart/2005/8/layout/venn2"/>
    <dgm:cxn modelId="{72CB49A8-E0AB-43E2-B976-28DB960628F5}" srcId="{9706EACA-6222-4B46-812E-643956084EAD}" destId="{36134BB0-6248-481B-8ABE-0F558DA363D2}" srcOrd="1" destOrd="0" parTransId="{1759DB9B-1064-40AD-88C9-45385765CF4F}" sibTransId="{72C0CD18-796A-446F-9312-1D428A6A4DE7}"/>
    <dgm:cxn modelId="{AB30AABA-78B1-454F-82AE-2D5F30A94A9A}" type="presOf" srcId="{95BD68EF-9407-46E4-9E1A-32E1340D28CE}" destId="{D0221E75-FA6A-496A-91D7-7775AB3368E1}" srcOrd="1" destOrd="0" presId="urn:microsoft.com/office/officeart/2005/8/layout/venn2"/>
    <dgm:cxn modelId="{5EF224F7-184B-46D7-9380-3BC20E5C2F15}" type="presOf" srcId="{B0C17373-34D7-4958-B0F1-27AF967C7023}" destId="{37E15C92-D3E5-48DF-99FC-E6BFE9CA5718}" srcOrd="0" destOrd="0" presId="urn:microsoft.com/office/officeart/2005/8/layout/venn2"/>
    <dgm:cxn modelId="{46DF4269-0CDE-4100-845D-B8CB9F59E42F}" type="presParOf" srcId="{1764AB82-CE9D-462E-A5BC-DCABA3ADC4FF}" destId="{F911C593-D5DA-4B7B-8442-43FBDF51359B}" srcOrd="0" destOrd="0" presId="urn:microsoft.com/office/officeart/2005/8/layout/venn2"/>
    <dgm:cxn modelId="{E46C1AE3-80C3-4172-B95E-58E87107738A}" type="presParOf" srcId="{F911C593-D5DA-4B7B-8442-43FBDF51359B}" destId="{37E15C92-D3E5-48DF-99FC-E6BFE9CA5718}" srcOrd="0" destOrd="0" presId="urn:microsoft.com/office/officeart/2005/8/layout/venn2"/>
    <dgm:cxn modelId="{55E48678-FC9A-4683-A259-D544B170E69E}" type="presParOf" srcId="{F911C593-D5DA-4B7B-8442-43FBDF51359B}" destId="{C4E2C2BB-9463-491B-A8E1-AF34861F4A66}" srcOrd="1" destOrd="0" presId="urn:microsoft.com/office/officeart/2005/8/layout/venn2"/>
    <dgm:cxn modelId="{E526550C-E0CA-4876-AD56-0E75F0DB663A}" type="presParOf" srcId="{1764AB82-CE9D-462E-A5BC-DCABA3ADC4FF}" destId="{C0E95D63-979A-4AA7-964D-5251B41D888C}" srcOrd="1" destOrd="0" presId="urn:microsoft.com/office/officeart/2005/8/layout/venn2"/>
    <dgm:cxn modelId="{7F8F00F9-5F1D-4B1C-B962-C3FAD7FBBE81}" type="presParOf" srcId="{C0E95D63-979A-4AA7-964D-5251B41D888C}" destId="{CC2BBA2F-D27D-42C0-B481-61FDDFE5B3D5}" srcOrd="0" destOrd="0" presId="urn:microsoft.com/office/officeart/2005/8/layout/venn2"/>
    <dgm:cxn modelId="{EAC90390-61B1-44F6-BB38-13748CE4B83C}" type="presParOf" srcId="{C0E95D63-979A-4AA7-964D-5251B41D888C}" destId="{8828C34C-6D03-4A48-B6DD-0FF0D6DD3300}" srcOrd="1" destOrd="0" presId="urn:microsoft.com/office/officeart/2005/8/layout/venn2"/>
    <dgm:cxn modelId="{A11B4E41-6C2D-4BC1-9816-F055C85643C7}" type="presParOf" srcId="{1764AB82-CE9D-462E-A5BC-DCABA3ADC4FF}" destId="{87E745FC-4AA3-4DA9-8EFD-C0FB025906F7}" srcOrd="2" destOrd="0" presId="urn:microsoft.com/office/officeart/2005/8/layout/venn2"/>
    <dgm:cxn modelId="{02D39988-B362-4D08-9F49-1DF897802C0C}" type="presParOf" srcId="{87E745FC-4AA3-4DA9-8EFD-C0FB025906F7}" destId="{CCC4814F-D6DD-49B9-BA18-3BC51C1899D0}" srcOrd="0" destOrd="0" presId="urn:microsoft.com/office/officeart/2005/8/layout/venn2"/>
    <dgm:cxn modelId="{C2D34B87-601A-4596-86DA-9D8DE2976E6E}" type="presParOf" srcId="{87E745FC-4AA3-4DA9-8EFD-C0FB025906F7}" destId="{D0221E75-FA6A-496A-91D7-7775AB3368E1}" srcOrd="1" destOrd="0" presId="urn:microsoft.com/office/officeart/2005/8/layout/venn2"/>
    <dgm:cxn modelId="{E68891A5-450C-4954-BD2D-34E2C3EAB890}" type="presParOf" srcId="{1764AB82-CE9D-462E-A5BC-DCABA3ADC4FF}" destId="{472EC2E1-60E2-4A48-920B-B5C54D8304D5}" srcOrd="3" destOrd="0" presId="urn:microsoft.com/office/officeart/2005/8/layout/venn2"/>
    <dgm:cxn modelId="{7E043E58-7F2B-4146-9926-1A20AEF62619}" type="presParOf" srcId="{472EC2E1-60E2-4A48-920B-B5C54D8304D5}" destId="{FC655F8C-99FA-463E-97DF-F24295F30D60}" srcOrd="0" destOrd="0" presId="urn:microsoft.com/office/officeart/2005/8/layout/venn2"/>
    <dgm:cxn modelId="{9C5E8EC4-8928-44DE-B98C-3C4A679FA359}" type="presParOf" srcId="{472EC2E1-60E2-4A48-920B-B5C54D8304D5}" destId="{4D2F91E5-5F72-4C47-A3B7-BDBB32BFE170}"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449A7-2094-42C3-B438-9254649499B5}" type="doc">
      <dgm:prSet loTypeId="urn:microsoft.com/office/officeart/2005/8/layout/gear1" loCatId="relationship" qsTypeId="urn:microsoft.com/office/officeart/2005/8/quickstyle/3d2" qsCatId="3D" csTypeId="urn:microsoft.com/office/officeart/2005/8/colors/colorful5" csCatId="colorful" phldr="1"/>
      <dgm:spPr/>
      <dgm:t>
        <a:bodyPr/>
        <a:lstStyle/>
        <a:p>
          <a:endParaRPr lang="zh-CN" altLang="en-US"/>
        </a:p>
      </dgm:t>
    </dgm:pt>
    <dgm:pt modelId="{C0FFFB84-361E-4838-9834-2BADC8D7A260}">
      <dgm:prSet phldrT="[文本]"/>
      <dgm:spPr/>
      <dgm:t>
        <a:bodyPr/>
        <a:lstStyle/>
        <a:p>
          <a:r>
            <a:rPr lang="zh-CN" altLang="en-US" dirty="0"/>
            <a:t>节点</a:t>
          </a:r>
          <a:r>
            <a:rPr lang="en-US" altLang="zh-CN" dirty="0"/>
            <a:t>[Node]</a:t>
          </a:r>
          <a:endParaRPr lang="zh-CN" altLang="en-US" dirty="0"/>
        </a:p>
      </dgm:t>
    </dgm:pt>
    <dgm:pt modelId="{73FFF6C1-E980-4BD8-8D3A-A8806972F97F}" type="parTrans" cxnId="{AE7F4363-4281-4E2A-9D38-94CCE190F444}">
      <dgm:prSet/>
      <dgm:spPr/>
      <dgm:t>
        <a:bodyPr/>
        <a:lstStyle/>
        <a:p>
          <a:endParaRPr lang="zh-CN" altLang="en-US"/>
        </a:p>
      </dgm:t>
    </dgm:pt>
    <dgm:pt modelId="{CAEC6003-702C-423C-8BEA-67FCA5656735}" type="sibTrans" cxnId="{AE7F4363-4281-4E2A-9D38-94CCE190F444}">
      <dgm:prSet/>
      <dgm:spPr/>
      <dgm:t>
        <a:bodyPr/>
        <a:lstStyle/>
        <a:p>
          <a:endParaRPr lang="zh-CN" altLang="en-US"/>
        </a:p>
      </dgm:t>
    </dgm:pt>
    <dgm:pt modelId="{51803267-D36A-4AA5-8C82-2988C89DC00E}">
      <dgm:prSet phldrT="[文本]"/>
      <dgm:spPr/>
      <dgm:t>
        <a:bodyPr/>
        <a:lstStyle/>
        <a:p>
          <a:r>
            <a:rPr lang="zh-CN" altLang="en-US" dirty="0"/>
            <a:t>后继节点</a:t>
          </a:r>
          <a:r>
            <a:rPr lang="en-US" altLang="zh-CN" dirty="0"/>
            <a:t>[Next]</a:t>
          </a:r>
          <a:endParaRPr lang="zh-CN" altLang="en-US" dirty="0"/>
        </a:p>
      </dgm:t>
    </dgm:pt>
    <dgm:pt modelId="{73E3E40C-A094-4192-A6DD-FE81E5216F3C}" type="parTrans" cxnId="{4B0D3EC9-3242-4F76-BE92-AC9743C8AD3B}">
      <dgm:prSet/>
      <dgm:spPr/>
      <dgm:t>
        <a:bodyPr/>
        <a:lstStyle/>
        <a:p>
          <a:endParaRPr lang="zh-CN" altLang="en-US"/>
        </a:p>
      </dgm:t>
    </dgm:pt>
    <dgm:pt modelId="{6BCFAB4C-A9DC-431E-A415-085AA69935C7}" type="sibTrans" cxnId="{4B0D3EC9-3242-4F76-BE92-AC9743C8AD3B}">
      <dgm:prSet/>
      <dgm:spPr/>
      <dgm:t>
        <a:bodyPr/>
        <a:lstStyle/>
        <a:p>
          <a:endParaRPr lang="zh-CN" altLang="en-US"/>
        </a:p>
      </dgm:t>
    </dgm:pt>
    <dgm:pt modelId="{04A5E2CE-6C2A-4E6D-A751-953F6327F044}">
      <dgm:prSet phldrT="[文本]"/>
      <dgm:spPr/>
      <dgm:t>
        <a:bodyPr/>
        <a:lstStyle/>
        <a:p>
          <a:r>
            <a:rPr lang="zh-CN" altLang="en-US" dirty="0"/>
            <a:t>服务</a:t>
          </a:r>
          <a:r>
            <a:rPr lang="en-US" altLang="zh-CN" dirty="0"/>
            <a:t>[SP]</a:t>
          </a:r>
          <a:endParaRPr lang="zh-CN" altLang="en-US" dirty="0"/>
        </a:p>
      </dgm:t>
    </dgm:pt>
    <dgm:pt modelId="{A4C166EC-BF8D-4748-921C-953AD8E5FC8A}" type="parTrans" cxnId="{54913BB2-77C8-4887-9C19-F242A0C69E4C}">
      <dgm:prSet/>
      <dgm:spPr/>
      <dgm:t>
        <a:bodyPr/>
        <a:lstStyle/>
        <a:p>
          <a:endParaRPr lang="zh-CN" altLang="en-US"/>
        </a:p>
      </dgm:t>
    </dgm:pt>
    <dgm:pt modelId="{A58A1928-CB5B-4088-93D4-F638EE9FCD1D}" type="sibTrans" cxnId="{54913BB2-77C8-4887-9C19-F242A0C69E4C}">
      <dgm:prSet/>
      <dgm:spPr/>
      <dgm:t>
        <a:bodyPr/>
        <a:lstStyle/>
        <a:p>
          <a:endParaRPr lang="zh-CN" altLang="en-US"/>
        </a:p>
      </dgm:t>
    </dgm:pt>
    <dgm:pt modelId="{0D04B766-2500-4266-92D7-34743DD2F126}" type="pres">
      <dgm:prSet presAssocID="{73A449A7-2094-42C3-B438-9254649499B5}" presName="composite" presStyleCnt="0">
        <dgm:presLayoutVars>
          <dgm:chMax val="3"/>
          <dgm:animLvl val="lvl"/>
          <dgm:resizeHandles val="exact"/>
        </dgm:presLayoutVars>
      </dgm:prSet>
      <dgm:spPr/>
    </dgm:pt>
    <dgm:pt modelId="{455AF428-0CBE-4917-AF0B-7652563859E0}" type="pres">
      <dgm:prSet presAssocID="{C0FFFB84-361E-4838-9834-2BADC8D7A260}" presName="gear1" presStyleLbl="node1" presStyleIdx="0" presStyleCnt="3">
        <dgm:presLayoutVars>
          <dgm:chMax val="1"/>
          <dgm:bulletEnabled val="1"/>
        </dgm:presLayoutVars>
      </dgm:prSet>
      <dgm:spPr/>
    </dgm:pt>
    <dgm:pt modelId="{6594981E-1B7A-4FF1-B697-38EB210CA25F}" type="pres">
      <dgm:prSet presAssocID="{C0FFFB84-361E-4838-9834-2BADC8D7A260}" presName="gear1srcNode" presStyleLbl="node1" presStyleIdx="0" presStyleCnt="3"/>
      <dgm:spPr/>
    </dgm:pt>
    <dgm:pt modelId="{A797EB7B-5BA4-46CE-BBBE-5E8CACE00BBC}" type="pres">
      <dgm:prSet presAssocID="{C0FFFB84-361E-4838-9834-2BADC8D7A260}" presName="gear1dstNode" presStyleLbl="node1" presStyleIdx="0" presStyleCnt="3"/>
      <dgm:spPr/>
    </dgm:pt>
    <dgm:pt modelId="{1018463B-E534-4402-9F4B-C8AB33CA6E02}" type="pres">
      <dgm:prSet presAssocID="{04A5E2CE-6C2A-4E6D-A751-953F6327F044}" presName="gear2" presStyleLbl="node1" presStyleIdx="1" presStyleCnt="3">
        <dgm:presLayoutVars>
          <dgm:chMax val="1"/>
          <dgm:bulletEnabled val="1"/>
        </dgm:presLayoutVars>
      </dgm:prSet>
      <dgm:spPr/>
    </dgm:pt>
    <dgm:pt modelId="{64CBC32F-7D59-4F0C-A67A-984FE7060C98}" type="pres">
      <dgm:prSet presAssocID="{04A5E2CE-6C2A-4E6D-A751-953F6327F044}" presName="gear2srcNode" presStyleLbl="node1" presStyleIdx="1" presStyleCnt="3"/>
      <dgm:spPr/>
    </dgm:pt>
    <dgm:pt modelId="{C5B19BF5-9995-4ED1-86B5-061753FEBEFB}" type="pres">
      <dgm:prSet presAssocID="{04A5E2CE-6C2A-4E6D-A751-953F6327F044}" presName="gear2dstNode" presStyleLbl="node1" presStyleIdx="1" presStyleCnt="3"/>
      <dgm:spPr/>
    </dgm:pt>
    <dgm:pt modelId="{529CB259-4B03-43A8-9004-3F0A6B3045AF}" type="pres">
      <dgm:prSet presAssocID="{51803267-D36A-4AA5-8C82-2988C89DC00E}" presName="gear3" presStyleLbl="node1" presStyleIdx="2" presStyleCnt="3"/>
      <dgm:spPr/>
    </dgm:pt>
    <dgm:pt modelId="{CC4275D5-FF15-4624-9A1C-C9BA04957388}" type="pres">
      <dgm:prSet presAssocID="{51803267-D36A-4AA5-8C82-2988C89DC00E}" presName="gear3tx" presStyleLbl="node1" presStyleIdx="2" presStyleCnt="3">
        <dgm:presLayoutVars>
          <dgm:chMax val="1"/>
          <dgm:bulletEnabled val="1"/>
        </dgm:presLayoutVars>
      </dgm:prSet>
      <dgm:spPr/>
    </dgm:pt>
    <dgm:pt modelId="{D75604F6-4E38-4971-A068-80A4CD84A659}" type="pres">
      <dgm:prSet presAssocID="{51803267-D36A-4AA5-8C82-2988C89DC00E}" presName="gear3srcNode" presStyleLbl="node1" presStyleIdx="2" presStyleCnt="3"/>
      <dgm:spPr/>
    </dgm:pt>
    <dgm:pt modelId="{0E316BC2-07A4-4D49-84B3-C6EE75D16CB2}" type="pres">
      <dgm:prSet presAssocID="{51803267-D36A-4AA5-8C82-2988C89DC00E}" presName="gear3dstNode" presStyleLbl="node1" presStyleIdx="2" presStyleCnt="3"/>
      <dgm:spPr/>
    </dgm:pt>
    <dgm:pt modelId="{F6F1B8EA-D4D6-42DD-9A32-92A3B01283DA}" type="pres">
      <dgm:prSet presAssocID="{CAEC6003-702C-423C-8BEA-67FCA5656735}" presName="connector1" presStyleLbl="sibTrans2D1" presStyleIdx="0" presStyleCnt="3"/>
      <dgm:spPr/>
    </dgm:pt>
    <dgm:pt modelId="{35BB32BE-6A6E-4AA8-B9AB-602C2AD33F18}" type="pres">
      <dgm:prSet presAssocID="{A58A1928-CB5B-4088-93D4-F638EE9FCD1D}" presName="connector2" presStyleLbl="sibTrans2D1" presStyleIdx="1" presStyleCnt="3"/>
      <dgm:spPr/>
    </dgm:pt>
    <dgm:pt modelId="{8212659E-D71F-44FD-A8E4-77223F7E6FE2}" type="pres">
      <dgm:prSet presAssocID="{6BCFAB4C-A9DC-431E-A415-085AA69935C7}" presName="connector3" presStyleLbl="sibTrans2D1" presStyleIdx="2" presStyleCnt="3"/>
      <dgm:spPr/>
    </dgm:pt>
  </dgm:ptLst>
  <dgm:cxnLst>
    <dgm:cxn modelId="{E625CF09-6DEB-4350-9F79-8B7B55B658DB}" type="presOf" srcId="{04A5E2CE-6C2A-4E6D-A751-953F6327F044}" destId="{64CBC32F-7D59-4F0C-A67A-984FE7060C98}" srcOrd="1" destOrd="0" presId="urn:microsoft.com/office/officeart/2005/8/layout/gear1"/>
    <dgm:cxn modelId="{AE3E5914-D85F-45A7-AA00-FEFF29C8B7D5}" type="presOf" srcId="{51803267-D36A-4AA5-8C82-2988C89DC00E}" destId="{529CB259-4B03-43A8-9004-3F0A6B3045AF}" srcOrd="0" destOrd="0" presId="urn:microsoft.com/office/officeart/2005/8/layout/gear1"/>
    <dgm:cxn modelId="{5F4F2823-4CE9-4494-9D64-F3C895904818}" type="presOf" srcId="{51803267-D36A-4AA5-8C82-2988C89DC00E}" destId="{CC4275D5-FF15-4624-9A1C-C9BA04957388}" srcOrd="1" destOrd="0" presId="urn:microsoft.com/office/officeart/2005/8/layout/gear1"/>
    <dgm:cxn modelId="{83ED012B-E82D-44E6-AF01-CE67B2E0DC5A}" type="presOf" srcId="{73A449A7-2094-42C3-B438-9254649499B5}" destId="{0D04B766-2500-4266-92D7-34743DD2F126}" srcOrd="0" destOrd="0" presId="urn:microsoft.com/office/officeart/2005/8/layout/gear1"/>
    <dgm:cxn modelId="{AE7F4363-4281-4E2A-9D38-94CCE190F444}" srcId="{73A449A7-2094-42C3-B438-9254649499B5}" destId="{C0FFFB84-361E-4838-9834-2BADC8D7A260}" srcOrd="0" destOrd="0" parTransId="{73FFF6C1-E980-4BD8-8D3A-A8806972F97F}" sibTransId="{CAEC6003-702C-423C-8BEA-67FCA5656735}"/>
    <dgm:cxn modelId="{E5C1574D-B64E-4C2C-A753-9E7EEFF0D972}" type="presOf" srcId="{A58A1928-CB5B-4088-93D4-F638EE9FCD1D}" destId="{35BB32BE-6A6E-4AA8-B9AB-602C2AD33F18}" srcOrd="0" destOrd="0" presId="urn:microsoft.com/office/officeart/2005/8/layout/gear1"/>
    <dgm:cxn modelId="{56E77870-EADF-48E5-86C9-0E2418ADCD58}" type="presOf" srcId="{C0FFFB84-361E-4838-9834-2BADC8D7A260}" destId="{6594981E-1B7A-4FF1-B697-38EB210CA25F}" srcOrd="1" destOrd="0" presId="urn:microsoft.com/office/officeart/2005/8/layout/gear1"/>
    <dgm:cxn modelId="{652AC37B-F597-4EE7-AF7B-C5A98923FFAC}" type="presOf" srcId="{04A5E2CE-6C2A-4E6D-A751-953F6327F044}" destId="{C5B19BF5-9995-4ED1-86B5-061753FEBEFB}" srcOrd="2" destOrd="0" presId="urn:microsoft.com/office/officeart/2005/8/layout/gear1"/>
    <dgm:cxn modelId="{8251FD83-F3B0-45CE-85ED-6DEA907209C6}" type="presOf" srcId="{51803267-D36A-4AA5-8C82-2988C89DC00E}" destId="{0E316BC2-07A4-4D49-84B3-C6EE75D16CB2}" srcOrd="3" destOrd="0" presId="urn:microsoft.com/office/officeart/2005/8/layout/gear1"/>
    <dgm:cxn modelId="{78A17AA5-8781-45C8-B2F0-2796DCFE725B}" type="presOf" srcId="{04A5E2CE-6C2A-4E6D-A751-953F6327F044}" destId="{1018463B-E534-4402-9F4B-C8AB33CA6E02}" srcOrd="0" destOrd="0" presId="urn:microsoft.com/office/officeart/2005/8/layout/gear1"/>
    <dgm:cxn modelId="{F4B910A7-C2DD-4D77-8D9E-E7AE089B15B4}" type="presOf" srcId="{C0FFFB84-361E-4838-9834-2BADC8D7A260}" destId="{A797EB7B-5BA4-46CE-BBBE-5E8CACE00BBC}" srcOrd="2" destOrd="0" presId="urn:microsoft.com/office/officeart/2005/8/layout/gear1"/>
    <dgm:cxn modelId="{54913BB2-77C8-4887-9C19-F242A0C69E4C}" srcId="{73A449A7-2094-42C3-B438-9254649499B5}" destId="{04A5E2CE-6C2A-4E6D-A751-953F6327F044}" srcOrd="1" destOrd="0" parTransId="{A4C166EC-BF8D-4748-921C-953AD8E5FC8A}" sibTransId="{A58A1928-CB5B-4088-93D4-F638EE9FCD1D}"/>
    <dgm:cxn modelId="{157DDBC4-43B0-4532-A280-94C4379262E5}" type="presOf" srcId="{CAEC6003-702C-423C-8BEA-67FCA5656735}" destId="{F6F1B8EA-D4D6-42DD-9A32-92A3B01283DA}" srcOrd="0" destOrd="0" presId="urn:microsoft.com/office/officeart/2005/8/layout/gear1"/>
    <dgm:cxn modelId="{4B0D3EC9-3242-4F76-BE92-AC9743C8AD3B}" srcId="{73A449A7-2094-42C3-B438-9254649499B5}" destId="{51803267-D36A-4AA5-8C82-2988C89DC00E}" srcOrd="2" destOrd="0" parTransId="{73E3E40C-A094-4192-A6DD-FE81E5216F3C}" sibTransId="{6BCFAB4C-A9DC-431E-A415-085AA69935C7}"/>
    <dgm:cxn modelId="{C76E7AD1-7BF5-45EA-8A4F-37716114B776}" type="presOf" srcId="{51803267-D36A-4AA5-8C82-2988C89DC00E}" destId="{D75604F6-4E38-4971-A068-80A4CD84A659}" srcOrd="2" destOrd="0" presId="urn:microsoft.com/office/officeart/2005/8/layout/gear1"/>
    <dgm:cxn modelId="{328C7AFA-85A7-4DC3-8DE2-C8E96EE8D4FB}" type="presOf" srcId="{C0FFFB84-361E-4838-9834-2BADC8D7A260}" destId="{455AF428-0CBE-4917-AF0B-7652563859E0}" srcOrd="0" destOrd="0" presId="urn:microsoft.com/office/officeart/2005/8/layout/gear1"/>
    <dgm:cxn modelId="{7759A0FA-371D-4F53-82C0-62909187F98B}" type="presOf" srcId="{6BCFAB4C-A9DC-431E-A415-085AA69935C7}" destId="{8212659E-D71F-44FD-A8E4-77223F7E6FE2}" srcOrd="0" destOrd="0" presId="urn:microsoft.com/office/officeart/2005/8/layout/gear1"/>
    <dgm:cxn modelId="{35A847A8-3FD5-4455-99D7-D8E0321CA213}" type="presParOf" srcId="{0D04B766-2500-4266-92D7-34743DD2F126}" destId="{455AF428-0CBE-4917-AF0B-7652563859E0}" srcOrd="0" destOrd="0" presId="urn:microsoft.com/office/officeart/2005/8/layout/gear1"/>
    <dgm:cxn modelId="{F897F94A-7AF8-4D07-88EA-86773994C959}" type="presParOf" srcId="{0D04B766-2500-4266-92D7-34743DD2F126}" destId="{6594981E-1B7A-4FF1-B697-38EB210CA25F}" srcOrd="1" destOrd="0" presId="urn:microsoft.com/office/officeart/2005/8/layout/gear1"/>
    <dgm:cxn modelId="{CFAE55BC-2F00-4F87-8267-316C5C23FC0A}" type="presParOf" srcId="{0D04B766-2500-4266-92D7-34743DD2F126}" destId="{A797EB7B-5BA4-46CE-BBBE-5E8CACE00BBC}" srcOrd="2" destOrd="0" presId="urn:microsoft.com/office/officeart/2005/8/layout/gear1"/>
    <dgm:cxn modelId="{D29AB6DA-DCE4-47CE-80DB-02C1509BB62A}" type="presParOf" srcId="{0D04B766-2500-4266-92D7-34743DD2F126}" destId="{1018463B-E534-4402-9F4B-C8AB33CA6E02}" srcOrd="3" destOrd="0" presId="urn:microsoft.com/office/officeart/2005/8/layout/gear1"/>
    <dgm:cxn modelId="{99A15131-3B5A-4083-8FA7-C76082BE27A7}" type="presParOf" srcId="{0D04B766-2500-4266-92D7-34743DD2F126}" destId="{64CBC32F-7D59-4F0C-A67A-984FE7060C98}" srcOrd="4" destOrd="0" presId="urn:microsoft.com/office/officeart/2005/8/layout/gear1"/>
    <dgm:cxn modelId="{554E593B-3DD8-47AE-B995-3F6A45DD6BDB}" type="presParOf" srcId="{0D04B766-2500-4266-92D7-34743DD2F126}" destId="{C5B19BF5-9995-4ED1-86B5-061753FEBEFB}" srcOrd="5" destOrd="0" presId="urn:microsoft.com/office/officeart/2005/8/layout/gear1"/>
    <dgm:cxn modelId="{942052F8-7A8A-4E12-BC7C-EB0575FA91F0}" type="presParOf" srcId="{0D04B766-2500-4266-92D7-34743DD2F126}" destId="{529CB259-4B03-43A8-9004-3F0A6B3045AF}" srcOrd="6" destOrd="0" presId="urn:microsoft.com/office/officeart/2005/8/layout/gear1"/>
    <dgm:cxn modelId="{2DA88CC0-9DC3-41CC-8035-9E11995A79A8}" type="presParOf" srcId="{0D04B766-2500-4266-92D7-34743DD2F126}" destId="{CC4275D5-FF15-4624-9A1C-C9BA04957388}" srcOrd="7" destOrd="0" presId="urn:microsoft.com/office/officeart/2005/8/layout/gear1"/>
    <dgm:cxn modelId="{F1EE81E5-E6A2-4D74-9E83-2D9D1E6D1B98}" type="presParOf" srcId="{0D04B766-2500-4266-92D7-34743DD2F126}" destId="{D75604F6-4E38-4971-A068-80A4CD84A659}" srcOrd="8" destOrd="0" presId="urn:microsoft.com/office/officeart/2005/8/layout/gear1"/>
    <dgm:cxn modelId="{2361D33D-DD73-4F69-AFC0-6285EC229BA0}" type="presParOf" srcId="{0D04B766-2500-4266-92D7-34743DD2F126}" destId="{0E316BC2-07A4-4D49-84B3-C6EE75D16CB2}" srcOrd="9" destOrd="0" presId="urn:microsoft.com/office/officeart/2005/8/layout/gear1"/>
    <dgm:cxn modelId="{E2648C9F-70F0-445E-9A0C-5743EB18D03B}" type="presParOf" srcId="{0D04B766-2500-4266-92D7-34743DD2F126}" destId="{F6F1B8EA-D4D6-42DD-9A32-92A3B01283DA}" srcOrd="10" destOrd="0" presId="urn:microsoft.com/office/officeart/2005/8/layout/gear1"/>
    <dgm:cxn modelId="{9CEAD206-5386-4549-8BE8-EBE8F5BFEB2F}" type="presParOf" srcId="{0D04B766-2500-4266-92D7-34743DD2F126}" destId="{35BB32BE-6A6E-4AA8-B9AB-602C2AD33F18}" srcOrd="11" destOrd="0" presId="urn:microsoft.com/office/officeart/2005/8/layout/gear1"/>
    <dgm:cxn modelId="{F11C47D6-D74E-4DE0-90A9-16427EFD5991}" type="presParOf" srcId="{0D04B766-2500-4266-92D7-34743DD2F126}" destId="{8212659E-D71F-44FD-A8E4-77223F7E6FE2}"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A449A7-2094-42C3-B438-9254649499B5}" type="doc">
      <dgm:prSet loTypeId="urn:microsoft.com/office/officeart/2005/8/layout/equation1" loCatId="relationship" qsTypeId="urn:microsoft.com/office/officeart/2005/8/quickstyle/3d2" qsCatId="3D" csTypeId="urn:microsoft.com/office/officeart/2005/8/colors/colorful5" csCatId="colorful" phldr="1"/>
      <dgm:spPr/>
      <dgm:t>
        <a:bodyPr/>
        <a:lstStyle/>
        <a:p>
          <a:endParaRPr lang="zh-CN" altLang="en-US"/>
        </a:p>
      </dgm:t>
    </dgm:pt>
    <dgm:pt modelId="{C0FFFB84-361E-4838-9834-2BADC8D7A260}">
      <dgm:prSet phldrT="[文本]"/>
      <dgm:spPr/>
      <dgm:t>
        <a:bodyPr/>
        <a:lstStyle/>
        <a:p>
          <a:r>
            <a:rPr lang="zh-CN" altLang="en-US" dirty="0"/>
            <a:t>时间</a:t>
          </a:r>
          <a:r>
            <a:rPr lang="en-US" altLang="zh-CN" dirty="0"/>
            <a:t>[t]</a:t>
          </a:r>
          <a:endParaRPr lang="zh-CN" altLang="en-US" dirty="0"/>
        </a:p>
      </dgm:t>
    </dgm:pt>
    <dgm:pt modelId="{73FFF6C1-E980-4BD8-8D3A-A8806972F97F}" type="parTrans" cxnId="{AE7F4363-4281-4E2A-9D38-94CCE190F444}">
      <dgm:prSet/>
      <dgm:spPr/>
      <dgm:t>
        <a:bodyPr/>
        <a:lstStyle/>
        <a:p>
          <a:endParaRPr lang="zh-CN" altLang="en-US"/>
        </a:p>
      </dgm:t>
    </dgm:pt>
    <dgm:pt modelId="{CAEC6003-702C-423C-8BEA-67FCA5656735}" type="sibTrans" cxnId="{AE7F4363-4281-4E2A-9D38-94CCE190F444}">
      <dgm:prSet/>
      <dgm:spPr/>
      <dgm:t>
        <a:bodyPr/>
        <a:lstStyle/>
        <a:p>
          <a:endParaRPr lang="zh-CN" altLang="en-US"/>
        </a:p>
      </dgm:t>
    </dgm:pt>
    <dgm:pt modelId="{51803267-D36A-4AA5-8C82-2988C89DC00E}">
      <dgm:prSet phldrT="[文本]"/>
      <dgm:spPr/>
      <dgm:t>
        <a:bodyPr/>
        <a:lstStyle/>
        <a:p>
          <a:r>
            <a:rPr lang="zh-CN" altLang="en-US" dirty="0"/>
            <a:t>服务</a:t>
          </a:r>
          <a:r>
            <a:rPr lang="en-US" altLang="zh-CN" dirty="0"/>
            <a:t>[SP]</a:t>
          </a:r>
          <a:endParaRPr lang="zh-CN" altLang="en-US" dirty="0"/>
        </a:p>
      </dgm:t>
    </dgm:pt>
    <dgm:pt modelId="{73E3E40C-A094-4192-A6DD-FE81E5216F3C}" type="parTrans" cxnId="{4B0D3EC9-3242-4F76-BE92-AC9743C8AD3B}">
      <dgm:prSet/>
      <dgm:spPr/>
      <dgm:t>
        <a:bodyPr/>
        <a:lstStyle/>
        <a:p>
          <a:endParaRPr lang="zh-CN" altLang="en-US"/>
        </a:p>
      </dgm:t>
    </dgm:pt>
    <dgm:pt modelId="{6BCFAB4C-A9DC-431E-A415-085AA69935C7}" type="sibTrans" cxnId="{4B0D3EC9-3242-4F76-BE92-AC9743C8AD3B}">
      <dgm:prSet/>
      <dgm:spPr/>
      <dgm:t>
        <a:bodyPr/>
        <a:lstStyle/>
        <a:p>
          <a:endParaRPr lang="zh-CN" altLang="en-US"/>
        </a:p>
      </dgm:t>
    </dgm:pt>
    <dgm:pt modelId="{04A5E2CE-6C2A-4E6D-A751-953F6327F044}">
      <dgm:prSet phldrT="[文本]"/>
      <dgm:spPr/>
      <dgm:t>
        <a:bodyPr/>
        <a:lstStyle/>
        <a:p>
          <a:r>
            <a:rPr lang="zh-CN" altLang="en-US" dirty="0"/>
            <a:t>价值</a:t>
          </a:r>
          <a:r>
            <a:rPr lang="en-US" altLang="zh-CN" dirty="0"/>
            <a:t>[c]</a:t>
          </a:r>
          <a:endParaRPr lang="zh-CN" altLang="en-US" dirty="0"/>
        </a:p>
      </dgm:t>
    </dgm:pt>
    <dgm:pt modelId="{A4C166EC-BF8D-4748-921C-953AD8E5FC8A}" type="parTrans" cxnId="{54913BB2-77C8-4887-9C19-F242A0C69E4C}">
      <dgm:prSet/>
      <dgm:spPr/>
      <dgm:t>
        <a:bodyPr/>
        <a:lstStyle/>
        <a:p>
          <a:endParaRPr lang="zh-CN" altLang="en-US"/>
        </a:p>
      </dgm:t>
    </dgm:pt>
    <dgm:pt modelId="{A58A1928-CB5B-4088-93D4-F638EE9FCD1D}" type="sibTrans" cxnId="{54913BB2-77C8-4887-9C19-F242A0C69E4C}">
      <dgm:prSet/>
      <dgm:spPr/>
      <dgm:t>
        <a:bodyPr/>
        <a:lstStyle/>
        <a:p>
          <a:endParaRPr lang="zh-CN" altLang="en-US"/>
        </a:p>
      </dgm:t>
    </dgm:pt>
    <dgm:pt modelId="{76B869FA-D47E-4CFA-813E-D2A9FDAA575A}" type="pres">
      <dgm:prSet presAssocID="{73A449A7-2094-42C3-B438-9254649499B5}" presName="linearFlow" presStyleCnt="0">
        <dgm:presLayoutVars>
          <dgm:dir val="rev"/>
          <dgm:resizeHandles val="exact"/>
        </dgm:presLayoutVars>
      </dgm:prSet>
      <dgm:spPr/>
    </dgm:pt>
    <dgm:pt modelId="{1E0C4CE5-4E08-4CEB-A29C-BF831E03C36A}" type="pres">
      <dgm:prSet presAssocID="{C0FFFB84-361E-4838-9834-2BADC8D7A260}" presName="node" presStyleLbl="node1" presStyleIdx="0" presStyleCnt="3">
        <dgm:presLayoutVars>
          <dgm:bulletEnabled val="1"/>
        </dgm:presLayoutVars>
      </dgm:prSet>
      <dgm:spPr/>
    </dgm:pt>
    <dgm:pt modelId="{DE25D575-C3FE-4671-90BA-81C7B663C387}" type="pres">
      <dgm:prSet presAssocID="{CAEC6003-702C-423C-8BEA-67FCA5656735}" presName="spacerL" presStyleCnt="0"/>
      <dgm:spPr/>
    </dgm:pt>
    <dgm:pt modelId="{95C64A40-7B53-422C-A48C-E603E1F47C32}" type="pres">
      <dgm:prSet presAssocID="{CAEC6003-702C-423C-8BEA-67FCA5656735}" presName="sibTrans" presStyleLbl="sibTrans2D1" presStyleIdx="0" presStyleCnt="2"/>
      <dgm:spPr/>
    </dgm:pt>
    <dgm:pt modelId="{AF563D53-CA95-4CC8-BD8F-395A748BD31E}" type="pres">
      <dgm:prSet presAssocID="{CAEC6003-702C-423C-8BEA-67FCA5656735}" presName="spacerR" presStyleCnt="0"/>
      <dgm:spPr/>
    </dgm:pt>
    <dgm:pt modelId="{9950D49F-C938-43AD-973A-FE76F5B04170}" type="pres">
      <dgm:prSet presAssocID="{04A5E2CE-6C2A-4E6D-A751-953F6327F044}" presName="node" presStyleLbl="node1" presStyleIdx="1" presStyleCnt="3">
        <dgm:presLayoutVars>
          <dgm:bulletEnabled val="1"/>
        </dgm:presLayoutVars>
      </dgm:prSet>
      <dgm:spPr/>
    </dgm:pt>
    <dgm:pt modelId="{4392A68A-4432-4CCE-B40F-E562600DAD4D}" type="pres">
      <dgm:prSet presAssocID="{A58A1928-CB5B-4088-93D4-F638EE9FCD1D}" presName="spacerL" presStyleCnt="0"/>
      <dgm:spPr/>
    </dgm:pt>
    <dgm:pt modelId="{48AEFCF4-64BC-47C8-A4FE-A3BE6B74C275}" type="pres">
      <dgm:prSet presAssocID="{A58A1928-CB5B-4088-93D4-F638EE9FCD1D}" presName="sibTrans" presStyleLbl="sibTrans2D1" presStyleIdx="1" presStyleCnt="2"/>
      <dgm:spPr/>
    </dgm:pt>
    <dgm:pt modelId="{DA119E06-20DA-4B9F-834F-D9BD755AEB4A}" type="pres">
      <dgm:prSet presAssocID="{A58A1928-CB5B-4088-93D4-F638EE9FCD1D}" presName="spacerR" presStyleCnt="0"/>
      <dgm:spPr/>
    </dgm:pt>
    <dgm:pt modelId="{1F6C67A5-8033-47E2-9586-2343FFE8285E}" type="pres">
      <dgm:prSet presAssocID="{51803267-D36A-4AA5-8C82-2988C89DC00E}" presName="node" presStyleLbl="node1" presStyleIdx="2" presStyleCnt="3">
        <dgm:presLayoutVars>
          <dgm:bulletEnabled val="1"/>
        </dgm:presLayoutVars>
      </dgm:prSet>
      <dgm:spPr/>
    </dgm:pt>
  </dgm:ptLst>
  <dgm:cxnLst>
    <dgm:cxn modelId="{6E680D22-D01C-4A1F-B726-FAB83AEDF1CF}" type="presOf" srcId="{04A5E2CE-6C2A-4E6D-A751-953F6327F044}" destId="{9950D49F-C938-43AD-973A-FE76F5B04170}" srcOrd="0" destOrd="0" presId="urn:microsoft.com/office/officeart/2005/8/layout/equation1"/>
    <dgm:cxn modelId="{AE7F4363-4281-4E2A-9D38-94CCE190F444}" srcId="{73A449A7-2094-42C3-B438-9254649499B5}" destId="{C0FFFB84-361E-4838-9834-2BADC8D7A260}" srcOrd="0" destOrd="0" parTransId="{73FFF6C1-E980-4BD8-8D3A-A8806972F97F}" sibTransId="{CAEC6003-702C-423C-8BEA-67FCA5656735}"/>
    <dgm:cxn modelId="{F9936391-B676-471F-9173-A81C472D5ABE}" type="presOf" srcId="{73A449A7-2094-42C3-B438-9254649499B5}" destId="{76B869FA-D47E-4CFA-813E-D2A9FDAA575A}" srcOrd="0" destOrd="0" presId="urn:microsoft.com/office/officeart/2005/8/layout/equation1"/>
    <dgm:cxn modelId="{05E29893-CBB6-4C3A-93C2-B72B8B0B16A9}" type="presOf" srcId="{51803267-D36A-4AA5-8C82-2988C89DC00E}" destId="{1F6C67A5-8033-47E2-9586-2343FFE8285E}" srcOrd="0" destOrd="0" presId="urn:microsoft.com/office/officeart/2005/8/layout/equation1"/>
    <dgm:cxn modelId="{B61FC0AB-7F6A-44A7-8297-406D4EDB9E76}" type="presOf" srcId="{A58A1928-CB5B-4088-93D4-F638EE9FCD1D}" destId="{48AEFCF4-64BC-47C8-A4FE-A3BE6B74C275}" srcOrd="0" destOrd="0" presId="urn:microsoft.com/office/officeart/2005/8/layout/equation1"/>
    <dgm:cxn modelId="{54913BB2-77C8-4887-9C19-F242A0C69E4C}" srcId="{73A449A7-2094-42C3-B438-9254649499B5}" destId="{04A5E2CE-6C2A-4E6D-A751-953F6327F044}" srcOrd="1" destOrd="0" parTransId="{A4C166EC-BF8D-4748-921C-953AD8E5FC8A}" sibTransId="{A58A1928-CB5B-4088-93D4-F638EE9FCD1D}"/>
    <dgm:cxn modelId="{405410C9-7B0D-47FF-98ED-622791C599DF}" type="presOf" srcId="{CAEC6003-702C-423C-8BEA-67FCA5656735}" destId="{95C64A40-7B53-422C-A48C-E603E1F47C32}" srcOrd="0" destOrd="0" presId="urn:microsoft.com/office/officeart/2005/8/layout/equation1"/>
    <dgm:cxn modelId="{4B0D3EC9-3242-4F76-BE92-AC9743C8AD3B}" srcId="{73A449A7-2094-42C3-B438-9254649499B5}" destId="{51803267-D36A-4AA5-8C82-2988C89DC00E}" srcOrd="2" destOrd="0" parTransId="{73E3E40C-A094-4192-A6DD-FE81E5216F3C}" sibTransId="{6BCFAB4C-A9DC-431E-A415-085AA69935C7}"/>
    <dgm:cxn modelId="{82E1C5D6-AB74-4127-99DB-6922B63C05B6}" type="presOf" srcId="{C0FFFB84-361E-4838-9834-2BADC8D7A260}" destId="{1E0C4CE5-4E08-4CEB-A29C-BF831E03C36A}" srcOrd="0" destOrd="0" presId="urn:microsoft.com/office/officeart/2005/8/layout/equation1"/>
    <dgm:cxn modelId="{7216228D-056B-412C-A405-3D455C3FCA42}" type="presParOf" srcId="{76B869FA-D47E-4CFA-813E-D2A9FDAA575A}" destId="{1E0C4CE5-4E08-4CEB-A29C-BF831E03C36A}" srcOrd="0" destOrd="0" presId="urn:microsoft.com/office/officeart/2005/8/layout/equation1"/>
    <dgm:cxn modelId="{F828C042-602A-4EBE-9DA4-153414805140}" type="presParOf" srcId="{76B869FA-D47E-4CFA-813E-D2A9FDAA575A}" destId="{DE25D575-C3FE-4671-90BA-81C7B663C387}" srcOrd="1" destOrd="0" presId="urn:microsoft.com/office/officeart/2005/8/layout/equation1"/>
    <dgm:cxn modelId="{B43EFC1B-4871-4F99-B785-B60DA6953172}" type="presParOf" srcId="{76B869FA-D47E-4CFA-813E-D2A9FDAA575A}" destId="{95C64A40-7B53-422C-A48C-E603E1F47C32}" srcOrd="2" destOrd="0" presId="urn:microsoft.com/office/officeart/2005/8/layout/equation1"/>
    <dgm:cxn modelId="{B53DC3E1-7627-4DF2-B124-36DB380FCDA9}" type="presParOf" srcId="{76B869FA-D47E-4CFA-813E-D2A9FDAA575A}" destId="{AF563D53-CA95-4CC8-BD8F-395A748BD31E}" srcOrd="3" destOrd="0" presId="urn:microsoft.com/office/officeart/2005/8/layout/equation1"/>
    <dgm:cxn modelId="{84CC95A9-DCF2-43E0-BC5B-AF6889409465}" type="presParOf" srcId="{76B869FA-D47E-4CFA-813E-D2A9FDAA575A}" destId="{9950D49F-C938-43AD-973A-FE76F5B04170}" srcOrd="4" destOrd="0" presId="urn:microsoft.com/office/officeart/2005/8/layout/equation1"/>
    <dgm:cxn modelId="{2FD8507E-E33B-4240-B7F8-29BCBB20B319}" type="presParOf" srcId="{76B869FA-D47E-4CFA-813E-D2A9FDAA575A}" destId="{4392A68A-4432-4CCE-B40F-E562600DAD4D}" srcOrd="5" destOrd="0" presId="urn:microsoft.com/office/officeart/2005/8/layout/equation1"/>
    <dgm:cxn modelId="{4D01BD82-E521-4E44-B2FE-8DA9A8650602}" type="presParOf" srcId="{76B869FA-D47E-4CFA-813E-D2A9FDAA575A}" destId="{48AEFCF4-64BC-47C8-A4FE-A3BE6B74C275}" srcOrd="6" destOrd="0" presId="urn:microsoft.com/office/officeart/2005/8/layout/equation1"/>
    <dgm:cxn modelId="{21DB37BD-73F2-418C-8125-982B90D49BF3}" type="presParOf" srcId="{76B869FA-D47E-4CFA-813E-D2A9FDAA575A}" destId="{DA119E06-20DA-4B9F-834F-D9BD755AEB4A}" srcOrd="7" destOrd="0" presId="urn:microsoft.com/office/officeart/2005/8/layout/equation1"/>
    <dgm:cxn modelId="{A6DD2D80-D9E0-4112-88BF-4F367821D378}" type="presParOf" srcId="{76B869FA-D47E-4CFA-813E-D2A9FDAA575A}" destId="{1F6C67A5-8033-47E2-9586-2343FFE8285E}"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D431BE-DA30-4E5D-851B-C6B61E6C7825}" type="doc">
      <dgm:prSet loTypeId="urn:microsoft.com/office/officeart/2008/layout/CircleAccentTimeline" loCatId="process" qsTypeId="urn:microsoft.com/office/officeart/2005/8/quickstyle/3d2" qsCatId="3D" csTypeId="urn:microsoft.com/office/officeart/2005/8/colors/accent1_2" csCatId="accent1" phldr="1"/>
      <dgm:spPr/>
      <dgm:t>
        <a:bodyPr/>
        <a:lstStyle/>
        <a:p>
          <a:endParaRPr lang="zh-CN" altLang="en-US"/>
        </a:p>
      </dgm:t>
    </dgm:pt>
    <dgm:pt modelId="{5B5E9483-EB9B-4B56-ADF9-0E9AAE8C197A}">
      <dgm:prSet phldrT="[文本]"/>
      <dgm:spPr/>
      <dgm:t>
        <a:bodyPr/>
        <a:lstStyle/>
        <a:p>
          <a:r>
            <a:rPr lang="zh-CN" altLang="en-US" dirty="0"/>
            <a:t>选择的服务</a:t>
          </a:r>
          <a:r>
            <a:rPr lang="en-US" altLang="zh-CN" dirty="0"/>
            <a:t>[x0.y0]</a:t>
          </a:r>
          <a:endParaRPr lang="zh-CN" altLang="en-US" dirty="0"/>
        </a:p>
      </dgm:t>
    </dgm:pt>
    <dgm:pt modelId="{02729842-FAB3-4603-A334-0CFC07345742}" type="parTrans" cxnId="{D5AA4A4A-CBE5-47FC-BDEB-1B41FFD08802}">
      <dgm:prSet/>
      <dgm:spPr/>
      <dgm:t>
        <a:bodyPr/>
        <a:lstStyle/>
        <a:p>
          <a:endParaRPr lang="zh-CN" altLang="en-US"/>
        </a:p>
      </dgm:t>
    </dgm:pt>
    <dgm:pt modelId="{DC4902E0-1EA6-4E91-A68E-F55C4218C47A}" type="sibTrans" cxnId="{D5AA4A4A-CBE5-47FC-BDEB-1B41FFD08802}">
      <dgm:prSet/>
      <dgm:spPr/>
      <dgm:t>
        <a:bodyPr/>
        <a:lstStyle/>
        <a:p>
          <a:endParaRPr lang="zh-CN" altLang="en-US"/>
        </a:p>
      </dgm:t>
    </dgm:pt>
    <dgm:pt modelId="{0658F15F-B195-4958-83D3-825A6C9EFB19}">
      <dgm:prSet phldrT="[文本]"/>
      <dgm:spPr/>
      <dgm:t>
        <a:bodyPr/>
        <a:lstStyle/>
        <a:p>
          <a:r>
            <a:rPr lang="zh-CN" altLang="en-US" dirty="0"/>
            <a:t>选择的节点</a:t>
          </a:r>
          <a:r>
            <a:rPr lang="en-US" altLang="zh-CN" dirty="0"/>
            <a:t>[x1]</a:t>
          </a:r>
          <a:endParaRPr lang="zh-CN" altLang="en-US" dirty="0"/>
        </a:p>
      </dgm:t>
    </dgm:pt>
    <dgm:pt modelId="{EECB3F8B-1589-4263-93F0-5AA5D71CB2DD}" type="parTrans" cxnId="{4CA245E3-16B0-4D76-A55B-0D764AD7A770}">
      <dgm:prSet/>
      <dgm:spPr/>
      <dgm:t>
        <a:bodyPr/>
        <a:lstStyle/>
        <a:p>
          <a:endParaRPr lang="zh-CN" altLang="en-US"/>
        </a:p>
      </dgm:t>
    </dgm:pt>
    <dgm:pt modelId="{9AB3BAFB-3466-4D85-B246-C9A8CC93CA18}" type="sibTrans" cxnId="{4CA245E3-16B0-4D76-A55B-0D764AD7A770}">
      <dgm:prSet/>
      <dgm:spPr/>
      <dgm:t>
        <a:bodyPr/>
        <a:lstStyle/>
        <a:p>
          <a:endParaRPr lang="zh-CN" altLang="en-US"/>
        </a:p>
      </dgm:t>
    </dgm:pt>
    <dgm:pt modelId="{8C465965-BAC4-4965-80D6-87307CE79A8A}">
      <dgm:prSet phldrT="[文本]"/>
      <dgm:spPr/>
      <dgm:t>
        <a:bodyPr/>
        <a:lstStyle/>
        <a:p>
          <a:r>
            <a:rPr lang="zh-CN" altLang="en-US" dirty="0"/>
            <a:t>选择的服务</a:t>
          </a:r>
          <a:r>
            <a:rPr lang="en-US" altLang="zh-CN" dirty="0"/>
            <a:t>[x1,y1]</a:t>
          </a:r>
          <a:endParaRPr lang="zh-CN" altLang="en-US" dirty="0"/>
        </a:p>
      </dgm:t>
    </dgm:pt>
    <dgm:pt modelId="{4FF7A907-F3CE-4ED9-8EC0-F88659A4934B}" type="parTrans" cxnId="{AA908FC4-10EE-4863-AC52-D29033C829EA}">
      <dgm:prSet/>
      <dgm:spPr/>
      <dgm:t>
        <a:bodyPr/>
        <a:lstStyle/>
        <a:p>
          <a:endParaRPr lang="zh-CN" altLang="en-US"/>
        </a:p>
      </dgm:t>
    </dgm:pt>
    <dgm:pt modelId="{EC8221B8-92CD-4E23-9506-360DD8B4F069}" type="sibTrans" cxnId="{AA908FC4-10EE-4863-AC52-D29033C829EA}">
      <dgm:prSet/>
      <dgm:spPr/>
      <dgm:t>
        <a:bodyPr/>
        <a:lstStyle/>
        <a:p>
          <a:endParaRPr lang="zh-CN" altLang="en-US"/>
        </a:p>
      </dgm:t>
    </dgm:pt>
    <dgm:pt modelId="{B6F9DC31-B3A6-47CF-BEB9-FAAB4E02DDD4}">
      <dgm:prSet phldrT="[文本]"/>
      <dgm:spPr/>
      <dgm:t>
        <a:bodyPr/>
        <a:lstStyle/>
        <a:p>
          <a:r>
            <a:rPr lang="zh-CN" altLang="en-US" dirty="0"/>
            <a:t>选择的节点</a:t>
          </a:r>
          <a:r>
            <a:rPr lang="en-US" altLang="zh-CN" dirty="0"/>
            <a:t>[x0]</a:t>
          </a:r>
          <a:endParaRPr lang="zh-CN" altLang="en-US" dirty="0"/>
        </a:p>
      </dgm:t>
    </dgm:pt>
    <dgm:pt modelId="{4B45DA24-4370-4F53-B8C2-61C2AD0124A4}" type="sibTrans" cxnId="{8B158B58-F502-4E4A-ACB4-CE0B841AA680}">
      <dgm:prSet/>
      <dgm:spPr/>
      <dgm:t>
        <a:bodyPr/>
        <a:lstStyle/>
        <a:p>
          <a:endParaRPr lang="zh-CN" altLang="en-US"/>
        </a:p>
      </dgm:t>
    </dgm:pt>
    <dgm:pt modelId="{9375AD62-3639-41B8-98C1-DC9C3FA2B6A8}" type="parTrans" cxnId="{8B158B58-F502-4E4A-ACB4-CE0B841AA680}">
      <dgm:prSet/>
      <dgm:spPr/>
      <dgm:t>
        <a:bodyPr/>
        <a:lstStyle/>
        <a:p>
          <a:endParaRPr lang="zh-CN" altLang="en-US"/>
        </a:p>
      </dgm:t>
    </dgm:pt>
    <dgm:pt modelId="{A1AAE2A9-DB9F-44FB-BEFA-E0BA7E1D1744}" type="pres">
      <dgm:prSet presAssocID="{8AD431BE-DA30-4E5D-851B-C6B61E6C7825}" presName="Name0" presStyleCnt="0">
        <dgm:presLayoutVars>
          <dgm:dir/>
        </dgm:presLayoutVars>
      </dgm:prSet>
      <dgm:spPr/>
    </dgm:pt>
    <dgm:pt modelId="{B4F7138A-25FD-4273-9BE6-64A7761EA4BB}" type="pres">
      <dgm:prSet presAssocID="{B6F9DC31-B3A6-47CF-BEB9-FAAB4E02DDD4}" presName="parComposite" presStyleCnt="0"/>
      <dgm:spPr/>
    </dgm:pt>
    <dgm:pt modelId="{FF3F734D-BEE5-436E-B49F-BAD126A68627}" type="pres">
      <dgm:prSet presAssocID="{B6F9DC31-B3A6-47CF-BEB9-FAAB4E02DDD4}" presName="parBigCircle" presStyleLbl="node0" presStyleIdx="0" presStyleCnt="2"/>
      <dgm:spPr/>
    </dgm:pt>
    <dgm:pt modelId="{58522AE4-59C5-480E-8901-A5954ACF4244}" type="pres">
      <dgm:prSet presAssocID="{B6F9DC31-B3A6-47CF-BEB9-FAAB4E02DDD4}" presName="parTx" presStyleLbl="revTx" presStyleIdx="0" presStyleCnt="6"/>
      <dgm:spPr/>
    </dgm:pt>
    <dgm:pt modelId="{D6F70B5A-33FE-4EDD-AC1D-E58A5AA82387}" type="pres">
      <dgm:prSet presAssocID="{B6F9DC31-B3A6-47CF-BEB9-FAAB4E02DDD4}" presName="bSpace" presStyleCnt="0"/>
      <dgm:spPr/>
    </dgm:pt>
    <dgm:pt modelId="{57814B89-A8A7-4785-911B-6FC2DF7DE580}" type="pres">
      <dgm:prSet presAssocID="{B6F9DC31-B3A6-47CF-BEB9-FAAB4E02DDD4}" presName="parBackupNorm" presStyleCnt="0"/>
      <dgm:spPr/>
    </dgm:pt>
    <dgm:pt modelId="{05BC9593-C854-4269-BE2D-A92E4E84D195}" type="pres">
      <dgm:prSet presAssocID="{4B45DA24-4370-4F53-B8C2-61C2AD0124A4}" presName="parSpace" presStyleCnt="0"/>
      <dgm:spPr/>
    </dgm:pt>
    <dgm:pt modelId="{FABFA3E6-D76E-49A6-9AAB-2A09F50FF641}" type="pres">
      <dgm:prSet presAssocID="{5B5E9483-EB9B-4B56-ADF9-0E9AAE8C197A}" presName="desBackupLeftNorm" presStyleCnt="0"/>
      <dgm:spPr/>
    </dgm:pt>
    <dgm:pt modelId="{5F10C014-9505-46E5-93D6-0BDB4AB6E2D1}" type="pres">
      <dgm:prSet presAssocID="{5B5E9483-EB9B-4B56-ADF9-0E9AAE8C197A}" presName="desComposite" presStyleCnt="0"/>
      <dgm:spPr/>
    </dgm:pt>
    <dgm:pt modelId="{7301086B-23F0-4FCD-9954-E06E677F78F1}" type="pres">
      <dgm:prSet presAssocID="{5B5E9483-EB9B-4B56-ADF9-0E9AAE8C197A}" presName="desCircle" presStyleLbl="node1" presStyleIdx="0" presStyleCnt="2"/>
      <dgm:spPr/>
    </dgm:pt>
    <dgm:pt modelId="{CB9BE537-FB27-49A0-88EA-F9DC1AEADEC2}" type="pres">
      <dgm:prSet presAssocID="{5B5E9483-EB9B-4B56-ADF9-0E9AAE8C197A}" presName="chTx" presStyleLbl="revTx" presStyleIdx="1" presStyleCnt="6"/>
      <dgm:spPr/>
    </dgm:pt>
    <dgm:pt modelId="{AD1555B7-54E4-4507-AC47-B408B7806F9A}" type="pres">
      <dgm:prSet presAssocID="{5B5E9483-EB9B-4B56-ADF9-0E9AAE8C197A}" presName="desTx" presStyleLbl="revTx" presStyleIdx="2" presStyleCnt="6">
        <dgm:presLayoutVars>
          <dgm:bulletEnabled val="1"/>
        </dgm:presLayoutVars>
      </dgm:prSet>
      <dgm:spPr/>
    </dgm:pt>
    <dgm:pt modelId="{32700F6F-533C-4955-B0BC-BB49639B8D3C}" type="pres">
      <dgm:prSet presAssocID="{5B5E9483-EB9B-4B56-ADF9-0E9AAE8C197A}" presName="desBackupRightNorm" presStyleCnt="0"/>
      <dgm:spPr/>
    </dgm:pt>
    <dgm:pt modelId="{A5FEFD63-9656-4F8B-9F89-8C0A642DC3CC}" type="pres">
      <dgm:prSet presAssocID="{DC4902E0-1EA6-4E91-A68E-F55C4218C47A}" presName="desSpace" presStyleCnt="0"/>
      <dgm:spPr/>
    </dgm:pt>
    <dgm:pt modelId="{D8B19209-6734-4DE6-B847-D5F28703B7A6}" type="pres">
      <dgm:prSet presAssocID="{0658F15F-B195-4958-83D3-825A6C9EFB19}" presName="parComposite" presStyleCnt="0"/>
      <dgm:spPr/>
    </dgm:pt>
    <dgm:pt modelId="{AFFD81FA-22A7-42B1-87B3-4739F7F7D445}" type="pres">
      <dgm:prSet presAssocID="{0658F15F-B195-4958-83D3-825A6C9EFB19}" presName="parBigCircle" presStyleLbl="node0" presStyleIdx="1" presStyleCnt="2"/>
      <dgm:spPr/>
    </dgm:pt>
    <dgm:pt modelId="{B77FC240-4843-48DF-B9AD-DED69958D92C}" type="pres">
      <dgm:prSet presAssocID="{0658F15F-B195-4958-83D3-825A6C9EFB19}" presName="parTx" presStyleLbl="revTx" presStyleIdx="3" presStyleCnt="6"/>
      <dgm:spPr/>
    </dgm:pt>
    <dgm:pt modelId="{6FACC1BB-F813-41B2-B71A-89ECC3319C21}" type="pres">
      <dgm:prSet presAssocID="{0658F15F-B195-4958-83D3-825A6C9EFB19}" presName="bSpace" presStyleCnt="0"/>
      <dgm:spPr/>
    </dgm:pt>
    <dgm:pt modelId="{FE90CCC4-0464-4EA9-BA77-3BF7E13E22D5}" type="pres">
      <dgm:prSet presAssocID="{0658F15F-B195-4958-83D3-825A6C9EFB19}" presName="parBackupNorm" presStyleCnt="0"/>
      <dgm:spPr/>
    </dgm:pt>
    <dgm:pt modelId="{807FA0E8-A280-4A3A-87B9-8BD42FD3481F}" type="pres">
      <dgm:prSet presAssocID="{9AB3BAFB-3466-4D85-B246-C9A8CC93CA18}" presName="parSpace" presStyleCnt="0"/>
      <dgm:spPr/>
    </dgm:pt>
    <dgm:pt modelId="{118DE8FC-44D5-417E-8C5E-E6123BC71D98}" type="pres">
      <dgm:prSet presAssocID="{8C465965-BAC4-4965-80D6-87307CE79A8A}" presName="desBackupLeftNorm" presStyleCnt="0"/>
      <dgm:spPr/>
    </dgm:pt>
    <dgm:pt modelId="{43A37259-2517-44C6-AB0C-5EE5A0C9F7CC}" type="pres">
      <dgm:prSet presAssocID="{8C465965-BAC4-4965-80D6-87307CE79A8A}" presName="desComposite" presStyleCnt="0"/>
      <dgm:spPr/>
    </dgm:pt>
    <dgm:pt modelId="{49D8C47D-E121-4A86-8FDE-6BC20B9EEAF9}" type="pres">
      <dgm:prSet presAssocID="{8C465965-BAC4-4965-80D6-87307CE79A8A}" presName="desCircle" presStyleLbl="node1" presStyleIdx="1" presStyleCnt="2"/>
      <dgm:spPr/>
    </dgm:pt>
    <dgm:pt modelId="{E6F216C7-B613-4F9A-A6BE-669C42A0E3DF}" type="pres">
      <dgm:prSet presAssocID="{8C465965-BAC4-4965-80D6-87307CE79A8A}" presName="chTx" presStyleLbl="revTx" presStyleIdx="4" presStyleCnt="6"/>
      <dgm:spPr/>
    </dgm:pt>
    <dgm:pt modelId="{A9322781-78CA-4523-B514-530E8189EADA}" type="pres">
      <dgm:prSet presAssocID="{8C465965-BAC4-4965-80D6-87307CE79A8A}" presName="desTx" presStyleLbl="revTx" presStyleIdx="5" presStyleCnt="6">
        <dgm:presLayoutVars>
          <dgm:bulletEnabled val="1"/>
        </dgm:presLayoutVars>
      </dgm:prSet>
      <dgm:spPr/>
    </dgm:pt>
    <dgm:pt modelId="{0A19ED1B-81C8-4486-96ED-4A4FAAB52F60}" type="pres">
      <dgm:prSet presAssocID="{8C465965-BAC4-4965-80D6-87307CE79A8A}" presName="desBackupRightNorm" presStyleCnt="0"/>
      <dgm:spPr/>
    </dgm:pt>
    <dgm:pt modelId="{FF8239EE-0494-4100-AFFB-7315BD7FE07D}" type="pres">
      <dgm:prSet presAssocID="{EC8221B8-92CD-4E23-9506-360DD8B4F069}" presName="desSpace" presStyleCnt="0"/>
      <dgm:spPr/>
    </dgm:pt>
  </dgm:ptLst>
  <dgm:cxnLst>
    <dgm:cxn modelId="{1D7EC419-CCD1-4FD4-966C-0EEF88E2675F}" type="presOf" srcId="{8C465965-BAC4-4965-80D6-87307CE79A8A}" destId="{E6F216C7-B613-4F9A-A6BE-669C42A0E3DF}" srcOrd="0" destOrd="0" presId="urn:microsoft.com/office/officeart/2008/layout/CircleAccentTimeline"/>
    <dgm:cxn modelId="{7F48465D-9BF0-4770-BC50-B01AE8734468}" type="presOf" srcId="{5B5E9483-EB9B-4B56-ADF9-0E9AAE8C197A}" destId="{CB9BE537-FB27-49A0-88EA-F9DC1AEADEC2}" srcOrd="0" destOrd="0" presId="urn:microsoft.com/office/officeart/2008/layout/CircleAccentTimeline"/>
    <dgm:cxn modelId="{D5AA4A4A-CBE5-47FC-BDEB-1B41FFD08802}" srcId="{B6F9DC31-B3A6-47CF-BEB9-FAAB4E02DDD4}" destId="{5B5E9483-EB9B-4B56-ADF9-0E9AAE8C197A}" srcOrd="0" destOrd="0" parTransId="{02729842-FAB3-4603-A334-0CFC07345742}" sibTransId="{DC4902E0-1EA6-4E91-A68E-F55C4218C47A}"/>
    <dgm:cxn modelId="{5923DA73-AE3B-47E0-9103-0A302C465B0F}" type="presOf" srcId="{0658F15F-B195-4958-83D3-825A6C9EFB19}" destId="{B77FC240-4843-48DF-B9AD-DED69958D92C}" srcOrd="0" destOrd="0" presId="urn:microsoft.com/office/officeart/2008/layout/CircleAccentTimeline"/>
    <dgm:cxn modelId="{8B158B58-F502-4E4A-ACB4-CE0B841AA680}" srcId="{8AD431BE-DA30-4E5D-851B-C6B61E6C7825}" destId="{B6F9DC31-B3A6-47CF-BEB9-FAAB4E02DDD4}" srcOrd="0" destOrd="0" parTransId="{9375AD62-3639-41B8-98C1-DC9C3FA2B6A8}" sibTransId="{4B45DA24-4370-4F53-B8C2-61C2AD0124A4}"/>
    <dgm:cxn modelId="{FD682D95-D402-43DA-9EB1-A3DCB92E6568}" type="presOf" srcId="{8AD431BE-DA30-4E5D-851B-C6B61E6C7825}" destId="{A1AAE2A9-DB9F-44FB-BEFA-E0BA7E1D1744}" srcOrd="0" destOrd="0" presId="urn:microsoft.com/office/officeart/2008/layout/CircleAccentTimeline"/>
    <dgm:cxn modelId="{AA908FC4-10EE-4863-AC52-D29033C829EA}" srcId="{0658F15F-B195-4958-83D3-825A6C9EFB19}" destId="{8C465965-BAC4-4965-80D6-87307CE79A8A}" srcOrd="0" destOrd="0" parTransId="{4FF7A907-F3CE-4ED9-8EC0-F88659A4934B}" sibTransId="{EC8221B8-92CD-4E23-9506-360DD8B4F069}"/>
    <dgm:cxn modelId="{64D322D5-6468-4771-820D-BAE7D5B91720}" type="presOf" srcId="{B6F9DC31-B3A6-47CF-BEB9-FAAB4E02DDD4}" destId="{58522AE4-59C5-480E-8901-A5954ACF4244}" srcOrd="0" destOrd="0" presId="urn:microsoft.com/office/officeart/2008/layout/CircleAccentTimeline"/>
    <dgm:cxn modelId="{4CA245E3-16B0-4D76-A55B-0D764AD7A770}" srcId="{8AD431BE-DA30-4E5D-851B-C6B61E6C7825}" destId="{0658F15F-B195-4958-83D3-825A6C9EFB19}" srcOrd="1" destOrd="0" parTransId="{EECB3F8B-1589-4263-93F0-5AA5D71CB2DD}" sibTransId="{9AB3BAFB-3466-4D85-B246-C9A8CC93CA18}"/>
    <dgm:cxn modelId="{EB6D5AE6-330E-4029-BEBF-0C12824541B3}" type="presParOf" srcId="{A1AAE2A9-DB9F-44FB-BEFA-E0BA7E1D1744}" destId="{B4F7138A-25FD-4273-9BE6-64A7761EA4BB}" srcOrd="0" destOrd="0" presId="urn:microsoft.com/office/officeart/2008/layout/CircleAccentTimeline"/>
    <dgm:cxn modelId="{9AEA625A-9BD1-4A12-9DDD-DF856A62583A}" type="presParOf" srcId="{B4F7138A-25FD-4273-9BE6-64A7761EA4BB}" destId="{FF3F734D-BEE5-436E-B49F-BAD126A68627}" srcOrd="0" destOrd="0" presId="urn:microsoft.com/office/officeart/2008/layout/CircleAccentTimeline"/>
    <dgm:cxn modelId="{F357DD9B-078C-4C5F-B4CB-9C265D66850C}" type="presParOf" srcId="{B4F7138A-25FD-4273-9BE6-64A7761EA4BB}" destId="{58522AE4-59C5-480E-8901-A5954ACF4244}" srcOrd="1" destOrd="0" presId="urn:microsoft.com/office/officeart/2008/layout/CircleAccentTimeline"/>
    <dgm:cxn modelId="{0ECE4647-6936-40C6-9D07-F8F528845DAF}" type="presParOf" srcId="{B4F7138A-25FD-4273-9BE6-64A7761EA4BB}" destId="{D6F70B5A-33FE-4EDD-AC1D-E58A5AA82387}" srcOrd="2" destOrd="0" presId="urn:microsoft.com/office/officeart/2008/layout/CircleAccentTimeline"/>
    <dgm:cxn modelId="{4AA54F84-807B-44F7-8C49-E19BFDB721B5}" type="presParOf" srcId="{A1AAE2A9-DB9F-44FB-BEFA-E0BA7E1D1744}" destId="{57814B89-A8A7-4785-911B-6FC2DF7DE580}" srcOrd="1" destOrd="0" presId="urn:microsoft.com/office/officeart/2008/layout/CircleAccentTimeline"/>
    <dgm:cxn modelId="{F3BAFF3E-B8B0-4F45-924F-D365A1463932}" type="presParOf" srcId="{A1AAE2A9-DB9F-44FB-BEFA-E0BA7E1D1744}" destId="{05BC9593-C854-4269-BE2D-A92E4E84D195}" srcOrd="2" destOrd="0" presId="urn:microsoft.com/office/officeart/2008/layout/CircleAccentTimeline"/>
    <dgm:cxn modelId="{B5D9B3B3-1692-42C8-9FB9-A802F25C9F1C}" type="presParOf" srcId="{A1AAE2A9-DB9F-44FB-BEFA-E0BA7E1D1744}" destId="{FABFA3E6-D76E-49A6-9AAB-2A09F50FF641}" srcOrd="3" destOrd="0" presId="urn:microsoft.com/office/officeart/2008/layout/CircleAccentTimeline"/>
    <dgm:cxn modelId="{E6ABA8D2-43E7-4A17-916C-C8655323E6F0}" type="presParOf" srcId="{A1AAE2A9-DB9F-44FB-BEFA-E0BA7E1D1744}" destId="{5F10C014-9505-46E5-93D6-0BDB4AB6E2D1}" srcOrd="4" destOrd="0" presId="urn:microsoft.com/office/officeart/2008/layout/CircleAccentTimeline"/>
    <dgm:cxn modelId="{BDA735A0-C612-46DA-879B-ADCE1E516F88}" type="presParOf" srcId="{5F10C014-9505-46E5-93D6-0BDB4AB6E2D1}" destId="{7301086B-23F0-4FCD-9954-E06E677F78F1}" srcOrd="0" destOrd="0" presId="urn:microsoft.com/office/officeart/2008/layout/CircleAccentTimeline"/>
    <dgm:cxn modelId="{9EAEC097-BD5D-4BE2-A795-AAF2B07BED38}" type="presParOf" srcId="{5F10C014-9505-46E5-93D6-0BDB4AB6E2D1}" destId="{CB9BE537-FB27-49A0-88EA-F9DC1AEADEC2}" srcOrd="1" destOrd="0" presId="urn:microsoft.com/office/officeart/2008/layout/CircleAccentTimeline"/>
    <dgm:cxn modelId="{077501AB-4556-4FE4-8D68-7903C77505B2}" type="presParOf" srcId="{5F10C014-9505-46E5-93D6-0BDB4AB6E2D1}" destId="{AD1555B7-54E4-4507-AC47-B408B7806F9A}" srcOrd="2" destOrd="0" presId="urn:microsoft.com/office/officeart/2008/layout/CircleAccentTimeline"/>
    <dgm:cxn modelId="{8E670D8D-60F6-447A-8F19-DFE64E1D4D28}" type="presParOf" srcId="{A1AAE2A9-DB9F-44FB-BEFA-E0BA7E1D1744}" destId="{32700F6F-533C-4955-B0BC-BB49639B8D3C}" srcOrd="5" destOrd="0" presId="urn:microsoft.com/office/officeart/2008/layout/CircleAccentTimeline"/>
    <dgm:cxn modelId="{6464DC74-8AE3-4E92-83CB-F545874ED7AA}" type="presParOf" srcId="{A1AAE2A9-DB9F-44FB-BEFA-E0BA7E1D1744}" destId="{A5FEFD63-9656-4F8B-9F89-8C0A642DC3CC}" srcOrd="6" destOrd="0" presId="urn:microsoft.com/office/officeart/2008/layout/CircleAccentTimeline"/>
    <dgm:cxn modelId="{7AEF727F-BD39-43F8-8F85-B63D9BCE951D}" type="presParOf" srcId="{A1AAE2A9-DB9F-44FB-BEFA-E0BA7E1D1744}" destId="{D8B19209-6734-4DE6-B847-D5F28703B7A6}" srcOrd="7" destOrd="0" presId="urn:microsoft.com/office/officeart/2008/layout/CircleAccentTimeline"/>
    <dgm:cxn modelId="{2ADFAC88-5C25-43D7-ABEA-105E4837873A}" type="presParOf" srcId="{D8B19209-6734-4DE6-B847-D5F28703B7A6}" destId="{AFFD81FA-22A7-42B1-87B3-4739F7F7D445}" srcOrd="0" destOrd="0" presId="urn:microsoft.com/office/officeart/2008/layout/CircleAccentTimeline"/>
    <dgm:cxn modelId="{4C06160A-1E08-4DA5-92D6-058C8CA5486A}" type="presParOf" srcId="{D8B19209-6734-4DE6-B847-D5F28703B7A6}" destId="{B77FC240-4843-48DF-B9AD-DED69958D92C}" srcOrd="1" destOrd="0" presId="urn:microsoft.com/office/officeart/2008/layout/CircleAccentTimeline"/>
    <dgm:cxn modelId="{2E4E7D68-BE3A-4AEF-B0FA-5CFCE34980CE}" type="presParOf" srcId="{D8B19209-6734-4DE6-B847-D5F28703B7A6}" destId="{6FACC1BB-F813-41B2-B71A-89ECC3319C21}" srcOrd="2" destOrd="0" presId="urn:microsoft.com/office/officeart/2008/layout/CircleAccentTimeline"/>
    <dgm:cxn modelId="{3348F0DD-98CC-4D43-B3DE-D7AB1B3A0780}" type="presParOf" srcId="{A1AAE2A9-DB9F-44FB-BEFA-E0BA7E1D1744}" destId="{FE90CCC4-0464-4EA9-BA77-3BF7E13E22D5}" srcOrd="8" destOrd="0" presId="urn:microsoft.com/office/officeart/2008/layout/CircleAccentTimeline"/>
    <dgm:cxn modelId="{FDDD84F7-6699-4E8C-9E21-466B5A947E28}" type="presParOf" srcId="{A1AAE2A9-DB9F-44FB-BEFA-E0BA7E1D1744}" destId="{807FA0E8-A280-4A3A-87B9-8BD42FD3481F}" srcOrd="9" destOrd="0" presId="urn:microsoft.com/office/officeart/2008/layout/CircleAccentTimeline"/>
    <dgm:cxn modelId="{3D119361-16E0-4AB9-93DF-5E73343F1242}" type="presParOf" srcId="{A1AAE2A9-DB9F-44FB-BEFA-E0BA7E1D1744}" destId="{118DE8FC-44D5-417E-8C5E-E6123BC71D98}" srcOrd="10" destOrd="0" presId="urn:microsoft.com/office/officeart/2008/layout/CircleAccentTimeline"/>
    <dgm:cxn modelId="{AD943103-F5EC-4DB5-9695-7CEA1E418492}" type="presParOf" srcId="{A1AAE2A9-DB9F-44FB-BEFA-E0BA7E1D1744}" destId="{43A37259-2517-44C6-AB0C-5EE5A0C9F7CC}" srcOrd="11" destOrd="0" presId="urn:microsoft.com/office/officeart/2008/layout/CircleAccentTimeline"/>
    <dgm:cxn modelId="{C988600C-3992-477E-A3FB-2E44E2F8FE81}" type="presParOf" srcId="{43A37259-2517-44C6-AB0C-5EE5A0C9F7CC}" destId="{49D8C47D-E121-4A86-8FDE-6BC20B9EEAF9}" srcOrd="0" destOrd="0" presId="urn:microsoft.com/office/officeart/2008/layout/CircleAccentTimeline"/>
    <dgm:cxn modelId="{5110665B-04ED-42CB-A1F2-A404D31F669F}" type="presParOf" srcId="{43A37259-2517-44C6-AB0C-5EE5A0C9F7CC}" destId="{E6F216C7-B613-4F9A-A6BE-669C42A0E3DF}" srcOrd="1" destOrd="0" presId="urn:microsoft.com/office/officeart/2008/layout/CircleAccentTimeline"/>
    <dgm:cxn modelId="{1F80DACC-7520-4145-8596-2A0A6FA90B12}" type="presParOf" srcId="{43A37259-2517-44C6-AB0C-5EE5A0C9F7CC}" destId="{A9322781-78CA-4523-B514-530E8189EADA}" srcOrd="2" destOrd="0" presId="urn:microsoft.com/office/officeart/2008/layout/CircleAccentTimeline"/>
    <dgm:cxn modelId="{1C0B4C10-7FB0-4519-9AFA-478090520523}" type="presParOf" srcId="{A1AAE2A9-DB9F-44FB-BEFA-E0BA7E1D1744}" destId="{0A19ED1B-81C8-4486-96ED-4A4FAAB52F60}" srcOrd="12" destOrd="0" presId="urn:microsoft.com/office/officeart/2008/layout/CircleAccentTimeline"/>
    <dgm:cxn modelId="{D0B4F420-7A1F-43F4-A1FC-9F2B758B00A8}" type="presParOf" srcId="{A1AAE2A9-DB9F-44FB-BEFA-E0BA7E1D1744}" destId="{FF8239EE-0494-4100-AFFB-7315BD7FE07D}" srcOrd="13"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C9FC0-14BE-4F33-A43C-9E67D86C8F2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EEB28C6F-C5C3-451F-B055-CAA463CE5F93}">
      <dgm:prSet/>
      <dgm:spPr/>
      <dgm:t>
        <a:bodyPr/>
        <a:lstStyle/>
        <a:p>
          <a:r>
            <a:rPr lang="en-US" dirty="0"/>
            <a:t>Up Solve</a:t>
          </a:r>
          <a:endParaRPr lang="zh-CN" dirty="0"/>
        </a:p>
      </dgm:t>
    </dgm:pt>
    <dgm:pt modelId="{2D9C472F-309A-43D7-B7DC-ACF520DCEAAF}" type="parTrans" cxnId="{6C47C551-1C2F-48E8-B366-C07F63FB3296}">
      <dgm:prSet/>
      <dgm:spPr/>
      <dgm:t>
        <a:bodyPr/>
        <a:lstStyle/>
        <a:p>
          <a:endParaRPr lang="zh-CN" altLang="en-US"/>
        </a:p>
      </dgm:t>
    </dgm:pt>
    <dgm:pt modelId="{CE2CE0C5-4283-4DC1-8502-82A543170E6E}" type="sibTrans" cxnId="{6C47C551-1C2F-48E8-B366-C07F63FB3296}">
      <dgm:prSet/>
      <dgm:spPr/>
      <dgm:t>
        <a:bodyPr/>
        <a:lstStyle/>
        <a:p>
          <a:endParaRPr lang="zh-CN" altLang="en-US"/>
        </a:p>
      </dgm:t>
    </dgm:pt>
    <dgm:pt modelId="{7855CB51-19F9-4A21-ACE6-9893D465ECDE}">
      <dgm:prSet/>
      <dgm:spPr/>
      <dgm:t>
        <a:bodyPr/>
        <a:lstStyle/>
        <a:p>
          <a:r>
            <a:rPr lang="en-US" dirty="0"/>
            <a:t>Now</a:t>
          </a:r>
          <a:r>
            <a:rPr lang="zh-CN" dirty="0"/>
            <a:t> </a:t>
          </a:r>
          <a:r>
            <a:rPr lang="en-US" dirty="0"/>
            <a:t>Solve</a:t>
          </a:r>
          <a:endParaRPr lang="zh-CN" dirty="0"/>
        </a:p>
      </dgm:t>
    </dgm:pt>
    <dgm:pt modelId="{14A3BDB0-8F10-43A6-B9A9-51086EC3B22A}" type="parTrans" cxnId="{77F9A238-D7E0-48EE-A5E0-0BEDDFAF2959}">
      <dgm:prSet/>
      <dgm:spPr/>
      <dgm:t>
        <a:bodyPr/>
        <a:lstStyle/>
        <a:p>
          <a:endParaRPr lang="zh-CN" altLang="en-US"/>
        </a:p>
      </dgm:t>
    </dgm:pt>
    <dgm:pt modelId="{DD24B023-2819-41E3-B39F-65B6B8546C2B}" type="sibTrans" cxnId="{77F9A238-D7E0-48EE-A5E0-0BEDDFAF2959}">
      <dgm:prSet/>
      <dgm:spPr/>
      <dgm:t>
        <a:bodyPr/>
        <a:lstStyle/>
        <a:p>
          <a:endParaRPr lang="zh-CN" altLang="en-US"/>
        </a:p>
      </dgm:t>
    </dgm:pt>
    <dgm:pt modelId="{D222C3AF-3A33-40A5-8255-9CF05FC998A0}">
      <dgm:prSet/>
      <dgm:spPr/>
      <dgm:t>
        <a:bodyPr/>
        <a:lstStyle/>
        <a:p>
          <a:r>
            <a:rPr lang="en-US"/>
            <a:t>Down Solve</a:t>
          </a:r>
          <a:endParaRPr lang="zh-CN"/>
        </a:p>
      </dgm:t>
    </dgm:pt>
    <dgm:pt modelId="{A8998B84-9126-44EC-8886-D8AA22DDEB99}" type="parTrans" cxnId="{5C9C56BF-A867-4164-BC5C-FB792D31D230}">
      <dgm:prSet/>
      <dgm:spPr/>
      <dgm:t>
        <a:bodyPr/>
        <a:lstStyle/>
        <a:p>
          <a:endParaRPr lang="zh-CN" altLang="en-US"/>
        </a:p>
      </dgm:t>
    </dgm:pt>
    <dgm:pt modelId="{2E1E89E9-553E-4F33-86B3-31DC385F0AF7}" type="sibTrans" cxnId="{5C9C56BF-A867-4164-BC5C-FB792D31D230}">
      <dgm:prSet/>
      <dgm:spPr/>
      <dgm:t>
        <a:bodyPr/>
        <a:lstStyle/>
        <a:p>
          <a:endParaRPr lang="zh-CN" altLang="en-US"/>
        </a:p>
      </dgm:t>
    </dgm:pt>
    <dgm:pt modelId="{C3B7887F-B7EF-477B-8823-CECE9548B57F}" type="pres">
      <dgm:prSet presAssocID="{32FC9FC0-14BE-4F33-A43C-9E67D86C8F25}" presName="Name0" presStyleCnt="0">
        <dgm:presLayoutVars>
          <dgm:dir/>
          <dgm:animLvl val="lvl"/>
          <dgm:resizeHandles val="exact"/>
        </dgm:presLayoutVars>
      </dgm:prSet>
      <dgm:spPr/>
    </dgm:pt>
    <dgm:pt modelId="{8A6862D9-A600-4864-9748-D481E15BB5A7}" type="pres">
      <dgm:prSet presAssocID="{EEB28C6F-C5C3-451F-B055-CAA463CE5F93}" presName="linNode" presStyleCnt="0"/>
      <dgm:spPr/>
    </dgm:pt>
    <dgm:pt modelId="{89C8F116-8987-48E5-B28B-DC761B24CAE1}" type="pres">
      <dgm:prSet presAssocID="{EEB28C6F-C5C3-451F-B055-CAA463CE5F93}" presName="parentText" presStyleLbl="node1" presStyleIdx="0" presStyleCnt="3">
        <dgm:presLayoutVars>
          <dgm:chMax val="1"/>
          <dgm:bulletEnabled val="1"/>
        </dgm:presLayoutVars>
      </dgm:prSet>
      <dgm:spPr/>
    </dgm:pt>
    <dgm:pt modelId="{9D969819-63AC-4B44-8762-C5792150DDE9}" type="pres">
      <dgm:prSet presAssocID="{CE2CE0C5-4283-4DC1-8502-82A543170E6E}" presName="sp" presStyleCnt="0"/>
      <dgm:spPr/>
    </dgm:pt>
    <dgm:pt modelId="{451F0F3F-9482-4BF4-B7AB-E9CD6A834606}" type="pres">
      <dgm:prSet presAssocID="{7855CB51-19F9-4A21-ACE6-9893D465ECDE}" presName="linNode" presStyleCnt="0"/>
      <dgm:spPr/>
    </dgm:pt>
    <dgm:pt modelId="{A39FB1D6-B17C-4A1B-ABB6-8F5ACA96C537}" type="pres">
      <dgm:prSet presAssocID="{7855CB51-19F9-4A21-ACE6-9893D465ECDE}" presName="parentText" presStyleLbl="node1" presStyleIdx="1" presStyleCnt="3">
        <dgm:presLayoutVars>
          <dgm:chMax val="1"/>
          <dgm:bulletEnabled val="1"/>
        </dgm:presLayoutVars>
      </dgm:prSet>
      <dgm:spPr/>
    </dgm:pt>
    <dgm:pt modelId="{63F2F1A4-334A-4ACA-B9D4-2FEF0C1023D9}" type="pres">
      <dgm:prSet presAssocID="{DD24B023-2819-41E3-B39F-65B6B8546C2B}" presName="sp" presStyleCnt="0"/>
      <dgm:spPr/>
    </dgm:pt>
    <dgm:pt modelId="{29C6E555-8EBF-48A5-81AB-BB224326E508}" type="pres">
      <dgm:prSet presAssocID="{D222C3AF-3A33-40A5-8255-9CF05FC998A0}" presName="linNode" presStyleCnt="0"/>
      <dgm:spPr/>
    </dgm:pt>
    <dgm:pt modelId="{A11F66D5-F744-4808-9B90-1A8050ABC47F}" type="pres">
      <dgm:prSet presAssocID="{D222C3AF-3A33-40A5-8255-9CF05FC998A0}" presName="parentText" presStyleLbl="node1" presStyleIdx="2" presStyleCnt="3">
        <dgm:presLayoutVars>
          <dgm:chMax val="1"/>
          <dgm:bulletEnabled val="1"/>
        </dgm:presLayoutVars>
      </dgm:prSet>
      <dgm:spPr/>
    </dgm:pt>
  </dgm:ptLst>
  <dgm:cxnLst>
    <dgm:cxn modelId="{77F9A238-D7E0-48EE-A5E0-0BEDDFAF2959}" srcId="{32FC9FC0-14BE-4F33-A43C-9E67D86C8F25}" destId="{7855CB51-19F9-4A21-ACE6-9893D465ECDE}" srcOrd="1" destOrd="0" parTransId="{14A3BDB0-8F10-43A6-B9A9-51086EC3B22A}" sibTransId="{DD24B023-2819-41E3-B39F-65B6B8546C2B}"/>
    <dgm:cxn modelId="{6BC5C669-EB0E-468B-9747-6E063FB5A825}" type="presOf" srcId="{D222C3AF-3A33-40A5-8255-9CF05FC998A0}" destId="{A11F66D5-F744-4808-9B90-1A8050ABC47F}" srcOrd="0" destOrd="0" presId="urn:microsoft.com/office/officeart/2005/8/layout/vList5"/>
    <dgm:cxn modelId="{6C47C551-1C2F-48E8-B366-C07F63FB3296}" srcId="{32FC9FC0-14BE-4F33-A43C-9E67D86C8F25}" destId="{EEB28C6F-C5C3-451F-B055-CAA463CE5F93}" srcOrd="0" destOrd="0" parTransId="{2D9C472F-309A-43D7-B7DC-ACF520DCEAAF}" sibTransId="{CE2CE0C5-4283-4DC1-8502-82A543170E6E}"/>
    <dgm:cxn modelId="{5608E7A2-FE66-48C6-A0C4-A69928A527E6}" type="presOf" srcId="{7855CB51-19F9-4A21-ACE6-9893D465ECDE}" destId="{A39FB1D6-B17C-4A1B-ABB6-8F5ACA96C537}" srcOrd="0" destOrd="0" presId="urn:microsoft.com/office/officeart/2005/8/layout/vList5"/>
    <dgm:cxn modelId="{5C9C56BF-A867-4164-BC5C-FB792D31D230}" srcId="{32FC9FC0-14BE-4F33-A43C-9E67D86C8F25}" destId="{D222C3AF-3A33-40A5-8255-9CF05FC998A0}" srcOrd="2" destOrd="0" parTransId="{A8998B84-9126-44EC-8886-D8AA22DDEB99}" sibTransId="{2E1E89E9-553E-4F33-86B3-31DC385F0AF7}"/>
    <dgm:cxn modelId="{117840D2-6B79-4A0E-B1FC-5482A920C4F6}" type="presOf" srcId="{32FC9FC0-14BE-4F33-A43C-9E67D86C8F25}" destId="{C3B7887F-B7EF-477B-8823-CECE9548B57F}" srcOrd="0" destOrd="0" presId="urn:microsoft.com/office/officeart/2005/8/layout/vList5"/>
    <dgm:cxn modelId="{185A03F2-3DC8-4633-97ED-04A2B1BFEAF4}" type="presOf" srcId="{EEB28C6F-C5C3-451F-B055-CAA463CE5F93}" destId="{89C8F116-8987-48E5-B28B-DC761B24CAE1}" srcOrd="0" destOrd="0" presId="urn:microsoft.com/office/officeart/2005/8/layout/vList5"/>
    <dgm:cxn modelId="{9481148F-4662-4CAC-92A6-4A445031D98D}" type="presParOf" srcId="{C3B7887F-B7EF-477B-8823-CECE9548B57F}" destId="{8A6862D9-A600-4864-9748-D481E15BB5A7}" srcOrd="0" destOrd="0" presId="urn:microsoft.com/office/officeart/2005/8/layout/vList5"/>
    <dgm:cxn modelId="{7D873532-93D6-4784-B32F-32713D5F8395}" type="presParOf" srcId="{8A6862D9-A600-4864-9748-D481E15BB5A7}" destId="{89C8F116-8987-48E5-B28B-DC761B24CAE1}" srcOrd="0" destOrd="0" presId="urn:microsoft.com/office/officeart/2005/8/layout/vList5"/>
    <dgm:cxn modelId="{7B014438-6607-4201-8E1E-965D1A364FB7}" type="presParOf" srcId="{C3B7887F-B7EF-477B-8823-CECE9548B57F}" destId="{9D969819-63AC-4B44-8762-C5792150DDE9}" srcOrd="1" destOrd="0" presId="urn:microsoft.com/office/officeart/2005/8/layout/vList5"/>
    <dgm:cxn modelId="{F4FE8DE6-41D1-4CB1-9207-5522A59F7512}" type="presParOf" srcId="{C3B7887F-B7EF-477B-8823-CECE9548B57F}" destId="{451F0F3F-9482-4BF4-B7AB-E9CD6A834606}" srcOrd="2" destOrd="0" presId="urn:microsoft.com/office/officeart/2005/8/layout/vList5"/>
    <dgm:cxn modelId="{A4736A9E-EF2E-4B99-81DB-EBBFC6B85B12}" type="presParOf" srcId="{451F0F3F-9482-4BF4-B7AB-E9CD6A834606}" destId="{A39FB1D6-B17C-4A1B-ABB6-8F5ACA96C537}" srcOrd="0" destOrd="0" presId="urn:microsoft.com/office/officeart/2005/8/layout/vList5"/>
    <dgm:cxn modelId="{D205A4C6-2D53-47E8-B159-05A61884B585}" type="presParOf" srcId="{C3B7887F-B7EF-477B-8823-CECE9548B57F}" destId="{63F2F1A4-334A-4ACA-B9D4-2FEF0C1023D9}" srcOrd="3" destOrd="0" presId="urn:microsoft.com/office/officeart/2005/8/layout/vList5"/>
    <dgm:cxn modelId="{C0F619F6-4026-4D9C-9F8A-0E5C51DECEBD}" type="presParOf" srcId="{C3B7887F-B7EF-477B-8823-CECE9548B57F}" destId="{29C6E555-8EBF-48A5-81AB-BB224326E508}" srcOrd="4" destOrd="0" presId="urn:microsoft.com/office/officeart/2005/8/layout/vList5"/>
    <dgm:cxn modelId="{75C03663-8335-46A4-A80B-D3071EA0DEF4}" type="presParOf" srcId="{29C6E555-8EBF-48A5-81AB-BB224326E508}" destId="{A11F66D5-F744-4808-9B90-1A8050ABC47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C07ACF-0727-4008-B8AA-07FC9C61F58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31ACCFF-8BE0-4405-9784-353AEEBF240D}">
      <dgm:prSet phldrT="[文本]"/>
      <dgm:spPr/>
      <dgm:t>
        <a:bodyPr vert="vert270"/>
        <a:lstStyle/>
        <a:p>
          <a:r>
            <a:rPr lang="en-US" altLang="zh-CN" dirty="0" err="1">
              <a:latin typeface="微软雅黑 Light" panose="020B0502040204020203" pitchFamily="34" charset="-122"/>
              <a:ea typeface="微软雅黑 Light" panose="020B0502040204020203" pitchFamily="34" charset="-122"/>
            </a:rPr>
            <a:t>Particition</a:t>
          </a:r>
          <a:endParaRPr lang="zh-CN" altLang="en-US" dirty="0">
            <a:latin typeface="微软雅黑 Light" panose="020B0502040204020203" pitchFamily="34" charset="-122"/>
            <a:ea typeface="微软雅黑 Light" panose="020B0502040204020203" pitchFamily="34" charset="-122"/>
          </a:endParaRPr>
        </a:p>
      </dgm:t>
    </dgm:pt>
    <dgm:pt modelId="{8BC9307F-36D6-4778-98CC-9C1C62508308}" type="parTrans" cxnId="{FA2C6C30-C826-4609-BDF8-4BF9F3F4C556}">
      <dgm:prSet/>
      <dgm:spPr/>
      <dgm:t>
        <a:bodyPr/>
        <a:lstStyle/>
        <a:p>
          <a:endParaRPr lang="zh-CN" altLang="en-US"/>
        </a:p>
      </dgm:t>
    </dgm:pt>
    <dgm:pt modelId="{D1BBFAB8-D639-497E-A3DB-E5800C3383BD}" type="sibTrans" cxnId="{FA2C6C30-C826-4609-BDF8-4BF9F3F4C556}">
      <dgm:prSet/>
      <dgm:spPr/>
      <dgm:t>
        <a:bodyPr/>
        <a:lstStyle/>
        <a:p>
          <a:endParaRPr lang="zh-CN" altLang="en-US"/>
        </a:p>
      </dgm:t>
    </dgm:pt>
    <dgm:pt modelId="{0897EF27-8D39-4EA5-A5A3-DF4E19563B00}">
      <dgm:prSet phldrT="[文本]"/>
      <dgm:spPr/>
      <dgm:t>
        <a:bodyPr/>
        <a:lstStyle/>
        <a:p>
          <a:r>
            <a:rPr lang="zh-CN" altLang="en-US" dirty="0">
              <a:latin typeface="微软雅黑 Light" panose="020B0502040204020203" pitchFamily="34" charset="-122"/>
              <a:ea typeface="微软雅黑 Light" panose="020B0502040204020203" pitchFamily="34" charset="-122"/>
            </a:rPr>
            <a:t>王皓平</a:t>
          </a:r>
        </a:p>
      </dgm:t>
    </dgm:pt>
    <dgm:pt modelId="{DBFDCA4A-4065-44C2-BCE8-287903CAAB9B}" type="parTrans" cxnId="{D23794F8-EC70-45FF-952B-D0926B852F7F}">
      <dgm:prSet/>
      <dgm:spPr/>
      <dgm:t>
        <a:bodyPr/>
        <a:lstStyle/>
        <a:p>
          <a:endParaRPr lang="zh-CN" altLang="en-US"/>
        </a:p>
      </dgm:t>
    </dgm:pt>
    <dgm:pt modelId="{60462E6E-2F00-4901-BDEA-2615F8D8F23C}" type="sibTrans" cxnId="{D23794F8-EC70-45FF-952B-D0926B852F7F}">
      <dgm:prSet/>
      <dgm:spPr/>
      <dgm:t>
        <a:bodyPr/>
        <a:lstStyle/>
        <a:p>
          <a:endParaRPr lang="zh-CN" altLang="en-US"/>
        </a:p>
      </dgm:t>
    </dgm:pt>
    <dgm:pt modelId="{8FC4BCDF-85DA-481A-9CCD-120B3FD01689}">
      <dgm:prSet phldrT="[文本]"/>
      <dgm:spPr/>
      <dgm:t>
        <a:bodyPr/>
        <a:lstStyle/>
        <a:p>
          <a:r>
            <a:rPr lang="zh-CN" altLang="en-US" dirty="0">
              <a:latin typeface="微软雅黑 Light" panose="020B0502040204020203" pitchFamily="34" charset="-122"/>
              <a:ea typeface="微软雅黑 Light" panose="020B0502040204020203" pitchFamily="34" charset="-122"/>
            </a:rPr>
            <a:t>全楚雄</a:t>
          </a:r>
        </a:p>
      </dgm:t>
    </dgm:pt>
    <dgm:pt modelId="{4FDB5E1E-3507-4B8D-9B5C-027215691C26}" type="parTrans" cxnId="{D1902019-5E04-434C-AEB7-822261ED22A0}">
      <dgm:prSet/>
      <dgm:spPr/>
      <dgm:t>
        <a:bodyPr/>
        <a:lstStyle/>
        <a:p>
          <a:endParaRPr lang="zh-CN" altLang="en-US"/>
        </a:p>
      </dgm:t>
    </dgm:pt>
    <dgm:pt modelId="{9248ED7F-6AC6-4561-B26A-53C4C16D835C}" type="sibTrans" cxnId="{D1902019-5E04-434C-AEB7-822261ED22A0}">
      <dgm:prSet/>
      <dgm:spPr/>
      <dgm:t>
        <a:bodyPr/>
        <a:lstStyle/>
        <a:p>
          <a:endParaRPr lang="zh-CN" altLang="en-US"/>
        </a:p>
      </dgm:t>
    </dgm:pt>
    <dgm:pt modelId="{841B5EE6-018B-492E-9CDD-F7397B235F41}">
      <dgm:prSet phldrT="[文本]"/>
      <dgm:spPr/>
      <dgm:t>
        <a:bodyPr/>
        <a:lstStyle/>
        <a:p>
          <a:r>
            <a:rPr lang="zh-CN" altLang="en-US" dirty="0">
              <a:latin typeface="微软雅黑 Light" panose="020B0502040204020203" pitchFamily="34" charset="-122"/>
              <a:ea typeface="微软雅黑 Light" panose="020B0502040204020203" pitchFamily="34" charset="-122"/>
            </a:rPr>
            <a:t>杨宇</a:t>
          </a:r>
        </a:p>
      </dgm:t>
    </dgm:pt>
    <dgm:pt modelId="{C49F5C15-5DAF-4A04-A532-263ABCA2AD5C}" type="parTrans" cxnId="{F42EFDB7-94AB-4DF6-995C-986AF821A2BE}">
      <dgm:prSet/>
      <dgm:spPr/>
      <dgm:t>
        <a:bodyPr/>
        <a:lstStyle/>
        <a:p>
          <a:endParaRPr lang="zh-CN" altLang="en-US"/>
        </a:p>
      </dgm:t>
    </dgm:pt>
    <dgm:pt modelId="{C1FC22BC-0BFC-47FC-B8B2-3A2E6ED39AA6}" type="sibTrans" cxnId="{F42EFDB7-94AB-4DF6-995C-986AF821A2BE}">
      <dgm:prSet/>
      <dgm:spPr/>
      <dgm:t>
        <a:bodyPr/>
        <a:lstStyle/>
        <a:p>
          <a:endParaRPr lang="zh-CN" altLang="en-US"/>
        </a:p>
      </dgm:t>
    </dgm:pt>
    <dgm:pt modelId="{22F19730-B78E-4994-A54C-659231AD21CA}">
      <dgm:prSet phldrT="[文本]"/>
      <dgm:spPr/>
      <dgm:t>
        <a:bodyPr/>
        <a:lstStyle/>
        <a:p>
          <a:r>
            <a:rPr lang="zh-CN" altLang="en-US" dirty="0">
              <a:latin typeface="微软雅黑 Light" panose="020B0502040204020203" pitchFamily="34" charset="-122"/>
              <a:ea typeface="微软雅黑 Light" panose="020B0502040204020203" pitchFamily="34" charset="-122"/>
            </a:rPr>
            <a:t>赵彦轲</a:t>
          </a:r>
        </a:p>
      </dgm:t>
    </dgm:pt>
    <dgm:pt modelId="{F1043349-FB50-4346-8165-0DDC1E344036}" type="parTrans" cxnId="{C0BE3926-BD80-44D4-914C-641F7603E199}">
      <dgm:prSet/>
      <dgm:spPr/>
      <dgm:t>
        <a:bodyPr/>
        <a:lstStyle/>
        <a:p>
          <a:endParaRPr lang="zh-CN" altLang="en-US"/>
        </a:p>
      </dgm:t>
    </dgm:pt>
    <dgm:pt modelId="{66AEFB6D-1695-439B-BF8D-A9C4DD78EA61}" type="sibTrans" cxnId="{C0BE3926-BD80-44D4-914C-641F7603E199}">
      <dgm:prSet/>
      <dgm:spPr/>
      <dgm:t>
        <a:bodyPr/>
        <a:lstStyle/>
        <a:p>
          <a:endParaRPr lang="zh-CN" altLang="en-US"/>
        </a:p>
      </dgm:t>
    </dgm:pt>
    <dgm:pt modelId="{CE1EFC62-7BDA-4D4E-B267-C64AC399A549}">
      <dgm:prSet phldrT="[文本]"/>
      <dgm:spPr/>
      <dgm:t>
        <a:bodyPr/>
        <a:lstStyle/>
        <a:p>
          <a:r>
            <a:rPr lang="zh-CN" altLang="en-US" dirty="0">
              <a:latin typeface="微软雅黑 Light" panose="020B0502040204020203" pitchFamily="34" charset="-122"/>
              <a:ea typeface="微软雅黑 Light" panose="020B0502040204020203" pitchFamily="34" charset="-122"/>
            </a:rPr>
            <a:t>卢立强</a:t>
          </a:r>
        </a:p>
      </dgm:t>
    </dgm:pt>
    <dgm:pt modelId="{E5DCE19E-DEAB-4BFF-8904-9711A07E3312}" type="parTrans" cxnId="{F59B31EB-C6EB-4797-9A7C-E871318A51FD}">
      <dgm:prSet/>
      <dgm:spPr/>
      <dgm:t>
        <a:bodyPr/>
        <a:lstStyle/>
        <a:p>
          <a:endParaRPr lang="zh-CN" altLang="en-US"/>
        </a:p>
      </dgm:t>
    </dgm:pt>
    <dgm:pt modelId="{6DE1EA9C-E2CA-4918-896E-19A906966D80}" type="sibTrans" cxnId="{F59B31EB-C6EB-4797-9A7C-E871318A51FD}">
      <dgm:prSet/>
      <dgm:spPr/>
      <dgm:t>
        <a:bodyPr/>
        <a:lstStyle/>
        <a:p>
          <a:endParaRPr lang="zh-CN" altLang="en-US"/>
        </a:p>
      </dgm:t>
    </dgm:pt>
    <dgm:pt modelId="{4860653D-17B6-4B55-98C7-544E2A3B8EF3}" type="pres">
      <dgm:prSet presAssocID="{15C07ACF-0727-4008-B8AA-07FC9C61F58A}" presName="vert0" presStyleCnt="0">
        <dgm:presLayoutVars>
          <dgm:dir/>
          <dgm:animOne val="branch"/>
          <dgm:animLvl val="lvl"/>
        </dgm:presLayoutVars>
      </dgm:prSet>
      <dgm:spPr/>
    </dgm:pt>
    <dgm:pt modelId="{A7F7EB30-EB45-48CB-A82C-34A7382B5E1F}" type="pres">
      <dgm:prSet presAssocID="{731ACCFF-8BE0-4405-9784-353AEEBF240D}" presName="thickLine" presStyleLbl="alignNode1" presStyleIdx="0" presStyleCnt="1"/>
      <dgm:spPr/>
    </dgm:pt>
    <dgm:pt modelId="{2A61BE3D-D78A-4F17-97F9-00DF6FFF736C}" type="pres">
      <dgm:prSet presAssocID="{731ACCFF-8BE0-4405-9784-353AEEBF240D}" presName="horz1" presStyleCnt="0"/>
      <dgm:spPr/>
    </dgm:pt>
    <dgm:pt modelId="{D31AA4F7-A4FE-4B20-B7D4-FBE4D286625C}" type="pres">
      <dgm:prSet presAssocID="{731ACCFF-8BE0-4405-9784-353AEEBF240D}" presName="tx1" presStyleLbl="revTx" presStyleIdx="0" presStyleCnt="6"/>
      <dgm:spPr/>
    </dgm:pt>
    <dgm:pt modelId="{7FB26BE0-C77A-43BC-A0BF-9DAFAF581C4D}" type="pres">
      <dgm:prSet presAssocID="{731ACCFF-8BE0-4405-9784-353AEEBF240D}" presName="vert1" presStyleCnt="0"/>
      <dgm:spPr/>
    </dgm:pt>
    <dgm:pt modelId="{E81C4867-7A40-454F-A169-0A7516C34C83}" type="pres">
      <dgm:prSet presAssocID="{0897EF27-8D39-4EA5-A5A3-DF4E19563B00}" presName="vertSpace2a" presStyleCnt="0"/>
      <dgm:spPr/>
    </dgm:pt>
    <dgm:pt modelId="{F52BB21F-8D23-4AA2-95ED-4A7C735D2189}" type="pres">
      <dgm:prSet presAssocID="{0897EF27-8D39-4EA5-A5A3-DF4E19563B00}" presName="horz2" presStyleCnt="0"/>
      <dgm:spPr/>
    </dgm:pt>
    <dgm:pt modelId="{C4ACDF11-DE3D-4183-A6CB-31F5075C82E0}" type="pres">
      <dgm:prSet presAssocID="{0897EF27-8D39-4EA5-A5A3-DF4E19563B00}" presName="horzSpace2" presStyleCnt="0"/>
      <dgm:spPr/>
    </dgm:pt>
    <dgm:pt modelId="{AB709948-1291-462A-9155-09543B7DB6C4}" type="pres">
      <dgm:prSet presAssocID="{0897EF27-8D39-4EA5-A5A3-DF4E19563B00}" presName="tx2" presStyleLbl="revTx" presStyleIdx="1" presStyleCnt="6"/>
      <dgm:spPr/>
    </dgm:pt>
    <dgm:pt modelId="{141AC200-8383-4146-8939-BC4A958A9240}" type="pres">
      <dgm:prSet presAssocID="{0897EF27-8D39-4EA5-A5A3-DF4E19563B00}" presName="vert2" presStyleCnt="0"/>
      <dgm:spPr/>
    </dgm:pt>
    <dgm:pt modelId="{C18E78EF-F22C-4E4F-91F8-57C1877652A6}" type="pres">
      <dgm:prSet presAssocID="{0897EF27-8D39-4EA5-A5A3-DF4E19563B00}" presName="thinLine2b" presStyleLbl="callout" presStyleIdx="0" presStyleCnt="5"/>
      <dgm:spPr/>
    </dgm:pt>
    <dgm:pt modelId="{C1396727-C486-4653-8249-F3B2B7F8BD40}" type="pres">
      <dgm:prSet presAssocID="{0897EF27-8D39-4EA5-A5A3-DF4E19563B00}" presName="vertSpace2b" presStyleCnt="0"/>
      <dgm:spPr/>
    </dgm:pt>
    <dgm:pt modelId="{CBABAD3B-7A39-4C58-9A05-46EB6C905FFD}" type="pres">
      <dgm:prSet presAssocID="{8FC4BCDF-85DA-481A-9CCD-120B3FD01689}" presName="horz2" presStyleCnt="0"/>
      <dgm:spPr/>
    </dgm:pt>
    <dgm:pt modelId="{E5EA6DBE-C5CF-4FE5-ACD1-EBD4F4AFE0A0}" type="pres">
      <dgm:prSet presAssocID="{8FC4BCDF-85DA-481A-9CCD-120B3FD01689}" presName="horzSpace2" presStyleCnt="0"/>
      <dgm:spPr/>
    </dgm:pt>
    <dgm:pt modelId="{560C1C6C-7049-478F-81CD-6D360D8B4CDC}" type="pres">
      <dgm:prSet presAssocID="{8FC4BCDF-85DA-481A-9CCD-120B3FD01689}" presName="tx2" presStyleLbl="revTx" presStyleIdx="2" presStyleCnt="6"/>
      <dgm:spPr/>
    </dgm:pt>
    <dgm:pt modelId="{762B31F1-011D-427C-BF46-4FF6FDA7F688}" type="pres">
      <dgm:prSet presAssocID="{8FC4BCDF-85DA-481A-9CCD-120B3FD01689}" presName="vert2" presStyleCnt="0"/>
      <dgm:spPr/>
    </dgm:pt>
    <dgm:pt modelId="{F3D19AFA-5A76-4AC7-88BB-FC88FF41B8E5}" type="pres">
      <dgm:prSet presAssocID="{8FC4BCDF-85DA-481A-9CCD-120B3FD01689}" presName="thinLine2b" presStyleLbl="callout" presStyleIdx="1" presStyleCnt="5"/>
      <dgm:spPr/>
    </dgm:pt>
    <dgm:pt modelId="{FF6A3733-C11B-4E42-AC86-9B7F88339984}" type="pres">
      <dgm:prSet presAssocID="{8FC4BCDF-85DA-481A-9CCD-120B3FD01689}" presName="vertSpace2b" presStyleCnt="0"/>
      <dgm:spPr/>
    </dgm:pt>
    <dgm:pt modelId="{C5CCB739-F3A3-47ED-8A6D-1FF59AF1A8C3}" type="pres">
      <dgm:prSet presAssocID="{841B5EE6-018B-492E-9CDD-F7397B235F41}" presName="horz2" presStyleCnt="0"/>
      <dgm:spPr/>
    </dgm:pt>
    <dgm:pt modelId="{841F337F-2F08-4C8B-89CD-94FF6FE888C9}" type="pres">
      <dgm:prSet presAssocID="{841B5EE6-018B-492E-9CDD-F7397B235F41}" presName="horzSpace2" presStyleCnt="0"/>
      <dgm:spPr/>
    </dgm:pt>
    <dgm:pt modelId="{23D66DBD-5302-4004-BC7D-AA47212FF47F}" type="pres">
      <dgm:prSet presAssocID="{841B5EE6-018B-492E-9CDD-F7397B235F41}" presName="tx2" presStyleLbl="revTx" presStyleIdx="3" presStyleCnt="6"/>
      <dgm:spPr/>
    </dgm:pt>
    <dgm:pt modelId="{A6C08F29-0DC9-41E1-B2B3-AEAD2A1DBF9F}" type="pres">
      <dgm:prSet presAssocID="{841B5EE6-018B-492E-9CDD-F7397B235F41}" presName="vert2" presStyleCnt="0"/>
      <dgm:spPr/>
    </dgm:pt>
    <dgm:pt modelId="{84326124-6F9D-4B19-A18B-DCAC7BB696D3}" type="pres">
      <dgm:prSet presAssocID="{841B5EE6-018B-492E-9CDD-F7397B235F41}" presName="thinLine2b" presStyleLbl="callout" presStyleIdx="2" presStyleCnt="5"/>
      <dgm:spPr/>
    </dgm:pt>
    <dgm:pt modelId="{1FF479F8-3DBB-4016-BC28-E594094555F0}" type="pres">
      <dgm:prSet presAssocID="{841B5EE6-018B-492E-9CDD-F7397B235F41}" presName="vertSpace2b" presStyleCnt="0"/>
      <dgm:spPr/>
    </dgm:pt>
    <dgm:pt modelId="{E67D58AD-D682-499F-93BD-CC33F662B6AA}" type="pres">
      <dgm:prSet presAssocID="{22F19730-B78E-4994-A54C-659231AD21CA}" presName="horz2" presStyleCnt="0"/>
      <dgm:spPr/>
    </dgm:pt>
    <dgm:pt modelId="{705306A0-082A-4258-92B4-D2A51D99748E}" type="pres">
      <dgm:prSet presAssocID="{22F19730-B78E-4994-A54C-659231AD21CA}" presName="horzSpace2" presStyleCnt="0"/>
      <dgm:spPr/>
    </dgm:pt>
    <dgm:pt modelId="{193DE2FA-70FE-4F5D-B647-F93E19F23637}" type="pres">
      <dgm:prSet presAssocID="{22F19730-B78E-4994-A54C-659231AD21CA}" presName="tx2" presStyleLbl="revTx" presStyleIdx="4" presStyleCnt="6"/>
      <dgm:spPr/>
    </dgm:pt>
    <dgm:pt modelId="{579DEA34-29F0-4EDD-BE06-3124D022E0BF}" type="pres">
      <dgm:prSet presAssocID="{22F19730-B78E-4994-A54C-659231AD21CA}" presName="vert2" presStyleCnt="0"/>
      <dgm:spPr/>
    </dgm:pt>
    <dgm:pt modelId="{4AE2CB6E-0304-4880-AA62-67731ACDE18E}" type="pres">
      <dgm:prSet presAssocID="{22F19730-B78E-4994-A54C-659231AD21CA}" presName="thinLine2b" presStyleLbl="callout" presStyleIdx="3" presStyleCnt="5"/>
      <dgm:spPr/>
    </dgm:pt>
    <dgm:pt modelId="{1F8E4A1B-9261-498E-937C-090629ABFCAA}" type="pres">
      <dgm:prSet presAssocID="{22F19730-B78E-4994-A54C-659231AD21CA}" presName="vertSpace2b" presStyleCnt="0"/>
      <dgm:spPr/>
    </dgm:pt>
    <dgm:pt modelId="{F3D5776C-900E-4C4B-BAAE-9276EFC653BD}" type="pres">
      <dgm:prSet presAssocID="{CE1EFC62-7BDA-4D4E-B267-C64AC399A549}" presName="horz2" presStyleCnt="0"/>
      <dgm:spPr/>
    </dgm:pt>
    <dgm:pt modelId="{E5FCE00C-D6C4-49B7-829D-17E0A716D8D6}" type="pres">
      <dgm:prSet presAssocID="{CE1EFC62-7BDA-4D4E-B267-C64AC399A549}" presName="horzSpace2" presStyleCnt="0"/>
      <dgm:spPr/>
    </dgm:pt>
    <dgm:pt modelId="{D87EF805-66C3-4E4E-880F-4230EB0BB236}" type="pres">
      <dgm:prSet presAssocID="{CE1EFC62-7BDA-4D4E-B267-C64AC399A549}" presName="tx2" presStyleLbl="revTx" presStyleIdx="5" presStyleCnt="6"/>
      <dgm:spPr/>
    </dgm:pt>
    <dgm:pt modelId="{DA2078DC-8134-48F3-95FF-EA5813C669D8}" type="pres">
      <dgm:prSet presAssocID="{CE1EFC62-7BDA-4D4E-B267-C64AC399A549}" presName="vert2" presStyleCnt="0"/>
      <dgm:spPr/>
    </dgm:pt>
    <dgm:pt modelId="{18A5BB9C-4F97-461B-8B16-F73900E31A70}" type="pres">
      <dgm:prSet presAssocID="{CE1EFC62-7BDA-4D4E-B267-C64AC399A549}" presName="thinLine2b" presStyleLbl="callout" presStyleIdx="4" presStyleCnt="5"/>
      <dgm:spPr/>
    </dgm:pt>
    <dgm:pt modelId="{780454FF-D712-42E0-815C-1230254C9BD6}" type="pres">
      <dgm:prSet presAssocID="{CE1EFC62-7BDA-4D4E-B267-C64AC399A549}" presName="vertSpace2b" presStyleCnt="0"/>
      <dgm:spPr/>
    </dgm:pt>
  </dgm:ptLst>
  <dgm:cxnLst>
    <dgm:cxn modelId="{393D890C-5EDF-4F10-AA0C-987C167BD780}" type="presOf" srcId="{731ACCFF-8BE0-4405-9784-353AEEBF240D}" destId="{D31AA4F7-A4FE-4B20-B7D4-FBE4D286625C}" srcOrd="0" destOrd="0" presId="urn:microsoft.com/office/officeart/2008/layout/LinedList"/>
    <dgm:cxn modelId="{D1902019-5E04-434C-AEB7-822261ED22A0}" srcId="{731ACCFF-8BE0-4405-9784-353AEEBF240D}" destId="{8FC4BCDF-85DA-481A-9CCD-120B3FD01689}" srcOrd="1" destOrd="0" parTransId="{4FDB5E1E-3507-4B8D-9B5C-027215691C26}" sibTransId="{9248ED7F-6AC6-4561-B26A-53C4C16D835C}"/>
    <dgm:cxn modelId="{C0BE3926-BD80-44D4-914C-641F7603E199}" srcId="{731ACCFF-8BE0-4405-9784-353AEEBF240D}" destId="{22F19730-B78E-4994-A54C-659231AD21CA}" srcOrd="3" destOrd="0" parTransId="{F1043349-FB50-4346-8165-0DDC1E344036}" sibTransId="{66AEFB6D-1695-439B-BF8D-A9C4DD78EA61}"/>
    <dgm:cxn modelId="{B4A3502E-8431-4F74-A2EB-B6B6BB1E96FE}" type="presOf" srcId="{22F19730-B78E-4994-A54C-659231AD21CA}" destId="{193DE2FA-70FE-4F5D-B647-F93E19F23637}" srcOrd="0" destOrd="0" presId="urn:microsoft.com/office/officeart/2008/layout/LinedList"/>
    <dgm:cxn modelId="{FA2C6C30-C826-4609-BDF8-4BF9F3F4C556}" srcId="{15C07ACF-0727-4008-B8AA-07FC9C61F58A}" destId="{731ACCFF-8BE0-4405-9784-353AEEBF240D}" srcOrd="0" destOrd="0" parTransId="{8BC9307F-36D6-4778-98CC-9C1C62508308}" sibTransId="{D1BBFAB8-D639-497E-A3DB-E5800C3383BD}"/>
    <dgm:cxn modelId="{68C4CD74-8690-43F8-A2FA-7081CECE0CF7}" type="presOf" srcId="{8FC4BCDF-85DA-481A-9CCD-120B3FD01689}" destId="{560C1C6C-7049-478F-81CD-6D360D8B4CDC}" srcOrd="0" destOrd="0" presId="urn:microsoft.com/office/officeart/2008/layout/LinedList"/>
    <dgm:cxn modelId="{30287A88-CD60-4867-9654-9E78E00B4ABF}" type="presOf" srcId="{841B5EE6-018B-492E-9CDD-F7397B235F41}" destId="{23D66DBD-5302-4004-BC7D-AA47212FF47F}" srcOrd="0" destOrd="0" presId="urn:microsoft.com/office/officeart/2008/layout/LinedList"/>
    <dgm:cxn modelId="{F42EFDB7-94AB-4DF6-995C-986AF821A2BE}" srcId="{731ACCFF-8BE0-4405-9784-353AEEBF240D}" destId="{841B5EE6-018B-492E-9CDD-F7397B235F41}" srcOrd="2" destOrd="0" parTransId="{C49F5C15-5DAF-4A04-A532-263ABCA2AD5C}" sibTransId="{C1FC22BC-0BFC-47FC-B8B2-3A2E6ED39AA6}"/>
    <dgm:cxn modelId="{98664BBB-3E4F-4E62-9C83-7B6B3AEFCE3D}" type="presOf" srcId="{0897EF27-8D39-4EA5-A5A3-DF4E19563B00}" destId="{AB709948-1291-462A-9155-09543B7DB6C4}" srcOrd="0" destOrd="0" presId="urn:microsoft.com/office/officeart/2008/layout/LinedList"/>
    <dgm:cxn modelId="{F70C95C7-ED1A-409C-B4AF-9D9866E8BD02}" type="presOf" srcId="{15C07ACF-0727-4008-B8AA-07FC9C61F58A}" destId="{4860653D-17B6-4B55-98C7-544E2A3B8EF3}" srcOrd="0" destOrd="0" presId="urn:microsoft.com/office/officeart/2008/layout/LinedList"/>
    <dgm:cxn modelId="{A0A845D5-A0E8-46DF-9F33-5EC1C2257001}" type="presOf" srcId="{CE1EFC62-7BDA-4D4E-B267-C64AC399A549}" destId="{D87EF805-66C3-4E4E-880F-4230EB0BB236}" srcOrd="0" destOrd="0" presId="urn:microsoft.com/office/officeart/2008/layout/LinedList"/>
    <dgm:cxn modelId="{F59B31EB-C6EB-4797-9A7C-E871318A51FD}" srcId="{731ACCFF-8BE0-4405-9784-353AEEBF240D}" destId="{CE1EFC62-7BDA-4D4E-B267-C64AC399A549}" srcOrd="4" destOrd="0" parTransId="{E5DCE19E-DEAB-4BFF-8904-9711A07E3312}" sibTransId="{6DE1EA9C-E2CA-4918-896E-19A906966D80}"/>
    <dgm:cxn modelId="{D23794F8-EC70-45FF-952B-D0926B852F7F}" srcId="{731ACCFF-8BE0-4405-9784-353AEEBF240D}" destId="{0897EF27-8D39-4EA5-A5A3-DF4E19563B00}" srcOrd="0" destOrd="0" parTransId="{DBFDCA4A-4065-44C2-BCE8-287903CAAB9B}" sibTransId="{60462E6E-2F00-4901-BDEA-2615F8D8F23C}"/>
    <dgm:cxn modelId="{2CA38535-CA5F-40D8-8430-3BAB3D1804C5}" type="presParOf" srcId="{4860653D-17B6-4B55-98C7-544E2A3B8EF3}" destId="{A7F7EB30-EB45-48CB-A82C-34A7382B5E1F}" srcOrd="0" destOrd="0" presId="urn:microsoft.com/office/officeart/2008/layout/LinedList"/>
    <dgm:cxn modelId="{5EBB2A69-51C1-4733-8545-3FB3AFFA48F5}" type="presParOf" srcId="{4860653D-17B6-4B55-98C7-544E2A3B8EF3}" destId="{2A61BE3D-D78A-4F17-97F9-00DF6FFF736C}" srcOrd="1" destOrd="0" presId="urn:microsoft.com/office/officeart/2008/layout/LinedList"/>
    <dgm:cxn modelId="{C97397AE-7CC3-43D2-AAA4-896A18DC3B2E}" type="presParOf" srcId="{2A61BE3D-D78A-4F17-97F9-00DF6FFF736C}" destId="{D31AA4F7-A4FE-4B20-B7D4-FBE4D286625C}" srcOrd="0" destOrd="0" presId="urn:microsoft.com/office/officeart/2008/layout/LinedList"/>
    <dgm:cxn modelId="{939DA589-6DC4-4F01-BAD2-74AC1E0EF276}" type="presParOf" srcId="{2A61BE3D-D78A-4F17-97F9-00DF6FFF736C}" destId="{7FB26BE0-C77A-43BC-A0BF-9DAFAF581C4D}" srcOrd="1" destOrd="0" presId="urn:microsoft.com/office/officeart/2008/layout/LinedList"/>
    <dgm:cxn modelId="{73CE9A62-627F-4664-A1D2-F6FD62145498}" type="presParOf" srcId="{7FB26BE0-C77A-43BC-A0BF-9DAFAF581C4D}" destId="{E81C4867-7A40-454F-A169-0A7516C34C83}" srcOrd="0" destOrd="0" presId="urn:microsoft.com/office/officeart/2008/layout/LinedList"/>
    <dgm:cxn modelId="{D3FA9DD1-9AF5-4B55-B073-F5749FF23B90}" type="presParOf" srcId="{7FB26BE0-C77A-43BC-A0BF-9DAFAF581C4D}" destId="{F52BB21F-8D23-4AA2-95ED-4A7C735D2189}" srcOrd="1" destOrd="0" presId="urn:microsoft.com/office/officeart/2008/layout/LinedList"/>
    <dgm:cxn modelId="{E575C396-9C01-492C-A573-857BF00810EE}" type="presParOf" srcId="{F52BB21F-8D23-4AA2-95ED-4A7C735D2189}" destId="{C4ACDF11-DE3D-4183-A6CB-31F5075C82E0}" srcOrd="0" destOrd="0" presId="urn:microsoft.com/office/officeart/2008/layout/LinedList"/>
    <dgm:cxn modelId="{C064ED17-8FFF-49FD-B4FA-9B7C0430070C}" type="presParOf" srcId="{F52BB21F-8D23-4AA2-95ED-4A7C735D2189}" destId="{AB709948-1291-462A-9155-09543B7DB6C4}" srcOrd="1" destOrd="0" presId="urn:microsoft.com/office/officeart/2008/layout/LinedList"/>
    <dgm:cxn modelId="{0616AB6C-6FC6-4C09-96F9-A3C551AFB7AA}" type="presParOf" srcId="{F52BB21F-8D23-4AA2-95ED-4A7C735D2189}" destId="{141AC200-8383-4146-8939-BC4A958A9240}" srcOrd="2" destOrd="0" presId="urn:microsoft.com/office/officeart/2008/layout/LinedList"/>
    <dgm:cxn modelId="{E2023E52-CDC1-45E7-BBDB-726C333DF533}" type="presParOf" srcId="{7FB26BE0-C77A-43BC-A0BF-9DAFAF581C4D}" destId="{C18E78EF-F22C-4E4F-91F8-57C1877652A6}" srcOrd="2" destOrd="0" presId="urn:microsoft.com/office/officeart/2008/layout/LinedList"/>
    <dgm:cxn modelId="{4F37BE54-27AD-49B2-9581-B14B2A7A77B1}" type="presParOf" srcId="{7FB26BE0-C77A-43BC-A0BF-9DAFAF581C4D}" destId="{C1396727-C486-4653-8249-F3B2B7F8BD40}" srcOrd="3" destOrd="0" presId="urn:microsoft.com/office/officeart/2008/layout/LinedList"/>
    <dgm:cxn modelId="{4C97FE99-41B0-449F-B2EB-F2B521A18F9C}" type="presParOf" srcId="{7FB26BE0-C77A-43BC-A0BF-9DAFAF581C4D}" destId="{CBABAD3B-7A39-4C58-9A05-46EB6C905FFD}" srcOrd="4" destOrd="0" presId="urn:microsoft.com/office/officeart/2008/layout/LinedList"/>
    <dgm:cxn modelId="{8BB0B889-3A9E-4E4F-A74C-6D109E615A65}" type="presParOf" srcId="{CBABAD3B-7A39-4C58-9A05-46EB6C905FFD}" destId="{E5EA6DBE-C5CF-4FE5-ACD1-EBD4F4AFE0A0}" srcOrd="0" destOrd="0" presId="urn:microsoft.com/office/officeart/2008/layout/LinedList"/>
    <dgm:cxn modelId="{AD1EE4C7-BD89-4A43-989E-8E1670481292}" type="presParOf" srcId="{CBABAD3B-7A39-4C58-9A05-46EB6C905FFD}" destId="{560C1C6C-7049-478F-81CD-6D360D8B4CDC}" srcOrd="1" destOrd="0" presId="urn:microsoft.com/office/officeart/2008/layout/LinedList"/>
    <dgm:cxn modelId="{ADD7832B-651E-4015-BC06-A559EDC3C566}" type="presParOf" srcId="{CBABAD3B-7A39-4C58-9A05-46EB6C905FFD}" destId="{762B31F1-011D-427C-BF46-4FF6FDA7F688}" srcOrd="2" destOrd="0" presId="urn:microsoft.com/office/officeart/2008/layout/LinedList"/>
    <dgm:cxn modelId="{7620B52E-E946-438B-B390-0F668587566B}" type="presParOf" srcId="{7FB26BE0-C77A-43BC-A0BF-9DAFAF581C4D}" destId="{F3D19AFA-5A76-4AC7-88BB-FC88FF41B8E5}" srcOrd="5" destOrd="0" presId="urn:microsoft.com/office/officeart/2008/layout/LinedList"/>
    <dgm:cxn modelId="{34EB524B-5391-42D7-B329-989FA8515D15}" type="presParOf" srcId="{7FB26BE0-C77A-43BC-A0BF-9DAFAF581C4D}" destId="{FF6A3733-C11B-4E42-AC86-9B7F88339984}" srcOrd="6" destOrd="0" presId="urn:microsoft.com/office/officeart/2008/layout/LinedList"/>
    <dgm:cxn modelId="{19C2B0C0-03D8-4B2B-8EEF-2658C9A1F59B}" type="presParOf" srcId="{7FB26BE0-C77A-43BC-A0BF-9DAFAF581C4D}" destId="{C5CCB739-F3A3-47ED-8A6D-1FF59AF1A8C3}" srcOrd="7" destOrd="0" presId="urn:microsoft.com/office/officeart/2008/layout/LinedList"/>
    <dgm:cxn modelId="{0A0A1CDE-D30C-4E6F-AD7E-B199DA4506C3}" type="presParOf" srcId="{C5CCB739-F3A3-47ED-8A6D-1FF59AF1A8C3}" destId="{841F337F-2F08-4C8B-89CD-94FF6FE888C9}" srcOrd="0" destOrd="0" presId="urn:microsoft.com/office/officeart/2008/layout/LinedList"/>
    <dgm:cxn modelId="{9A2B57AA-5CCD-40AF-8C65-A2C286B1E9D3}" type="presParOf" srcId="{C5CCB739-F3A3-47ED-8A6D-1FF59AF1A8C3}" destId="{23D66DBD-5302-4004-BC7D-AA47212FF47F}" srcOrd="1" destOrd="0" presId="urn:microsoft.com/office/officeart/2008/layout/LinedList"/>
    <dgm:cxn modelId="{81949135-C9DA-494D-BE01-769993A1E37C}" type="presParOf" srcId="{C5CCB739-F3A3-47ED-8A6D-1FF59AF1A8C3}" destId="{A6C08F29-0DC9-41E1-B2B3-AEAD2A1DBF9F}" srcOrd="2" destOrd="0" presId="urn:microsoft.com/office/officeart/2008/layout/LinedList"/>
    <dgm:cxn modelId="{5DE4570E-4FC1-42E3-8630-B96ECF2FCDCD}" type="presParOf" srcId="{7FB26BE0-C77A-43BC-A0BF-9DAFAF581C4D}" destId="{84326124-6F9D-4B19-A18B-DCAC7BB696D3}" srcOrd="8" destOrd="0" presId="urn:microsoft.com/office/officeart/2008/layout/LinedList"/>
    <dgm:cxn modelId="{FD8D4E85-B30B-4875-B79C-A684CC52C6AA}" type="presParOf" srcId="{7FB26BE0-C77A-43BC-A0BF-9DAFAF581C4D}" destId="{1FF479F8-3DBB-4016-BC28-E594094555F0}" srcOrd="9" destOrd="0" presId="urn:microsoft.com/office/officeart/2008/layout/LinedList"/>
    <dgm:cxn modelId="{ABCCA276-29F0-4AC8-B83D-8C7AD86D618F}" type="presParOf" srcId="{7FB26BE0-C77A-43BC-A0BF-9DAFAF581C4D}" destId="{E67D58AD-D682-499F-93BD-CC33F662B6AA}" srcOrd="10" destOrd="0" presId="urn:microsoft.com/office/officeart/2008/layout/LinedList"/>
    <dgm:cxn modelId="{8BF42E47-057B-4120-A72D-0B9EC55C63CE}" type="presParOf" srcId="{E67D58AD-D682-499F-93BD-CC33F662B6AA}" destId="{705306A0-082A-4258-92B4-D2A51D99748E}" srcOrd="0" destOrd="0" presId="urn:microsoft.com/office/officeart/2008/layout/LinedList"/>
    <dgm:cxn modelId="{0E708395-7CA0-4D16-8EB9-264B22396FCA}" type="presParOf" srcId="{E67D58AD-D682-499F-93BD-CC33F662B6AA}" destId="{193DE2FA-70FE-4F5D-B647-F93E19F23637}" srcOrd="1" destOrd="0" presId="urn:microsoft.com/office/officeart/2008/layout/LinedList"/>
    <dgm:cxn modelId="{EA503D7F-CDFA-4603-8F74-500101DCE84C}" type="presParOf" srcId="{E67D58AD-D682-499F-93BD-CC33F662B6AA}" destId="{579DEA34-29F0-4EDD-BE06-3124D022E0BF}" srcOrd="2" destOrd="0" presId="urn:microsoft.com/office/officeart/2008/layout/LinedList"/>
    <dgm:cxn modelId="{926749C7-9E5A-466A-9CA2-C61E985D9B0F}" type="presParOf" srcId="{7FB26BE0-C77A-43BC-A0BF-9DAFAF581C4D}" destId="{4AE2CB6E-0304-4880-AA62-67731ACDE18E}" srcOrd="11" destOrd="0" presId="urn:microsoft.com/office/officeart/2008/layout/LinedList"/>
    <dgm:cxn modelId="{B40C232B-40CD-4532-9897-A181C79AFABF}" type="presParOf" srcId="{7FB26BE0-C77A-43BC-A0BF-9DAFAF581C4D}" destId="{1F8E4A1B-9261-498E-937C-090629ABFCAA}" srcOrd="12" destOrd="0" presId="urn:microsoft.com/office/officeart/2008/layout/LinedList"/>
    <dgm:cxn modelId="{E0AF5A31-5506-41FC-BAC6-84D8A6CD5B7E}" type="presParOf" srcId="{7FB26BE0-C77A-43BC-A0BF-9DAFAF581C4D}" destId="{F3D5776C-900E-4C4B-BAAE-9276EFC653BD}" srcOrd="13" destOrd="0" presId="urn:microsoft.com/office/officeart/2008/layout/LinedList"/>
    <dgm:cxn modelId="{7B94726D-FC04-4D85-9036-E6C7662C378E}" type="presParOf" srcId="{F3D5776C-900E-4C4B-BAAE-9276EFC653BD}" destId="{E5FCE00C-D6C4-49B7-829D-17E0A716D8D6}" srcOrd="0" destOrd="0" presId="urn:microsoft.com/office/officeart/2008/layout/LinedList"/>
    <dgm:cxn modelId="{F8EA8738-93D4-4F91-91B9-04901D6B919C}" type="presParOf" srcId="{F3D5776C-900E-4C4B-BAAE-9276EFC653BD}" destId="{D87EF805-66C3-4E4E-880F-4230EB0BB236}" srcOrd="1" destOrd="0" presId="urn:microsoft.com/office/officeart/2008/layout/LinedList"/>
    <dgm:cxn modelId="{0EA053BC-B3AD-4403-B134-FF91FEA7CBEA}" type="presParOf" srcId="{F3D5776C-900E-4C4B-BAAE-9276EFC653BD}" destId="{DA2078DC-8134-48F3-95FF-EA5813C669D8}" srcOrd="2" destOrd="0" presId="urn:microsoft.com/office/officeart/2008/layout/LinedList"/>
    <dgm:cxn modelId="{BCFF4328-748B-4192-8B53-7C007981A770}" type="presParOf" srcId="{7FB26BE0-C77A-43BC-A0BF-9DAFAF581C4D}" destId="{18A5BB9C-4F97-461B-8B16-F73900E31A70}" srcOrd="14" destOrd="0" presId="urn:microsoft.com/office/officeart/2008/layout/LinedList"/>
    <dgm:cxn modelId="{AFFB9FE9-C22E-414B-8211-BF966700F8DB}" type="presParOf" srcId="{7FB26BE0-C77A-43BC-A0BF-9DAFAF581C4D}" destId="{780454FF-D712-42E0-815C-1230254C9BD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15C92-D3E5-48DF-99FC-E6BFE9CA5718}">
      <dsp:nvSpPr>
        <dsp:cNvPr id="0" name=""/>
        <dsp:cNvSpPr/>
      </dsp:nvSpPr>
      <dsp:spPr>
        <a:xfrm>
          <a:off x="1354666" y="0"/>
          <a:ext cx="5418667" cy="54186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图</a:t>
          </a:r>
          <a:r>
            <a:rPr lang="en-US" altLang="zh-CN" sz="2100" kern="1200" dirty="0"/>
            <a:t>[G]</a:t>
          </a:r>
          <a:endParaRPr lang="zh-CN" altLang="en-US" sz="2100" kern="1200" dirty="0"/>
        </a:p>
      </dsp:txBody>
      <dsp:txXfrm>
        <a:off x="3306470" y="270933"/>
        <a:ext cx="1515059" cy="812800"/>
      </dsp:txXfrm>
    </dsp:sp>
    <dsp:sp modelId="{CC2BBA2F-D27D-42C0-B481-61FDDFE5B3D5}">
      <dsp:nvSpPr>
        <dsp:cNvPr id="0" name=""/>
        <dsp:cNvSpPr/>
      </dsp:nvSpPr>
      <dsp:spPr>
        <a:xfrm>
          <a:off x="1896533" y="1083733"/>
          <a:ext cx="4334933" cy="4334933"/>
        </a:xfrm>
        <a:prstGeom prst="ellipse">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节点</a:t>
          </a:r>
          <a:r>
            <a:rPr lang="en-US" altLang="zh-CN" sz="2100" kern="1200" dirty="0"/>
            <a:t>[Node]</a:t>
          </a:r>
          <a:endParaRPr lang="zh-CN" altLang="en-US" sz="2100" kern="1200" dirty="0"/>
        </a:p>
      </dsp:txBody>
      <dsp:txXfrm>
        <a:off x="3306470" y="1343829"/>
        <a:ext cx="1515059" cy="780288"/>
      </dsp:txXfrm>
    </dsp:sp>
    <dsp:sp modelId="{CCC4814F-D6DD-49B9-BA18-3BC51C1899D0}">
      <dsp:nvSpPr>
        <dsp:cNvPr id="0" name=""/>
        <dsp:cNvSpPr/>
      </dsp:nvSpPr>
      <dsp:spPr>
        <a:xfrm>
          <a:off x="2438399" y="2167466"/>
          <a:ext cx="3251200" cy="3251200"/>
        </a:xfrm>
        <a:prstGeom prst="ellipse">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服务</a:t>
          </a:r>
          <a:r>
            <a:rPr lang="en-US" altLang="zh-CN" sz="2100" kern="1200" dirty="0"/>
            <a:t>[SP]</a:t>
          </a:r>
          <a:endParaRPr lang="zh-CN" altLang="en-US" sz="2100" kern="1200" dirty="0"/>
        </a:p>
      </dsp:txBody>
      <dsp:txXfrm>
        <a:off x="3306470" y="2411306"/>
        <a:ext cx="1515059" cy="731520"/>
      </dsp:txXfrm>
    </dsp:sp>
    <dsp:sp modelId="{FC655F8C-99FA-463E-97DF-F24295F30D60}">
      <dsp:nvSpPr>
        <dsp:cNvPr id="0" name=""/>
        <dsp:cNvSpPr/>
      </dsp:nvSpPr>
      <dsp:spPr>
        <a:xfrm>
          <a:off x="2980266" y="3251200"/>
          <a:ext cx="2167466" cy="2167466"/>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时间</a:t>
          </a:r>
          <a:r>
            <a:rPr lang="en-US" altLang="zh-CN" sz="2100" kern="1200" dirty="0"/>
            <a:t>[t]</a:t>
          </a:r>
          <a:r>
            <a:rPr lang="zh-CN" altLang="en-US" sz="2100" kern="1200" dirty="0"/>
            <a:t>和价值</a:t>
          </a:r>
          <a:r>
            <a:rPr lang="en-US" altLang="zh-CN" sz="2100" kern="1200" dirty="0"/>
            <a:t>[c]</a:t>
          </a:r>
          <a:endParaRPr lang="zh-CN" altLang="en-US" sz="2100" kern="1200" dirty="0"/>
        </a:p>
      </dsp:txBody>
      <dsp:txXfrm>
        <a:off x="3297684" y="3793066"/>
        <a:ext cx="1532630" cy="108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AF428-0CBE-4917-AF0B-7652563859E0}">
      <dsp:nvSpPr>
        <dsp:cNvPr id="0" name=""/>
        <dsp:cNvSpPr/>
      </dsp:nvSpPr>
      <dsp:spPr>
        <a:xfrm>
          <a:off x="3793066" y="2438400"/>
          <a:ext cx="2980266" cy="2980266"/>
        </a:xfrm>
        <a:prstGeom prst="gear9">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节点</a:t>
          </a:r>
          <a:r>
            <a:rPr lang="en-US" altLang="zh-CN" sz="2700" kern="1200" dirty="0"/>
            <a:t>[Node]</a:t>
          </a:r>
          <a:endParaRPr lang="zh-CN" altLang="en-US" sz="2700" kern="1200" dirty="0"/>
        </a:p>
      </dsp:txBody>
      <dsp:txXfrm>
        <a:off x="4392232" y="3136513"/>
        <a:ext cx="1781934" cy="1531918"/>
      </dsp:txXfrm>
    </dsp:sp>
    <dsp:sp modelId="{1018463B-E534-4402-9F4B-C8AB33CA6E02}">
      <dsp:nvSpPr>
        <dsp:cNvPr id="0" name=""/>
        <dsp:cNvSpPr/>
      </dsp:nvSpPr>
      <dsp:spPr>
        <a:xfrm>
          <a:off x="2059093" y="1733973"/>
          <a:ext cx="2167466" cy="2167466"/>
        </a:xfrm>
        <a:prstGeom prst="gear6">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服务</a:t>
          </a:r>
          <a:r>
            <a:rPr lang="en-US" altLang="zh-CN" sz="2700" kern="1200" dirty="0"/>
            <a:t>[SP]</a:t>
          </a:r>
          <a:endParaRPr lang="zh-CN" altLang="en-US" sz="2700" kern="1200" dirty="0"/>
        </a:p>
      </dsp:txBody>
      <dsp:txXfrm>
        <a:off x="2604759" y="2282937"/>
        <a:ext cx="1076134" cy="1069538"/>
      </dsp:txXfrm>
    </dsp:sp>
    <dsp:sp modelId="{529CB259-4B03-43A8-9004-3F0A6B3045AF}">
      <dsp:nvSpPr>
        <dsp:cNvPr id="0" name=""/>
        <dsp:cNvSpPr/>
      </dsp:nvSpPr>
      <dsp:spPr>
        <a:xfrm rot="20700000">
          <a:off x="3273095" y="238642"/>
          <a:ext cx="2123675" cy="2123675"/>
        </a:xfrm>
        <a:prstGeom prst="gear6">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后继节点</a:t>
          </a:r>
          <a:r>
            <a:rPr lang="en-US" altLang="zh-CN" sz="2700" kern="1200" dirty="0"/>
            <a:t>[Next]</a:t>
          </a:r>
          <a:endParaRPr lang="zh-CN" altLang="en-US" sz="2700" kern="1200" dirty="0"/>
        </a:p>
      </dsp:txBody>
      <dsp:txXfrm rot="-20700000">
        <a:off x="3738879" y="704426"/>
        <a:ext cx="1192106" cy="1192106"/>
      </dsp:txXfrm>
    </dsp:sp>
    <dsp:sp modelId="{F6F1B8EA-D4D6-42DD-9A32-92A3B01283DA}">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5BB32BE-6A6E-4AA8-B9AB-602C2AD33F18}">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5">
            <a:hueOff val="-3676672"/>
            <a:satOff val="-5114"/>
            <a:lumOff val="-196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212659E-D71F-44FD-A8E4-77223F7E6FE2}">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5">
            <a:hueOff val="-7353344"/>
            <a:satOff val="-10228"/>
            <a:lumOff val="-392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C4CE5-4E08-4CEB-A29C-BF831E03C36A}">
      <dsp:nvSpPr>
        <dsp:cNvPr id="0" name=""/>
        <dsp:cNvSpPr/>
      </dsp:nvSpPr>
      <dsp:spPr>
        <a:xfrm>
          <a:off x="6314898" y="1803466"/>
          <a:ext cx="1811734" cy="1811734"/>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时间</a:t>
          </a:r>
          <a:r>
            <a:rPr lang="en-US" altLang="zh-CN" sz="4000" kern="1200" dirty="0"/>
            <a:t>[t]</a:t>
          </a:r>
          <a:endParaRPr lang="zh-CN" altLang="en-US" sz="4000" kern="1200" dirty="0"/>
        </a:p>
      </dsp:txBody>
      <dsp:txXfrm>
        <a:off x="6580220" y="2068788"/>
        <a:ext cx="1281090" cy="1281090"/>
      </dsp:txXfrm>
    </dsp:sp>
    <dsp:sp modelId="{95C64A40-7B53-422C-A48C-E603E1F47C32}">
      <dsp:nvSpPr>
        <dsp:cNvPr id="0" name=""/>
        <dsp:cNvSpPr/>
      </dsp:nvSpPr>
      <dsp:spPr>
        <a:xfrm>
          <a:off x="5116980" y="2183930"/>
          <a:ext cx="1050805" cy="1050805"/>
        </a:xfrm>
        <a:prstGeom prst="mathPlus">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256264" y="2585758"/>
        <a:ext cx="772237" cy="247149"/>
      </dsp:txXfrm>
    </dsp:sp>
    <dsp:sp modelId="{9950D49F-C938-43AD-973A-FE76F5B04170}">
      <dsp:nvSpPr>
        <dsp:cNvPr id="0" name=""/>
        <dsp:cNvSpPr/>
      </dsp:nvSpPr>
      <dsp:spPr>
        <a:xfrm>
          <a:off x="3158132" y="1803466"/>
          <a:ext cx="1811734" cy="1811734"/>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价值</a:t>
          </a:r>
          <a:r>
            <a:rPr lang="en-US" altLang="zh-CN" sz="4000" kern="1200" dirty="0"/>
            <a:t>[c]</a:t>
          </a:r>
          <a:endParaRPr lang="zh-CN" altLang="en-US" sz="4000" kern="1200" dirty="0"/>
        </a:p>
      </dsp:txBody>
      <dsp:txXfrm>
        <a:off x="3423454" y="2068788"/>
        <a:ext cx="1281090" cy="1281090"/>
      </dsp:txXfrm>
    </dsp:sp>
    <dsp:sp modelId="{48AEFCF4-64BC-47C8-A4FE-A3BE6B74C275}">
      <dsp:nvSpPr>
        <dsp:cNvPr id="0" name=""/>
        <dsp:cNvSpPr/>
      </dsp:nvSpPr>
      <dsp:spPr>
        <a:xfrm>
          <a:off x="1960214" y="2183930"/>
          <a:ext cx="1050805" cy="1050805"/>
        </a:xfrm>
        <a:prstGeom prst="mathEqual">
          <a:avLst/>
        </a:prstGeom>
        <a:solidFill>
          <a:schemeClr val="accent5">
            <a:hueOff val="-7353344"/>
            <a:satOff val="-10228"/>
            <a:lumOff val="-392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dsp:txBody>
      <dsp:txXfrm>
        <a:off x="2099498" y="2400396"/>
        <a:ext cx="772237" cy="617873"/>
      </dsp:txXfrm>
    </dsp:sp>
    <dsp:sp modelId="{1F6C67A5-8033-47E2-9586-2343FFE8285E}">
      <dsp:nvSpPr>
        <dsp:cNvPr id="0" name=""/>
        <dsp:cNvSpPr/>
      </dsp:nvSpPr>
      <dsp:spPr>
        <a:xfrm>
          <a:off x="1366" y="1803466"/>
          <a:ext cx="1811734" cy="1811734"/>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服务</a:t>
          </a:r>
          <a:r>
            <a:rPr lang="en-US" altLang="zh-CN" sz="4000" kern="1200" dirty="0"/>
            <a:t>[SP]</a:t>
          </a:r>
          <a:endParaRPr lang="zh-CN" altLang="en-US" sz="4000" kern="1200" dirty="0"/>
        </a:p>
      </dsp:txBody>
      <dsp:txXfrm>
        <a:off x="266688" y="2068788"/>
        <a:ext cx="1281090" cy="12810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F734D-BEE5-436E-B49F-BAD126A68627}">
      <dsp:nvSpPr>
        <dsp:cNvPr id="0" name=""/>
        <dsp:cNvSpPr/>
      </dsp:nvSpPr>
      <dsp:spPr>
        <a:xfrm>
          <a:off x="657076" y="2159821"/>
          <a:ext cx="1791528" cy="1791528"/>
        </a:xfrm>
        <a:prstGeom prst="donut">
          <a:avLst>
            <a:gd name="adj" fmla="val 2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8522AE4-59C5-480E-8901-A5954ACF4244}">
      <dsp:nvSpPr>
        <dsp:cNvPr id="0" name=""/>
        <dsp:cNvSpPr/>
      </dsp:nvSpPr>
      <dsp:spPr>
        <a:xfrm rot="17700000">
          <a:off x="1288330" y="699360"/>
          <a:ext cx="2227069" cy="107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0" bIns="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选择的节点</a:t>
          </a:r>
          <a:r>
            <a:rPr lang="en-US" altLang="zh-CN" sz="3600" kern="1200" dirty="0"/>
            <a:t>[x0]</a:t>
          </a:r>
          <a:endParaRPr lang="zh-CN" altLang="en-US" sz="3600" kern="1200" dirty="0"/>
        </a:p>
      </dsp:txBody>
      <dsp:txXfrm>
        <a:off x="1288330" y="699360"/>
        <a:ext cx="2227069" cy="1073275"/>
      </dsp:txXfrm>
    </dsp:sp>
    <dsp:sp modelId="{7301086B-23F0-4FCD-9954-E06E677F78F1}">
      <dsp:nvSpPr>
        <dsp:cNvPr id="0" name=""/>
        <dsp:cNvSpPr/>
      </dsp:nvSpPr>
      <dsp:spPr>
        <a:xfrm>
          <a:off x="2583549" y="2590627"/>
          <a:ext cx="929916" cy="92991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B9BE537-FB27-49A0-88EA-F9DC1AEADEC2}">
      <dsp:nvSpPr>
        <dsp:cNvPr id="0" name=""/>
        <dsp:cNvSpPr/>
      </dsp:nvSpPr>
      <dsp:spPr>
        <a:xfrm rot="17700000">
          <a:off x="1482190" y="3884925"/>
          <a:ext cx="1926519" cy="92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8740" bIns="0" numCol="1" spcCol="1270" anchor="ctr" anchorCtr="0">
          <a:noAutofit/>
        </a:bodyPr>
        <a:lstStyle/>
        <a:p>
          <a:pPr marL="0" lvl="0" indent="0" algn="r" defTabSz="1377950">
            <a:lnSpc>
              <a:spcPct val="90000"/>
            </a:lnSpc>
            <a:spcBef>
              <a:spcPct val="0"/>
            </a:spcBef>
            <a:spcAft>
              <a:spcPct val="35000"/>
            </a:spcAft>
            <a:buNone/>
          </a:pPr>
          <a:r>
            <a:rPr lang="zh-CN" altLang="en-US" sz="3100" kern="1200" dirty="0"/>
            <a:t>选择的服务</a:t>
          </a:r>
          <a:r>
            <a:rPr lang="en-US" altLang="zh-CN" sz="3100" kern="1200" dirty="0"/>
            <a:t>[x0.y0]</a:t>
          </a:r>
          <a:endParaRPr lang="zh-CN" altLang="en-US" sz="3100" kern="1200" dirty="0"/>
        </a:p>
      </dsp:txBody>
      <dsp:txXfrm>
        <a:off x="1482190" y="3884925"/>
        <a:ext cx="1926519" cy="928895"/>
      </dsp:txXfrm>
    </dsp:sp>
    <dsp:sp modelId="{AD1555B7-54E4-4507-AC47-B408B7806F9A}">
      <dsp:nvSpPr>
        <dsp:cNvPr id="0" name=""/>
        <dsp:cNvSpPr/>
      </dsp:nvSpPr>
      <dsp:spPr>
        <a:xfrm rot="17700000">
          <a:off x="2688305" y="1297351"/>
          <a:ext cx="1926519" cy="928895"/>
        </a:xfrm>
        <a:prstGeom prst="rect">
          <a:avLst/>
        </a:prstGeom>
        <a:noFill/>
        <a:ln>
          <a:noFill/>
        </a:ln>
        <a:effectLst/>
      </dsp:spPr>
      <dsp:style>
        <a:lnRef idx="0">
          <a:scrgbClr r="0" g="0" b="0"/>
        </a:lnRef>
        <a:fillRef idx="0">
          <a:scrgbClr r="0" g="0" b="0"/>
        </a:fillRef>
        <a:effectRef idx="0">
          <a:scrgbClr r="0" g="0" b="0"/>
        </a:effectRef>
        <a:fontRef idx="minor"/>
      </dsp:style>
    </dsp:sp>
    <dsp:sp modelId="{AFFD81FA-22A7-42B1-87B3-4739F7F7D445}">
      <dsp:nvSpPr>
        <dsp:cNvPr id="0" name=""/>
        <dsp:cNvSpPr/>
      </dsp:nvSpPr>
      <dsp:spPr>
        <a:xfrm>
          <a:off x="3648410" y="2159821"/>
          <a:ext cx="1791528" cy="1791528"/>
        </a:xfrm>
        <a:prstGeom prst="donut">
          <a:avLst>
            <a:gd name="adj" fmla="val 2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77FC240-4843-48DF-B9AD-DED69958D92C}">
      <dsp:nvSpPr>
        <dsp:cNvPr id="0" name=""/>
        <dsp:cNvSpPr/>
      </dsp:nvSpPr>
      <dsp:spPr>
        <a:xfrm rot="17700000">
          <a:off x="4279664" y="699360"/>
          <a:ext cx="2227069" cy="107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0" bIns="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选择的节点</a:t>
          </a:r>
          <a:r>
            <a:rPr lang="en-US" altLang="zh-CN" sz="3600" kern="1200" dirty="0"/>
            <a:t>[x1]</a:t>
          </a:r>
          <a:endParaRPr lang="zh-CN" altLang="en-US" sz="3600" kern="1200" dirty="0"/>
        </a:p>
      </dsp:txBody>
      <dsp:txXfrm>
        <a:off x="4279664" y="699360"/>
        <a:ext cx="2227069" cy="1073275"/>
      </dsp:txXfrm>
    </dsp:sp>
    <dsp:sp modelId="{49D8C47D-E121-4A86-8FDE-6BC20B9EEAF9}">
      <dsp:nvSpPr>
        <dsp:cNvPr id="0" name=""/>
        <dsp:cNvSpPr/>
      </dsp:nvSpPr>
      <dsp:spPr>
        <a:xfrm>
          <a:off x="5574883" y="2590627"/>
          <a:ext cx="929916" cy="92991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6F216C7-B613-4F9A-A6BE-669C42A0E3DF}">
      <dsp:nvSpPr>
        <dsp:cNvPr id="0" name=""/>
        <dsp:cNvSpPr/>
      </dsp:nvSpPr>
      <dsp:spPr>
        <a:xfrm rot="17700000">
          <a:off x="4473524" y="3884925"/>
          <a:ext cx="1926519" cy="92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8740" bIns="0" numCol="1" spcCol="1270" anchor="ctr" anchorCtr="0">
          <a:noAutofit/>
        </a:bodyPr>
        <a:lstStyle/>
        <a:p>
          <a:pPr marL="0" lvl="0" indent="0" algn="r" defTabSz="1377950">
            <a:lnSpc>
              <a:spcPct val="90000"/>
            </a:lnSpc>
            <a:spcBef>
              <a:spcPct val="0"/>
            </a:spcBef>
            <a:spcAft>
              <a:spcPct val="35000"/>
            </a:spcAft>
            <a:buNone/>
          </a:pPr>
          <a:r>
            <a:rPr lang="zh-CN" altLang="en-US" sz="3100" kern="1200" dirty="0"/>
            <a:t>选择的服务</a:t>
          </a:r>
          <a:r>
            <a:rPr lang="en-US" altLang="zh-CN" sz="3100" kern="1200" dirty="0"/>
            <a:t>[x1,y1]</a:t>
          </a:r>
          <a:endParaRPr lang="zh-CN" altLang="en-US" sz="3100" kern="1200" dirty="0"/>
        </a:p>
      </dsp:txBody>
      <dsp:txXfrm>
        <a:off x="4473524" y="3884925"/>
        <a:ext cx="1926519" cy="928895"/>
      </dsp:txXfrm>
    </dsp:sp>
    <dsp:sp modelId="{A9322781-78CA-4523-B514-530E8189EADA}">
      <dsp:nvSpPr>
        <dsp:cNvPr id="0" name=""/>
        <dsp:cNvSpPr/>
      </dsp:nvSpPr>
      <dsp:spPr>
        <a:xfrm rot="17700000">
          <a:off x="5679639" y="1297351"/>
          <a:ext cx="1926519" cy="92889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8F116-8987-48E5-B28B-DC761B24CAE1}">
      <dsp:nvSpPr>
        <dsp:cNvPr id="0" name=""/>
        <dsp:cNvSpPr/>
      </dsp:nvSpPr>
      <dsp:spPr>
        <a:xfrm>
          <a:off x="2060346" y="1969"/>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Up Solve</a:t>
          </a:r>
          <a:endParaRPr lang="zh-CN" sz="3600" kern="1200" dirty="0"/>
        </a:p>
      </dsp:txBody>
      <dsp:txXfrm>
        <a:off x="2123811" y="65434"/>
        <a:ext cx="2190959" cy="1173163"/>
      </dsp:txXfrm>
    </dsp:sp>
    <dsp:sp modelId="{A39FB1D6-B17C-4A1B-ABB6-8F5ACA96C537}">
      <dsp:nvSpPr>
        <dsp:cNvPr id="0" name=""/>
        <dsp:cNvSpPr/>
      </dsp:nvSpPr>
      <dsp:spPr>
        <a:xfrm>
          <a:off x="2060346" y="1367067"/>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Now</a:t>
          </a:r>
          <a:r>
            <a:rPr lang="zh-CN" sz="3600" kern="1200" dirty="0"/>
            <a:t> </a:t>
          </a:r>
          <a:r>
            <a:rPr lang="en-US" sz="3600" kern="1200" dirty="0"/>
            <a:t>Solve</a:t>
          </a:r>
          <a:endParaRPr lang="zh-CN" sz="3600" kern="1200" dirty="0"/>
        </a:p>
      </dsp:txBody>
      <dsp:txXfrm>
        <a:off x="2123811" y="1430532"/>
        <a:ext cx="2190959" cy="1173163"/>
      </dsp:txXfrm>
    </dsp:sp>
    <dsp:sp modelId="{A11F66D5-F744-4808-9B90-1A8050ABC47F}">
      <dsp:nvSpPr>
        <dsp:cNvPr id="0" name=""/>
        <dsp:cNvSpPr/>
      </dsp:nvSpPr>
      <dsp:spPr>
        <a:xfrm>
          <a:off x="2060346" y="2732165"/>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Down Solve</a:t>
          </a:r>
          <a:endParaRPr lang="zh-CN" sz="3600" kern="1200"/>
        </a:p>
      </dsp:txBody>
      <dsp:txXfrm>
        <a:off x="2123811" y="2795630"/>
        <a:ext cx="2190959" cy="1173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7EB30-EB45-48CB-A82C-34A7382B5E1F}">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1AA4F7-A4FE-4B20-B7D4-FBE4D286625C}">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altLang="zh-CN" sz="5900" kern="1200" dirty="0" err="1">
              <a:latin typeface="微软雅黑 Light" panose="020B0502040204020203" pitchFamily="34" charset="-122"/>
              <a:ea typeface="微软雅黑 Light" panose="020B0502040204020203" pitchFamily="34" charset="-122"/>
            </a:rPr>
            <a:t>Particition</a:t>
          </a:r>
          <a:endParaRPr lang="zh-CN" altLang="en-US" sz="5900" kern="1200" dirty="0">
            <a:latin typeface="微软雅黑 Light" panose="020B0502040204020203" pitchFamily="34" charset="-122"/>
            <a:ea typeface="微软雅黑 Light" panose="020B0502040204020203" pitchFamily="34" charset="-122"/>
          </a:endParaRPr>
        </a:p>
      </dsp:txBody>
      <dsp:txXfrm>
        <a:off x="0" y="0"/>
        <a:ext cx="1625600" cy="5418667"/>
      </dsp:txXfrm>
    </dsp:sp>
    <dsp:sp modelId="{AB709948-1291-462A-9155-09543B7DB6C4}">
      <dsp:nvSpPr>
        <dsp:cNvPr id="0" name=""/>
        <dsp:cNvSpPr/>
      </dsp:nvSpPr>
      <dsp:spPr>
        <a:xfrm>
          <a:off x="1747520" y="51064"/>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王皓平</a:t>
          </a:r>
        </a:p>
      </dsp:txBody>
      <dsp:txXfrm>
        <a:off x="1747520" y="51064"/>
        <a:ext cx="6380480" cy="1021291"/>
      </dsp:txXfrm>
    </dsp:sp>
    <dsp:sp modelId="{C18E78EF-F22C-4E4F-91F8-57C1877652A6}">
      <dsp:nvSpPr>
        <dsp:cNvPr id="0" name=""/>
        <dsp:cNvSpPr/>
      </dsp:nvSpPr>
      <dsp:spPr>
        <a:xfrm>
          <a:off x="1625599" y="107235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0C1C6C-7049-478F-81CD-6D360D8B4CDC}">
      <dsp:nvSpPr>
        <dsp:cNvPr id="0" name=""/>
        <dsp:cNvSpPr/>
      </dsp:nvSpPr>
      <dsp:spPr>
        <a:xfrm>
          <a:off x="1747520" y="1123420"/>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全楚雄</a:t>
          </a:r>
        </a:p>
      </dsp:txBody>
      <dsp:txXfrm>
        <a:off x="1747520" y="1123420"/>
        <a:ext cx="6380480" cy="1021291"/>
      </dsp:txXfrm>
    </dsp:sp>
    <dsp:sp modelId="{F3D19AFA-5A76-4AC7-88BB-FC88FF41B8E5}">
      <dsp:nvSpPr>
        <dsp:cNvPr id="0" name=""/>
        <dsp:cNvSpPr/>
      </dsp:nvSpPr>
      <dsp:spPr>
        <a:xfrm>
          <a:off x="1625599" y="2144712"/>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D66DBD-5302-4004-BC7D-AA47212FF47F}">
      <dsp:nvSpPr>
        <dsp:cNvPr id="0" name=""/>
        <dsp:cNvSpPr/>
      </dsp:nvSpPr>
      <dsp:spPr>
        <a:xfrm>
          <a:off x="1747520" y="2195777"/>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杨宇</a:t>
          </a:r>
        </a:p>
      </dsp:txBody>
      <dsp:txXfrm>
        <a:off x="1747520" y="2195777"/>
        <a:ext cx="6380480" cy="1021291"/>
      </dsp:txXfrm>
    </dsp:sp>
    <dsp:sp modelId="{84326124-6F9D-4B19-A18B-DCAC7BB696D3}">
      <dsp:nvSpPr>
        <dsp:cNvPr id="0" name=""/>
        <dsp:cNvSpPr/>
      </dsp:nvSpPr>
      <dsp:spPr>
        <a:xfrm>
          <a:off x="1625599" y="321706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DE2FA-70FE-4F5D-B647-F93E19F23637}">
      <dsp:nvSpPr>
        <dsp:cNvPr id="0" name=""/>
        <dsp:cNvSpPr/>
      </dsp:nvSpPr>
      <dsp:spPr>
        <a:xfrm>
          <a:off x="1747520" y="3268133"/>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赵彦轲</a:t>
          </a:r>
        </a:p>
      </dsp:txBody>
      <dsp:txXfrm>
        <a:off x="1747520" y="3268133"/>
        <a:ext cx="6380480" cy="1021291"/>
      </dsp:txXfrm>
    </dsp:sp>
    <dsp:sp modelId="{4AE2CB6E-0304-4880-AA62-67731ACDE18E}">
      <dsp:nvSpPr>
        <dsp:cNvPr id="0" name=""/>
        <dsp:cNvSpPr/>
      </dsp:nvSpPr>
      <dsp:spPr>
        <a:xfrm>
          <a:off x="1625599" y="428942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EF805-66C3-4E4E-880F-4230EB0BB236}">
      <dsp:nvSpPr>
        <dsp:cNvPr id="0" name=""/>
        <dsp:cNvSpPr/>
      </dsp:nvSpPr>
      <dsp:spPr>
        <a:xfrm>
          <a:off x="1747520" y="4340489"/>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卢立强</a:t>
          </a:r>
        </a:p>
      </dsp:txBody>
      <dsp:txXfrm>
        <a:off x="1747520" y="4340489"/>
        <a:ext cx="6380480" cy="1021291"/>
      </dsp:txXfrm>
    </dsp:sp>
    <dsp:sp modelId="{18A5BB9C-4F97-461B-8B16-F73900E31A70}">
      <dsp:nvSpPr>
        <dsp:cNvPr id="0" name=""/>
        <dsp:cNvSpPr/>
      </dsp:nvSpPr>
      <dsp:spPr>
        <a:xfrm>
          <a:off x="1625599" y="5361781"/>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11:48:21.391"/>
    </inkml:context>
    <inkml:brush xml:id="br0">
      <inkml:brushProperty name="width" value="0.05" units="cm"/>
      <inkml:brushProperty name="height" value="0.05" units="cm"/>
      <inkml:brushProperty name="fitToCurve" value="1"/>
    </inkml:brush>
  </inkml:definitions>
  <inkml:trace contextRef="#ctx0" brushRef="#br0">0 1846 57 0,'48'0'25'0,"-37"0"-20"15,5 0-4-15,6 0 1 16,10 0 15-16,-5 0-5 0,11-7-3 15,5-9 7-15,-3-5-8 16,1 4 6-16,-1 1 3 16,-5 5-12-16,5-3 12 15,-12 0-15-15,4-1 4 16,8-4 5-16,-2-3-11 16,2-4 5-1,1-7-3-15,5-6 1 16,4-4 8-16,-3-4-9 15,-1-1 5-15,4-5 9 16,-3-3-15-16,3-3 10 0,-1-9-11 16,5-2 7-1,2-2-6-15,-4-10-1 0,2 7 0 16,-8 5-3-16,5 11-4 0,-14 6 4 16,-7 5 2-16,5 6 1 15,-10 0-3-15,6 3 3 16,-6 2 0-16,0-2-2 15,6 0 5-15,-6-6-3 16,10-2 0-16,-8-1 2 16,8 0-8-1,-5 5 6-15,2 8 0 16,-8 5-3-16,-2 12 5 16,-3 1-2-16,-3 0 0 15,3 1 3-15,-1-7-5 16,4 9 2-16,-3 2 0 15,3 1-1-15,-1 5 5 16,4 4-4-16,7 2 0 0,-2 0 3 16,5 0-3-16,2 0 0 15,1 15 0-15,2 9-1 16,1-1 6-16,-7 8-5 0,-3-4 0 16,3 9 2-16,-6 9-4 15,4 7 2-15,-8 4 0 16,-2-3 1-16,2-5 2 0,2-7-3 15,-1 1 0-15,10-3 3 16,-11 7-3-16,11-7 0 16,-8-2 0-16,1-1-1 15,9-8 4-15,1-4-3 16,-1 0 0-16,4-11 6 31,-1 0-7-31,1-7 1 0,-4-6 0 16,10 0-3-16,3 0 5 15,-4 0-2-15,11 0 0 16,2-19 3-16,0-9-3 16,-2-1 0-16,-8-3-7 15,1 2 2-15,-9-2-5 16,-14 9 9-16,5 2 1 0,-17-2 0 16,3 3-4-16,1-5 4 15,3 0 0-15,10-4-2 16,-5-4 6-16,8-1-4 0,2 3 0 15,-2 7 2-15,-10 7-4 16,-4 3 2-16,-2 11 0 31,-3 0-2-31,-7 3-2 0,6 0 4 16,-6 0 0-16,10 6 3 16,-3 4-4-16,5 12 1 15,1 7 0-15,0 8-2 16,-1 21 2-16,6 9 0 15,-6 12 13-15,1 16 0 16,5 1 18-16,5 2-24 0,6-5 0 16,5-9-2-16,3-6-1 15,16-8-4-15,1 3 8 16,6 1 7-16,-10-3 2 0,0 7-17 16,-7-1 12-1,5-4-8-15,5-3 1 0,10-8 16 16,9-13-21-16,3-5 7 31,10-14-13-31,-8-10 6 0,-2-9-14 16,-11 0 11-16,-58-11-56 15,-9 0-5-15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09:45:42.82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3165BB"/>
    </inkml:brush>
  </inkml:definitions>
  <inkml:trace contextRef="#ctx0" brushRef="#br0">12933 246 61 0,'0'0'408'0,"0"0"-363"15,0 0-45-15,0 0-27 16,0 0-40-16,0 0-103 16,311 78 51-16,-278-73 25 15,20 1 57-15</inkml:trace>
  <inkml:trace contextRef="#ctx0" brushRef="#br0" timeOffset="750">21146 3106 381 0,'0'0'32'0,"0"0"-30"16,0 0-4-16,0 0-37 15,0 0-14-15,0 0-20 16,241 273-13-16,-241-233 23 16,0 11 3-16,0 9 21 15,0 11 39-15</inkml:trace>
  <inkml:trace contextRef="#ctx0" brushRef="#br0" timeOffset="1421">17286 8334 428 0,'0'0'182'0,"0"0"-181"15,0 0-1-15,0 0-64 16,0 0-2-16,0 0 56 16,-464 208 3-16,369-183 5 15,-21-11-8-15,-10 6-61 0,-12-4-39 16,-11 8 21-16,-3 2 1 15,-7 10 27-15,13 6 28 16</inkml:trace>
  <inkml:trace contextRef="#ctx0" brushRef="#br0" timeOffset="1484">14842 8962 134 0,'0'0'0'0,"0"0"-134"15</inkml:trace>
  <inkml:trace contextRef="#ctx0" brushRef="#br0" timeOffset="2296">12967 9562 440 0,'0'0'122'16,"0"0"-118"-16,0 0-4 15,0 0-12-15,0 0-52 16,0 0 10-16,0 0 41 15,1005-37-41-15,-1005 40-73 16,0-3-92-16</inkml:trace>
  <inkml:trace contextRef="#ctx0" brushRef="#br0" timeOffset="102609">12993 4503 188 0,'0'0'355'16,"0"0"-355"-16,0 0-101 0,0 0 97 16,0 0 4-16,0 0 15 15,43 140 53-15,-20 21-43 16,-3 53 26-16,0 51-13 15,-4 36-12-15,-9 0 20 16,13-13-44-16,-1-24-2 16,4-43 0-16,-3-33-22 15,10-33 5-15,-7-37-36 16,-7-31-21-16,1-34-6 16,-17-53-73-16,0-29-38 15</inkml:trace>
  <inkml:trace contextRef="#ctx0" brushRef="#br0" timeOffset="103234">12993 4589 199 0,'0'0'228'0,"0"0"-215"15,0 0-13-15,0 0 1 16,0 0 4-16,0 0 57 15,483-119-34-15,-368 95-10 16,8 0-12-16,0 3 3 16,-11 4-12-16,-7 5 3 15,-19 8-20-15,-20 4-2 16,-17 0-41-16,-15 0 22 16,-14 7 17-16,-20-1 9 15,0 2 15-15,0 2 32 16,0-4 5-16,0 1-3 15,0-3-34-15,0 9 0 0,0 13 0 16,0 27 3-16,0 28-3 16,0 39 0-16,0 40 1 15,0 27 6-15,0 20-3 16,3 9 13-16,17-2 5 16,-3-2-4-16,3-7 13 15,0-11-8-15,0-18-22 16,-8-13 14-16,5-10-15 15,-11-18 0-15,5-15-1 16,-11-28 9-16,3-18-8 16,-3-28 0-16,0-22 0 15,0-20-14-15,0-4 12 16,0 0-58-16,0-26-60 0,0-7-68 16</inkml:trace>
  <inkml:trace contextRef="#ctx0" brushRef="#br0" timeOffset="103546">13227 7191 411 0,'0'0'8'0,"0"0"-8"15,0 0 8-15,0 0 32 16,0 0 38-16,0 0-33 16,573-74-1-16,-424 43-43 15,-1 5-1-15,-16-1 3 16,-9 10 2-16,-17 4-10 16,-14 11-2-16,-15 2-38 15,-17 0 43-15,-28 0-19 16,-15 0-70-16,-17 2 67 15,0 5-1-15,-3-7 14 16,-20 0-112-16</inkml:trace>
  <inkml:trace contextRef="#ctx0" brushRef="#br0" timeOffset="104266">13657 3613 343 0,'0'0'68'16,"0"0"-60"-16,0 0 18 0,0 0-7 15,0 0 61-15,0 0-51 16,0 0-21-16,-221 289 8 16,144-186-11-16,-5 11 3 15,-4 2-8-15,3-9 9 16,11-16-10-16,9-19 1 16,20-19-26-16,23-25-11 15,14-19-23-15,6-9-15 16,0-9-133-16</inkml:trace>
  <inkml:trace contextRef="#ctx0" brushRef="#br0" timeOffset="105000">13711 3574 248 0,'0'0'52'16,"0"0"-52"-16,0 0 0 15,0 0 9-15,0 0 29 16,0 0 43-16,138 3-35 15,-72-15-15-15,11 0 20 16,5-5-49-16,1 2 9 16,3-3-11-16,-11 0 8 15,8 6-9-15,0-4 1 0,-3 14-2 16,0 0-4-16,-11 2-5 16,-9 0 9-16,-14 0-4 15,-20-4-23-15,-9 2 28 16,-8-5-26-16,-2 1-3 15,-7-3 24-15,0-3-32 16,3-7-6-16,-3 12-13 16,0 1-15-16,0 4 42 15,0 2 17-15,0 0 13 16,0 0 15-16,0 0 13 16,0 0 15-16,-16 4-2 15,-4 5-3-15,-3 16 19 16,-6 2-29-16,-8 10-6 0,0 20 3 15,-12 11-23-15,3 19 12 16,-17 11-14-16,-17 15 9 16,8 4-17-16,-8-4 8 15,-3-6-9-15,17-18-2 16,13-26-15-16,23-18 24 16,14-25-27-16,16-20-84 15,0-3-137-15</inkml:trace>
  <inkml:trace contextRef="#ctx0" brushRef="#br0" timeOffset="105422">14822 3559 363 0,'0'0'1'0,"0"0"22"15,0 0-21-15,0 0 29 0,0 0 27 16,0 0-32-16,122 825-1 15,-99-636 3-15,0 10-26 16,0-13 27-16,0-14-28 16,-6-13 6-16,3-16 13 15,-3-15-18-15,-8-13 6 16,5-7-8-16,-11-19 9 16,-3-15-14-16,0-17 5 15,0-18 0-15,0-16-6 16,0-10-5-16,0-13-17 15,0 0-79-15,0-9-68 16,0-22-128-16</inkml:trace>
  <inkml:trace contextRef="#ctx0" brushRef="#br0" timeOffset="105797">15228 5857 320 0,'0'0'3'16,"0"0"1"-16,0 0 12 0,0 0 4 15,0 0 42-15,0 0-32 16,-178 384-23-16,118-289 18 16,-6 5-24-16,-3 0 12 15,-10 3-13-15,-4-9-14 16,14-6 12-16,9-16-4 16,17-12 6-16,20-19 5 15,6-19 1-15,17-11-9 16,0-11 3-16,0 0-50 15,0 0 11-15,6-15-16 16,8-5-124-16</inkml:trace>
  <inkml:trace contextRef="#ctx0" brushRef="#br0" timeOffset="106375">14891 4346 327 0,'0'0'53'15,"0"0"-39"-15,0 0 44 16,0 0-7-16,0 0-3 15,0 0 5-15,0 0-47 16,-169 275 5-16,117-186-1 16,-11 7 3-16,0 1-8 15,0-6-5-15,3-8-16 16,11-11 13-16,12-21-39 16,14-16 11-16,17-13-18 15,6-22-61-15,0 0-71 16</inkml:trace>
  <inkml:trace contextRef="#ctx0" brushRef="#br0" timeOffset="106656">14947 4913 436 0,'0'0'1'16,"0"0"18"-16,0 0 32 15,0 0-9-15,0 0 0 16,0 0-21-16,-79 291-13 16,30-206 2-16,-14-5-10 0,-3 6 0 15,-11-3 3-15,8 0-1 16,6-5-3-16,14-16 1 16,12-17-3-16,23-14-13 15,14-17 11-15,0-8-90 16,14-6 38-16,6 0-42 15,9-20-23-15</inkml:trace>
  <inkml:trace contextRef="#ctx0" brushRef="#br0" timeOffset="106859">14987 5538 297 0,'0'0'102'0,"0"0"-98"0,0 0 64 16,0 0-37-1,0 0 17-15,0 0-14 0,-23 273-33 16,-17-192 14-16,-6 6-15 16,-7-3 0-16,-7-6 10 15,5-4-10-15,-8-2 0 16,3-13-20-16,11-9-67 16,35-50-20-16,11 0-106 15</inkml:trace>
  <inkml:trace contextRef="#ctx0" brushRef="#br0" timeOffset="107594">13399 5263 214 0,'0'0'119'0,"0"0"-66"16,0 0-42-16,0 0 17 15,0 0-3-15,0 0-20 16,-6 2 12-16,32-2-9 16,17 0 37-16,23 0-9 15,14 0-6-15,15-7 30 16,22-13-43-16,-5-4-14 16,10 1 6-16,1 2-6 15,-17 0-3-15,-14-7 0 0,-12 15-1 16,-17 3-8-1,-23 7 1-15,-17 3-3 0,-17 0 2 16,-6 0 1-16,0 0 8 16,0 0 0-16,-29 9-60 15,-25 17-73-15,28-7-32 16,-8-4-106-16</inkml:trace>
  <inkml:trace contextRef="#ctx0" brushRef="#br0" timeOffset="107906">13436 5824 334 0,'0'0'41'16,"0"0"-41"-16,0 0-52 16,0 0 52-16,0 0 16 15,0 0 10-15,0 0 1 16,146 39-21-16,-83-57 2 15,3-1 28-15,9 4 3 16,11-7 17-16,11-2-15 16,5 0-32-16,-7-3 17 15,5 0-26-15,-11 1 3 16,-3 5-3-16,-6 2 0 16,-14 10 0-16,-23 7 0 15,-14 2-31-15,-18 0 5 16,-11 0-22-16,0 0 48 0,-43 27-15 15,9-15-70-15,2 4-94 16</inkml:trace>
  <inkml:trace contextRef="#ctx0" brushRef="#br0" timeOffset="108250">13419 6542 367 0,'0'0'36'0,"0"0"-35"0,0 0 12 16,0 0 14-16,0 0 37 15,0 0-6-15,318-6-29 16,-215-20 13-16,-1-2-39 15,-3 1-3-15,0 1 0 16,-13 5 8-16,-20 6-15 16,-9 5 7-16,-25 7-26 15,-12 2 21-15,-9 1-36 16,-11 0 26-16,0 0 10 16,-11 0-6-16,-9 0-79 15,0 0-123-15</inkml:trace>
  <inkml:trace contextRef="#ctx0" brushRef="#br0" timeOffset="109126">13250 5449 226 0,'0'0'70'16,"0"0"-48"-16,0 0-17 16,0 0 4-16,0 0 34 15,0 0-24-15,0 0 3 16,-16 0-20-16,16 0-1 16,0 0 31-16,0 0-18 15,0 0-5-15,0 0-9 0,0 0-22 16,16 0 22-1,24 0 2-15,6-8 5 0,11-5 15 16,-8 1-17-16,8 1 2 16,-11 3 6-16,-3 1-7 15,-3 1 0-15,-11 3-6 16,-6 0-8-16,-9 0 6 16,-5 3-43-16,-9-3 5 15,0 3-27-15,0-3-69 16</inkml:trace>
  <inkml:trace contextRef="#ctx0" brushRef="#br0" timeOffset="109657">13181 5397 97 0,'0'0'128'0,"0"0"-55"16,0 0-32-16,0 0-4 15,0 0-17-15,0 0-15 16,-16 1-10-16,16-1-2 16,3 0 7-16,27 0 4 15,-1 0-1-15,11 0-2 16,3-11 8-16,9 2-6 0,5-3 14 15,-11-4-17-15,-3 7 0 16,-6-1 3-16,-14 3 1 16,-6 5-4-16,-14 2 0 15,-3 0-11-15,0 0 4 16,-3 0 7-16,-37 0-38 16,-6 18-41-16,-11-1 9 15,5-2 50-15,-5-6 0 16,-3 0 14-16,11-1 6 15,-7 1 2-15,10 0 16 16,0-3 29-16,3 0-11 16,6 4 15-16,14-1-25 15,9-1-19-15,11-3 5 0,3-5-12 16,17 0-19-16,40 0 19 16,15 0 15-16,17-19-3 15,4-6-10-15,-7 3 6 16,-8 0-8-16,-7 7 0 15,-62 15-36-15,-6 0-131 16</inkml:trace>
  <inkml:trace contextRef="#ctx0" brushRef="#br0" timeOffset="110235">13310 5831 206 0,'0'0'87'0,"0"0"-66"0,0 0 10 16,0 0-4-16,0 0 2 16,0 0-28-16,0 0 4 15,86 6 42-15,-34-21-45 16,5-9 4-16,3-3-5 15,-14 4 3-15,-6 6-4 16,-11 4-8-16,-12 7-47 16,-14 6 35-16,-3 0 0 15,0 0 20-15,-9 0 7 16,-31 8-7-16,-6 15-16 16,-11-1 9-16,5-1-1 0,-8-1 3 15,-3 5-27 1,0 4 18-16,10-1 10 0,10-9 8 15,17 0 24-15,22-7 10 16,4-4-35-16,14-8-6 16,38 0 6-16,25 0 17 15,12-29-5-15,-3 0-15 16,3-8 0-16,-6 10-31 16,-63 16-55-16,-14 4-24 15</inkml:trace>
  <inkml:trace contextRef="#ctx0" brushRef="#br0" timeOffset="110610">13122 6527 304 0,'0'0'44'0,"0"0"-44"16,0 0 0-1,0 0 23-15,0 0 7 0,0 0 23 16,0 0-45-16,303 0-2 16,-223-15 0-16,-14 0-6 15,-9 6-6-15,-25 7-32 16,-4 2-55-16,-22 0 1 16,-6 0 7-16,0 0 36 15</inkml:trace>
  <inkml:trace contextRef="#ctx0" brushRef="#br0" timeOffset="281">16499 928 69 0,'0'0'51'0,"0"0"-51"0,0 0-42 16,0 0-14-16,0 0 34 15</inkml:trace>
  <inkml:trace contextRef="#ctx0" brushRef="#br0" timeOffset="609">18225 1612 515 0,'0'0'37'0,"0"0"-37"16,0 0-43-16,0 0-79 0,0 0-40 16,0 0 162-1,824 469 64-15,-735-413-13 0,4-6-20 16,-4-5-25-16,-3-9-6 16,-3-7-2-16,3-5-41 15,-11-3-29-15,-1 2 19 16,-8 10-13-16,-3 3 16 15,-14 2 20-15,5-1 30 16,-8-1 23-16,3-8-5 16,4-1-18-16,-10-6-13 15,0-3-25-15,0-2 12 16,3 1 10-16,14 4 7 16,3 5 9-16</inkml:trace>
  <inkml:trace contextRef="#ctx0" brushRef="#br0" timeOffset="188">14180 418 115 0,'0'0'59'0,"0"0"-59"0,0 0-5 16,0 0-17-16,0 0 22 16,0 0 9-16,824 90 16 15,-712-77 7-15,-3-4-32 16,-9 8-2-16,-17 0-40 15,-14 4-28-15,3 7 20 16,5 3 16-16,9 5 19 16,13 0 15-16</inkml:trace>
  <inkml:trace contextRef="#ctx0" brushRef="#br0" timeOffset="667996">15801 333 108 0,'26'-17'111'0,"-26"17"-98"16,0 0-3-16,0 0 1 0,0 0 19 15,0 0 14-15,0 0-39 16,0 0-3-16,-6 25-2 16,-17 11 3-16,-7 11-2 15,-17 19-1-15,-5 12-6 16,-17 15 1-16,-14 16-22 15,-11 13 13-15,-1 2 8 16,-5 8 6-16,5-7 6 16,2-22 4-16,17-3 22 15,13-41 5-15,20-17-29 16,10-16-5-16,24-23-3 16,-5 6-20-16,14-9-38 15,0 0-67-15</inkml:trace>
  <inkml:trace contextRef="#ctx0" brushRef="#br0" timeOffset="680183">16038 464 146 0,'0'0'74'16,"0"0"-73"-16,0 0 6 16,0 0-7-16,0 0 1 15,0 0-2-15,-29-53 5 16,9 45 0-16,-3-1 1 0,3 1-1 15,-3-1 30 1,6 0-21-16,1 0-9 0,6 6 15 16,-3-3-18-16,6 6-1 15,4 0 4-15,0 0 1 16,-4 0 16-16,7 0 8 16,0 0-15-16,0 0 22 15,0 0-36-15,-3 0 2 16,3 0-2-16,0 0 0 15,0 0 0-15,19 0 0 16,28 0 2-16,18-4 13 16,26-1-5-16,7-3 10 0,22 2 11 15,12-4-18-15,17 4 8 16,16-2-21-16,10-2 2 16,14 2-6-16,20-5 4 15,-11 7 0-15,4 1-1 16,-27-3 10-16,-23 1-11 15,-26-2 2-15,-26 3 0 16,-38 3-15-16,-35 0-17 16,-27 0-78-16,-34 0-5 15</inkml:trace>
  <inkml:trace contextRef="#ctx0" brushRef="#br0" timeOffset="681245">14997 1710 288 0,'0'0'71'16,"0"0"-71"-16,0 0-19 15,0 0 19-15,0 0 1 16,0 0 36-16,0 0 16 15,82 10-14-15,-45-10-6 0,6 0-28 16,3 0 7-16,8 6-12 16,15 3 11-16,20-3-3 15,34-6 24-15,15 0 11 16,31 0-11-16,10 0-29 16,2-21 7-16,11-1-10 15,-3 8 8-15,-1-5-10 16,7 8 2-16,-6 3 0 15,0-2-5-15,-17 4 13 16,-27 3-8-16,-30 0 0 16,-41 3 6-16,-25 0-13 15,-15 0 7-15,-25 0 0 0,2 0-10 16,-11 0 0-16,0 0-36 16,0-6-50-16,0-3-187 15</inkml:trace>
  <inkml:trace contextRef="#ctx0" brushRef="#br0" timeOffset="681917">18599 253 97 0,'0'0'210'0,"0"0"-208"16,0 0 0-1,0 0-2-15,0 0 6 0,0 0 36 16,-80 103 0-16,61-61-37 16,-11 15 5-16,-13 18-4 15,-20 19-6-15,-26 27 0 16,-7 19 8-16,-13 16-11 16,0-5 3-16,-8-7 0 15,2-23-5-15,9-9 9 16,7-27-4-16,10-13 0 15,23-13-11-15,17-15 3 16,12-14-73-16,37-30-20 16</inkml:trace>
  <inkml:trace contextRef="#ctx0" brushRef="#br0" timeOffset="683120">14765 1717 259 0,'0'0'27'0,"0"0"-10"15,0 0-24-15,0 0 14 16,0 0-6-16,0 0 18 16,8-7-16-16,-5 7 21 15,6 0-23-15,5 42 10 16,-8 29 42-16,1 30-31 15,-7 25 11-15,0 17-12 16,0 6-9-16,0-12-9 16,0-10-3-16,13-25 0 0,4-19-8 15,3-17 8-15,-4-22-6 16,-9-14-5-16,6-15-47 16,-6-15 16-16,-7 0-29 15,0 0 3-15,0-6 13 16</inkml:trace>
  <inkml:trace contextRef="#ctx0" brushRef="#br0" timeOffset="683652">14825 2826 142 0,'0'0'3'15,"0"0"2"-15,0 0-4 0,0 0 1 16,0 0 44-16,0 0 3 16,145 16-10-16,-88-14-5 15,6-2-27-15,9 0 21 16,25 0 4-16,9 0-15 15,9 0 7-15,20-6-24 16,8-17 1-16,9-4-1 16,7 0 3-16,-10 1-6 15,-3 2 1-15,-14 6 2 16,-10 3 11-16,-13 9 40 16,-14 6-45-16,-1 0-12 15,-19 0 1-15,5 0-53 16,-17 0 20-16,0 0-11 0,-63 0-52 15,0 0-103-15</inkml:trace>
  <inkml:trace contextRef="#ctx0" brushRef="#br0" timeOffset="684245">17557 1590 41 0,'0'0'182'16,"0"0"-138"-16,0 0-9 15,0 0-8-15,0 0 25 16,0 0 10-16,0 171-26 15,0-71 2-15,0 14-36 16,0 3 9-16,10-7-3 0,3-12 1 16,-13-14-4-16,7-16-5 15,-7-15 0-15,10-13-7 16,-10-12 7-16,0-6-23 16,0-17-30-16,0-5-69 15,0 0-42-15</inkml:trace>
  <inkml:trace contextRef="#ctx0" brushRef="#br0" timeOffset="684996">15672 2869 122 0,'0'0'64'0,"0"0"-24"16,0 0 4-16,0 0-9 15,0 0 16-15,0 0-20 16,0 0 14-16,781-47 0 15,-649 31-45-15,-3-2 11 16,-4-1-11-16,1 2 0 0,-3 6-9 16,-11 7 0-16,-9 2-11 15,-17 2 5-15,-20 0-19 16,-10 0 32 0,-10 0-11-16,-6 0-23 0,-40 0-4 15,0 0-100-15</inkml:trace>
  <inkml:trace contextRef="#ctx0" brushRef="#br0" timeOffset="685714">18576 394 277 0,'0'0'13'0,"0"0"-6"16,0 0-7-16,0 0 33 15,0 0 39-15,0 0 4 16,60 400-46-16,-45-293-24 15,2-6 4-15,-3-15-9 16,-2-18-1-16,-1-11 0 0,-5-15 9 16,-3-10-20-1,-3-10-22-15,0-7-56 0,0-13-5 16,0-2-27-16</inkml:trace>
  <inkml:trace contextRef="#ctx0" brushRef="#br0" timeOffset="685949">18648 915 237 0,'0'0'16'15,"0"0"9"-15,0 0-20 16,0 0 1-16,0 0 34 0,0 0-11 15,60 534-13-15,-54-499-13 16,2-7-3-16,-5-5-3 16,-3-23-68-16,0 0-57 15</inkml:trace>
  <inkml:trace contextRef="#ctx0" brushRef="#br0" timeOffset="686308">18725 1478 203 0,'0'0'58'0,"0"0"-27"16,0 0-15-16,0 0 5 15,0 0 30-15,0 0-18 16,-103 214-3-16,54-136-24 16,-11 13-4-16,-16 9 10 15,3-1-11-15,-16 1-1 16,-7 1 0-16,4-10 3 16,-5-6-9-16,22-13 4 15,4-10 2-15,19-14-9 0,9-12 9 16,20-15-1-16,9-15-5 15,14-6-7-15,0 0-77 16,23-4 49-16,17-25-46 16,-17 3 4-16</inkml:trace>
  <inkml:trace contextRef="#ctx0" brushRef="#br0" timeOffset="686605">18010 2409 34 0,'0'0'95'15,"0"0"-40"-15,0 0-47 16,0 0 1-16,0 0 2 15,0 0-11-15,328-300 16 16,-302 279-16-16,-16 8 3 0,-3 13-6 16,-7 0 11-16,0 0 14 15,-13 13 17-15,-33 27-36 16,-14 16-6-16,-9 12-6 16,-17 11-47-16,-11 4 35 15,5 0-24-15,3-12 45 16,9-11 3-16,17-16 50 15,23-21-5-15,27-14-22 16,13-9-11-16,0 0-15 16,53-38-8-16,13-16 8 15,17-17 0-15,0-6-24 16,0-7-6-16,-60 48-66 16,0 6-45-16</inkml:trace>
  <inkml:trace contextRef="#ctx0" brushRef="#br0" timeOffset="693387">14944 2244 283 0,'0'0'14'0,"0"0"-11"16,0 0-3-16,0 0 12 16,0 0-11-16,0 0 19 15,0 0 23-15,307 24 19 16,-213-24-45-16,15 0 18 15,20 0 4-15,20 0-32 16,16 0 31-16,10 0-34 16,17-7 1-16,3-8 4 15,0 1-4-15,-4-5-5 16,-5-1 0-16,-3 5 7 0,-19 0-16 16,-11-1 9-16,-35 10-22 15,-18 2 12-15,-20 4-51 16,-80 0-44-16,0 0-127 15</inkml:trace>
  <inkml:trace contextRef="#ctx0" brushRef="#br0" timeOffset="1187">21318 4327 498 0,'0'0'34'0,"0"0"-34"0,0 0-91 16,0 0-7-16,0 0 0 16,0 0 92-16,-298 750 6 15,272-663 33-15,-4-10-14 16,7-9-19-16,0-14-5 15,0-12-10-15,3-4-27 16,-3 13 11-16,0 10 14 16,-11 18-11-16,2 13 11 15,-8 4 3-15,-3 5-6 16,0-8 10-16,-3-14-6 16,-5-14 16-16,5-10 114 15,0-8-57-15,-11-3-57 0,2 1-48 16,-15-3-7-16,7 9 31 15,7 12 0-15,-3 12 4 16,2 10 13-16,5 7-11 16,-8-5 6-16,14-11 4 15,-8-14-3-15,11-16 7 16,0-5 4-16,-3 1 116 16,-14 3-116-16,-12 9-68 15,-11 3 40-15,-3 2 13 16,0 3 5-16,4 1 7 15,2-7-4-15,8-12 6 16,9-4 1-16,-3-10 0 0,3-4 0 16,0-2 0-1</inkml:trace>
  <inkml:trace contextRef="#ctx0" brushRef="#br0" timeOffset="699888">16433 6529 172 0,'26'299'40'0,"-3"-91"-36"16,8-27-4-16,-5-35-7 15,-3-32-7-15,-3-29 9 16,-20-85-33-16</inkml:trace>
  <inkml:trace contextRef="#ctx0" brushRef="#br0" timeOffset="700372">16344 5839 97 0,'0'0'41'0,"0"0"-34"0,0 0 23 15,0 0 9-15,0 0 0 16,0 0 8-16,149 1114-42 16,-129-926-3-16,-5-22 6 15,2-26-6-15,0-18 5 16,-4-15-7-16,-6-18-4 16,2-12-1-16,2-16-24 15,-11-61-40-15,0 0-104 16</inkml:trace>
  <inkml:trace contextRef="#ctx0" brushRef="#br0" timeOffset="700951">16141 5783 111 0,'0'0'50'16,"0"0"-36"-16,0 0-3 0,0 0 5 15,0 0 18-15,0 0 34 16,332-65-21-16,-237 46-6 16,14-2-23-16,10-2-15 15,10-4-2-15,17 0-1 16,3-6-13-16,-3-1 10 15,-8-3-69-15,-16 0-12 16,-19 5 23-16,-17 9 6 16,-23 8 19-16,-63 15 19 15,0 0-16-15</inkml:trace>
  <inkml:trace contextRef="#ctx0" brushRef="#br0" timeOffset="701482">17643 5403 195 0,'0'0'69'0,"0"0"-69"16,0 0-22-16,0 0 22 15,0 0 10-15,0 0 12 16,63 368 13-16,-23-188-27 16,-8 21 8-16,2 10 4 0,-2 1-11 15,2-7 25 1,-5-20-26-16,8-20-3 0,-3-21 2 15,-8-17-3-15,-3-19-4 16,-3-18 0-16,0-19 5 16,-14-20-11-16,5-20 6 15,-8-16 0-15,0-15-8 16,-3 0 3-16,0-4-83 16,0-24-82-16</inkml:trace>
  <inkml:trace contextRef="#ctx0" brushRef="#br0" timeOffset="702154">16760 7913 207 0,'0'0'45'15,"0"0"-45"-15,0 0-11 16,0 0 11-16,0 0 29 15,0 0-2-15,0 0 24 16,211-17-28-16,-125-4-20 16,14-2 32-16,6 0-29 15,6-1 11-15,-6-3-16 16,-7 1 14-16,-10-5-26 16,-3 7 11-16,-6 3-27 0,-17 6 16 15,-14 9-30 1,-12 0-7-16,-17 6-10 0,-20 0-38 15,0-2-56-15</inkml:trace>
  <inkml:trace contextRef="#ctx0" brushRef="#br0" timeOffset="702951">16773 4763 190 0,'0'0'115'15,"0"0"-108"-15,0 0-2 16,0 0 4-16,0 0-1 16,0 0 13-16,-96 207-5 15,63-117-15-15,-6 11 14 16,-4 3-14-16,0-3 1 0,0-7-1 15,3-19-1-15,3-2 0 16,14-16 0-16,17-23-27 16,6-34-54-16,0 0-161 15</inkml:trace>
  <inkml:trace contextRef="#ctx0" brushRef="#br1" timeOffset="713250.3233">16753 4783 91 0,'0'0'104'0,"0"0"-95"15,0 0-1-15,0 0-6 16,0 0 44-16,0 0 41 16,0 0-23-16,272-39-34 15,-163 12-19-15,17-3 25 16,9 3-35-16,7-1 8 15,-10-3-9-15,-87 22 2 16</inkml:trace>
  <inkml:trace contextRef="#ctx0" brushRef="#br0" timeOffset="718140">18219 4425 187 0,'0'0'76'0,"0"0"-75"16,0 0 0-16,0 0 18 15,0 0 4-15,0 0 11 16,0 0-20-16,37 0-1 16,-37 0 16-16,3 0-28 15,-3 0 5-15,0 0-5 16,0 15 6-16,0 9-1 0,0 11-6 15,-17 18 0-15,-23 11-1 16,-6 17 1-16,-3 5 0 16,-11 6-3-16,3 3 8 15,8-1-5-15,-8-1 0 16,5 0 0-16,-5-10-10 16,5-5-31-16,-8-8-41 15,0-13 31-15,11-9-5 16,32-48-56-16</inkml:trace>
  <inkml:trace contextRef="#ctx0" brushRef="#br0" timeOffset="719047">17643 4672 86 0,'0'0'49'0,"0"0"-36"16,0 0 9-16,0 0-20 16,0 0 5-16,0 0-14 15,0 0 5-15,0-46 2 16,0 41 4-16,0 5-3 16,0 0 40-16,0 0-9 15,0 0-21-15,0 0 6 16,0 0-17-16,0 0 0 15,0 0-1-15,0 0 5 16,0-2-4-16,17-4 0 0,-8 6 0 16,8 0-3-1,3-3 3-15,6 0 0 0,11-3 0 16,6-3 7-16,6-4-6 16,8 3-1-16,3-6 0 15,-5 2-5-15,2-4 5 16,-14 2-1-16,-3 3 0 15,-17 3-22-15,-3 7-6 16,-20 3-27-16,0 0-69 16</inkml:trace>
  <inkml:trace contextRef="#ctx0" brushRef="#br0" timeOffset="720562">18136 4647 61 0,'0'0'31'16,"0"0"-31"-16,0 0-63 16</inkml:trace>
  <inkml:trace contextRef="#ctx0" brushRef="#br0" timeOffset="720750">18136 4647 0 0,'14'-46'56'0,"-14"46"21"15,0 0-24-15,0 0-20 16,0 0 0-16,0 0 13 15,83 494-11-15,-41-282-1 16,5 32-14-16,2 16-15 0,7-6 6 16,4-2-8-16,-8-21 14 15,8-26-12-15,-11-21-2 16,5-25-3-16,-8-30 0 16,-6-15-42-16,-8-22-20 15,-32-92-44-15</inkml:trace>
  <inkml:trace contextRef="#ctx0" brushRef="#br0" timeOffset="721672">18628 7042 51 0,'0'0'46'0,"0"0"19"16,0 0-12-16,0 0-9 16,0 0-5-16,0 0-22 15,0 0-12-15,-128 328-5 16,68-251-7-16,-9 3-5 15,-3-5 12-15,-8-7 8 16,11-17 35-16,9-9-8 16,17-16 19-16,20-14-41 15,9-8-3-15,14-4-10 16,0 0-22-16,17 0 21 0,26-33-3 16,14-12-6-16,-8-6-7 15,8-2-70-15,-8-1-16 16,0-2-2-16,8-1 49 15,-18 6 39-15,4 9 2 16,-37 34 4-16</inkml:trace>
  <inkml:trace contextRef="#ctx0" brushRef="#br0" timeOffset="722515">16456 6462 247 0,'0'0'81'0,"0"0"-81"16,0 0-5-16,0 0 3 0,0 0 2 15,0 0 5-15,49 6 14 16,8-6-10-16,15-9 26 15,8-17-6-15,19 1 2 16,7-3 5-16,12-1-31 16,22 0 6-16,-5-1-11 15,1-3 4-15,-27 0-16 16,-17 6 2-16,-26 4-17 16,-23 7 1-16,-23 16-37 15,-20 0 12-15,0 0 19 16,-20 0-39-16</inkml:trace>
  <inkml:trace contextRef="#ctx0" brushRef="#br0" timeOffset="722781">16585 6825 195 0,'0'0'116'0,"0"0"-116"16,0 0-16-16,0 0 16 15,0 0 15-15,0 0-14 0,323-54 6 16,-217 24 2 0,11 3-7-16,-5 4 6 0,-9-1-8 15,-14 7-2-15,-20-1-1 16,-19 12-51-16,-50 6-43 15,0 0-14-15</inkml:trace>
  <inkml:trace contextRef="#ctx0" brushRef="#br0" timeOffset="723094">16618 7250 320 0,'0'0'45'0,"0"0"-43"16,0 0-4-16,0 0-14 15,0 0 16-15,0 0 32 16,106 89-12-16,-11-89 5 16,17-23-23-16,25-11 1 15,1 2 6-15,5 3-9 16,3-1 0-16,-18 3-1 15,-22 6-5-15,-20 8-28 16,-23 2-26-16,-23 5-12 16,-20 6 36-16,-20 0-14 15,0 0 44-15,-3 0 5 16,-28 0-120-16</inkml:trace>
  <inkml:trace contextRef="#ctx0" brushRef="#br0" timeOffset="723750">17749 6112 210 0,'0'0'77'16,"0"0"-77"-16,0 0 0 16,0 0-1-16,0 0 2 15,0 0 22-15,-14 16-20 16,14-16 8-16,14 0 33 16,12-18-25-16,14-23 6 15,9-7-5-15,11-11-19 16,6-7 9-16,11 1-10 15,-8-5 0-15,8 8-7 0,-8 6 7 16,-13 12 0 0,-10 13-3-16,-19 8 11 0,-8 16-13 15,-12 3 5-15,-7 4 0 16,0 0-10-16,0 0 4 16,-3 4-62-16,-14 9-38 15,7 2-139-15</inkml:trace>
  <inkml:trace contextRef="#ctx0" brushRef="#br0" timeOffset="724078">17801 6520 301 0,'0'0'10'0,"0"0"-10"16,0 0-21-16,0 0 18 16,0 0 3-16,0 0 21 15,0 0-3-15,120-50 10 16,-74 7-27-16,8-4 10 16,-5 3 12-16,11-9-7 15,-5-4 6-15,5 0-22 16,-3 0 0-16,-5 10-2 0,-9 9 2 15,-6 8-2-15,-14 18-7 16,-10 4-32-16,-13 8-14 16,0 0-32-16,0 2 15 15</inkml:trace>
  <inkml:trace contextRef="#ctx0" brushRef="#br0" timeOffset="724360">17815 7068 234 0,'0'0'40'0,"0"0"-40"15,0 0 0-15,0 0 26 16,0 0 2-16,0 0 11 15,146-74-12-15,-80 11-23 16,14-3 12-16,-2-8-16 16,2-9 2-16,3 3-2 15,-7 0 0-15,-10 24-12 16,-20 23-19-16,-46 33-66 16,0 0-107-16</inkml:trace>
  <inkml:trace contextRef="#ctx0" brushRef="#br0" timeOffset="-126">10614 34 140 0,'0'0'109'0,"0"0"-109"15,0 0-20-15,0 0-15 16,0 0-6-16,0 0 41 16,0 0 5-16,827 63-4 15,-741-47 5-15,0-3-6 16,-14-3-15-16,2-1-31 16,-8-9-4-16,3 0 16 15,17 0 16-15,20 2 16 0</inkml:trace>
  <inkml:trace contextRef="#ctx0" brushRef="#br0" timeOffset="1718">11290 9492 601 0,'0'0'42'15,"0"0"-42"-15,0 0-70 16,0 0-269-16</inkml:trace>
  <inkml:trace contextRef="#ctx0" brushRef="#br0" timeOffset="1906">8634 9588 482 0,'0'0'0'15,"0"0"-51"-15,0 0-228 16</inkml:trace>
  <inkml:trace contextRef="#ctx0" brushRef="#br0" timeOffset="2140">9774 9543 240 0,'0'0'95'15,"0"0"-90"-15,0 0-5 16,0 0-2-16,0 0-16 0,0 0-2 16,1138 51-19-1,-1058-31 13-15,-11-4-2 0,-3-7-95 16,-60-9 39-16</inkml:trace>
  <inkml:trace contextRef="#ctx0" brushRef="#br0" timeOffset="-391">8720 28 42 0,'0'0'46'0,"0"0"-21"16,0 0-25-16,0 0-56 16,0 0 11-16,0 0 33 15</inkml:trace>
  <inkml:trace contextRef="#ctx0" brushRef="#br0" timeOffset="-1626">5220 8164 305 0,'0'0'0'16,"0"0"-81"-16,0 0 24 15,0 0 56-15,0 0 1 0,0 0 28 16,383 206 23-16,-323-178 24 16,3 3-75-16,6-7-15 15,8 3 14-15,1-3 2 16,22-1 1-16,-1 7 0 15,10-3 3-15,14 9 40 16,9 0-13-16,20 8 1 16,20 1 8-16,14-1-31 15,8-5 0-15,12-6-10 16,-5-9-10-16,8-9-11 16,-18-7-87-16,-25 2-127 15,-140-10 124-15</inkml:trace>
  <inkml:trace contextRef="#ctx0" brushRef="#br0" timeOffset="-532">6576 64 371 0,'0'0'101'0,"0"0"-101"16,0 0 0-16,0 0-26 15,0 0 24-15,0 0 0 16,0 0-15-16,701-30 15 16,-638 30-33-16,0 0-48 15,6 0-19-15,8-2 15 16,-2-2 20-16,14-2 21 16</inkml:trace>
  <inkml:trace contextRef="#ctx0" brushRef="#br0" timeOffset="-10502">0 1161 72 0,'0'0'87'15,"0"0"-47"-15,0 0 0 16,0 0 4-16,0 0 13 16,0 0-6-16,0 0-27 15,20 351 17-15,-20-266-20 16,0 8-5-16,0 0 5 15,0-6-16-15,0-2 8 16,0-17-7-16,0-5-1 16,0-15 3-16,0-16-8 0,0-9 0 15,0-12-3-15,0-11 0 16,0 0-14-16,0-25-66 16,0-20-100-16,-6 18 15 15</inkml:trace>
  <inkml:trace contextRef="#ctx0" brushRef="#br0" timeOffset="-9580">11 1305 37 0,'0'0'279'0,"0"0"-224"0,0 0-11 16,0 0-24-16,0 0 9 15,0 0 8-15,158 31-20 16,-102-43 6-16,-7-10-7 15,8 7-15-15,-8 7 25 16,8-1-23-16,-5 6-2 16,11-3 12-16,3 3-13 15,14 0 9-15,3 0-5 16,3 3 2-16,-3 0-3 16,-11 0-3-16,7 0 0 0,-13-3-5 15,0 3 4-15,8 0 1 16,-8 0 0-16,-3 0-5 15,0 0-5-15,-11 0 8 16,-1 0-1-16,-8 0-3 16,-14 0 1-16,-9 0 2 15,-6 0-11-15,-8 0-30 16,-3 0 10-16,-3 0-25 16,0 0 14-16,0 0 4 15,0 0 13-15,0 0 26 16,0 0 2-16,0-3 0 15,0 0 4-15,0 3-1 16,0-4 6-16,0 4 22 0,0 0-5 16,0 0 13-1,0 0 5-15,0 0-13 0,0 0 12 16,0 0-23-16,0 0-1 16,0 0-8-16,0 25-6 15,0 20-1-15,0 14-2 16,0 13 5-16,0 2 0 15,0 7-7-15,0-1 0 16,-3-3 4-16,0-2 0 16,3-13-4-16,0-8 0 15,0-9 4-15,0-16-3 16,0-5-1-16,0-11 0 0,0-7-1 16,-3-4 6-16,-8-2-2 15,8 0-3-15,-3 0-13 16,-8 0-11-16,-3 0-56 15,-3-12-48-15,14 0-41 16,3 3 43-16,0 3 31 16</inkml:trace>
  <inkml:trace contextRef="#ctx0" brushRef="#br0" timeOffset="-8596">86 2249 239 0,'0'0'74'16,"0"0"-29"-16,0 0-2 15,0 0-16-15,0 0 12 16,0 0-7-16,0 0 0 16,23 12 14-16,-6-12-28 15,6 0 4-15,13 0 4 16,4 0-11-16,9 0 15 15,14 0-15-15,0 0-9 16,0-6 6-16,-6 0-12 16,-5 3 0-16,-9 3 0 0,-6 0 9 15,-11 0-11-15,-12 0 2 16,-8 0 0-16,-6 0-2 16,0 0 8-16,0 0-6 15,0 0 6-15,0 0-6 16,0-2-12-16,0 2-63 15,0-4-177-15,-3 4-147 16</inkml:trace>
  <inkml:trace contextRef="#ctx0" brushRef="#br0" timeOffset="-7986">861 2023 222 0,'0'0'82'16,"0"0"-40"-16,0 0-4 0,0 0 4 16,0 0-10-1,0 0 4-15,0 0-14 0,3 429-9 16,-3-361 14-16,3-5-26 15,-3-10 7-15,0-11 2 16,3-9-8-16,-3-13 9 16,0-8-11-16,0-9 0 15,0-3 9-15,0 0-9 16,0 0 0-16,0-9-5 16,0-11-17-16,0 1-7 15,0-3-100-15,0 6-62 16,-3-5 72-16,-7 5 25 0</inkml:trace>
  <inkml:trace contextRef="#ctx0" brushRef="#br0" timeOffset="-7455">466 2717 223 0,'0'0'59'16,"0"0"-6"-16,0 0-14 15,0 0-3-15,0 0 0 16,0 0-4-16,77 33 7 16,-51-31-11-16,0-2-7 15,14 0 13-15,3 0-21 16,11 0 8-16,1-6 4 15,8-11-19-15,3-4 6 0,-6 6-12 16,-4 7 0-16,-7 1-7 16,-6 1 3-16,-9 6 0 15,-8 0 2-15,-6 0 0 16,-14 0 0-16,-6 0 2 16,0 0 0-16,0 0 9 15,0 0-6-15,0 0 2 16,0 0-5-16,0 0-3 15,0 0-18-15,-3 0-77 16,-6 0-209-16,-2 0 63 16</inkml:trace>
  <inkml:trace contextRef="#ctx0" brushRef="#br0" timeOffset="-6611">1121 2270 310 0,'0'0'77'0,"0"0"-33"16,0 0-18-16,0 0 2 15,0 0 28-15,0 0-25 16,26 8 1-16,-6-1-1 0,14-1-18 16,-2-3 21-16,11 0-17 15,11-3-12-15,-2 0 16 16,8 0-17-16,3 0-4 16,-6 0 0-16,-8 0 7 15,-6-6-9-15,-6 6 2 16,-8-4 0-16,-9 2-4 15,-3 2 4-15,-11 0 0 16,8 0-1-16,-11 0 5 16,0 0-5-16,0 0 1 15,4 0 0-15,3 0-8 16,0 0 8-16,0 0-4 0,-7 0 1 16,7 0-17-16,-7 0-1 15,1 0-37-15,-4-2-136 16,0-3-61-16,0 4 86 15</inkml:trace>
  <inkml:trace contextRef="#ctx0" brushRef="#br0" timeOffset="-6220">1737 2098 124 0,'0'0'156'0,"0"0"-111"16,0 0-23-16,0 0 4 15,0 0 6-15,0 0-10 16,-6 106 8-16,6-93-9 16,0-13-5-16,0 3 22 15,0 9-26-15,0 2 4 0,0 5-11 16,0-1 1-16,0-1-12 16,0-9-23-16,0-2-42 15,0-6-10-15,0 0-51 16,0-6 62-16,0-28-1 15,3 0 12-15,3-2 15 16</inkml:trace>
  <inkml:trace contextRef="#ctx0" brushRef="#br0" timeOffset="-5908">1737 2098 233 0,'-43'-55'53'0,"43"55"-29"16,0 0-20-16,0 0 20 15,0 0 2-15,0 0-15 16,-14 104 6-16,14-91-15 16,0-7 0-16,0-3 2 15,0-3-3-15,0 0-1 16,0 0 0-16,0 0-10 15,-3 0-17-15,3 0-73 16,0 0 30-16,-3-6 17 16,3 3 0-16,0 0 12 0,0 0 7 15,0 3 21 1,0 0 13-16</inkml:trace>
  <inkml:trace contextRef="#ctx0" brushRef="#br0" timeOffset="-4580">900 34 390 0,'0'0'98'0,"0"0"-81"16,0 0 9-16,0 0-21 16,0 0 9-16,0 0 14 15,0 0-27-15,-208-52 6 16,168 90-6-16,0 9 2 0,-3 18 14 16,3 7-8-16,8 2-5 15,4 4 22-15,19-12-21 16,9-13 11-16,0-7-1 15,0-16-11-15,26-5 13 16,20-10-16-16,17-11-1 16,0-4 11-16,0 0-7 15,0 0-4-15,-9-4 0 16,-12 4 5-16,-12 0-8 16,-7 0 3-16,-10 0 0 15,-6 0-7-15,-4 0 7 0,-3 0-1 16,0 0-2-16,0 0-24 15,0-17-21 1,0 5-216-16</inkml:trace>
  <inkml:trace contextRef="#ctx0" brushRef="#br0" timeOffset="-2907">3883 299 131 0,'0'0'93'16,"0"0"-58"-16,0 0 6 15,0 0 2-15,0 0-13 16,0 0 15-16,0 0-23 16,-109 72-20-16,89-42-2 15,-6 5-10-15,-8-3-45 16,2-4-49-16,-8-7 41 15,-3 3 29-15,4 3-7 16,-4 0 8-16,9 5 12 16,8-5-9-16,3 6 10 0,6-4 3 15,-6 7 3 1,-6 6 14-16,-5 8 0 0</inkml:trace>
  <inkml:trace contextRef="#ctx0" brushRef="#br0" timeOffset="-1907">3162 984 191 0,'0'0'74'0,"0"0"-52"16,0 0-17-16,0 0-2 15,0 0-3-15,0 0-2 16,-229 321-4-16,214-273 3 16,-13 9-10-16,2 3 1 15,-10-1-11-15,3-6 8 16,-10-2-25-16,0 0 1 16,0-7 22-16,4 7-5 0,2 5 8 15,5 13 1 1,1 7-5-16,2 0 11 0,-8 2 7 15,0-8 124-15,8-4-24 16,3 4-74-16,9-9-13 16,0-2-13-16,11-8-4 15,-8-4-4-15,5 1-45 16,-8 9 7-16,-6 11 15 16,0 10 0-16,0 9 15 15,6-1 1-15,3 3-1 16,11 0 7-16,3-3-3 15,-3-8-2-15,0-12 14 16,-8-7 65-16,8 0-10 16,0 7-47-16,0 14-5 15,-3 10-6-15,-5 2 3 0,8 3 0 16,-3 3-1-16,-5-3 1 16,8-8-2-16,0-13-11 15,0-13-16-15,0-12 11 16,3-2-3-16,-8 7 8 15,5 12 12-15,-14 15-7 16,5 11 4-16,-8 12 4 16,6 0 0-16,-2-11 5 15,12-8-5-15,4-11 0 16,0-11-1-16,0-8-8 16,0-8 2-16,0 4 2 15,0 6-3-15,14 13 8 0,-5 17-6 16,8 2 0-16,6 3 5 15,8-9-6-15,-5-10 4 16,0-14-1-16,-3-5-1 16,0-7 4-16,0 0-3 15,8 14 1-15,-8 1 2 16,0 9-1-16,3-1 2 16,5-6 100-16,1-4-59 15,8-12-3-15,3-14-22 16,3-15-1-16,8-10 2 15,-2-9-15-15,8 0-2 16,-11 6-22-16,4 9-33 16,-10 14 28-16,-3 7-3 0,0 2 9 15,-5 8 7 1,8-2-4-16,-3 6 7 0,-6-8 0 16,-11 1 11-16,-3-1 48 15,0-8 22-15,3 6-52 16,6-5-16-16,8 2-2 15,0-5-4-15,9-3-2 16,0 4-6-16,11-6 6 16,-5-4-22-16,11 1 7 15,6-6 8-15,7 1-3 16,4 1 6-16,6-2 4 16,-3 3-6-16,-11-4 12 0,-9 5 79 15,-14-2 71 1,-6 4-72-16,0 3-47 0,-3 5 2 15,-3 1-10-15,-8 4-22 16,8-9-1-16,0 3-2 16,2-7-38-16,4-7-47 15,0 1-70-15,6-3 50 16,-35-12 72-16</inkml:trace>
  <inkml:trace contextRef="#ctx0" brushRef="#br0" timeOffset="4750">1731 1901 74 0,'0'0'83'0,"0"0"-34"16,0 0-26-16,0 0 18 15,0 0-15-15,0 0-4 16,0 0 19-16,0 0-20 16,0 0 6-16,0 3-1 15,0-3-20-15,0 3 19 16,3-3-17-16,3 3-3 15,4 1 17-15,3-2-18 16,4-2 7-16,6 2 2 16,10-2-10-16,0 0 16 0,10 0-19 15,7 0 5-15,-4 0-2 16,-6 0 1-16,-5 0-4 16,2 0 0-16,-14 0 7 15,-3 0-12-15,-6 5 5 16,-11-5 0-16,0 0 3 15,-3 0 0-15,3 0 1 16,0 0-4-16,5 0-26 16,-5-5-34-16,-3-6-39 15,0 5-2-15,0 3 28 0,6 0 4 16,17 0 15 0,0 3 2-16,11 0 14 0,-2 0 37 15</inkml:trace>
  <inkml:trace contextRef="#ctx0" brushRef="#br0" timeOffset="9094">1889 2054 276 0,'0'0'92'16,"0"0"-63"-16,0 0-9 0,0 0-5 16,0 0 21-16,0 0-15 15,0 0-8-15,0 0 16 16,0 0-26-16,0 0 6 15,0 0 6-15,0 0-12 16,23 0 14-16,0 0-8 16,16 0-5-16,8 0 25 15,12-11-25-15,4 6 9 16,11-1-5-16,-5 0-5 16,0 3 6-16,-3 3-9 15,-3 0 0-15,-3 0-3 16,-14 0 3-16,-6 0 0 15,-17 0-1-15,-3 0 3 0,-14 0-4 16,1 0 2 0,-7 0 0-16,0 0 7 0,0 0-7 15,0 0-2-15,0-6-24 16,0-5-214-16,0 4-74 16</inkml:trace>
  <inkml:trace contextRef="#ctx0" brushRef="#br0" timeOffset="44254">4535 6119 102 0,'0'0'122'16,"0"0"-56"-16,0 0-8 15,0 0-4-15,0 0-10 16,0 0 11-16,0 0-26 16,0-7-18-16,0 7 8 15,0 0-17-15,0 0-2 16,0 0 0-16,0 31 0 15,0 25 15-15,0 22-11 16,3 25-2-16,0 3 3 16,-3 1-4-16,0-3-1 0,0-23 0 15,0 2-14-15,0-16 8 16,0-16-20-16,0-14-28 16,0-17 4-16,0-20-27 15,0 0-45-15,0 0 15 16,0-33 2-16</inkml:trace>
  <inkml:trace contextRef="#ctx0" brushRef="#br0" timeOffset="57943">4621 6211 287 0,'-3'4'116'15,"3"-4"-80"1,0 0 6-16,0 0-28 0,0 0 7 16,0 0-8-16,0 0-10 15,0 0 4-15,0 0-2 16,3 0-3-16,10 0 15 16,14 0-14-16,2 0 2 15,17 0 10-15,20 0-14 16,14-6 18-16,6-9-14 15,11-3-1-15,-11 0 0 16,-11 9-3-16,-9 3-1 16,-9 4 0-16,-18-2 6 0,-12 4-9 15,-8 0 3-15,-12 0 0 16,0 0-6-16,-7 0 7 16,0 0-1-16,0 0 0 15,6 0-12-15,-6 0 5 16,0 0-42-16,0 0-22 15,0 0 11-15,0 0-14 16,0 15-4-16,-6 2 9 16,-4 2-3-16,10-4 9 15,0-3 12-15</inkml:trace>
  <inkml:trace contextRef="#ctx0" brushRef="#br0" timeOffset="59131">5355 6149 136 0,'0'0'310'16,"0"0"-260"-16,0 0-36 15,0 0-3-15,0 0-11 16,0 0 8-16,-3 24-8 16,3-3 0-16,0 11 5 15,0 10 0-15,0 12-3 16,0 7 1-16,0 15 2 15,0 10 5-15,0 3-10 16,0 7 0-16,0-7-3 16,3-9 3-16,7-2 0 0,-3-19-1 15,-7-11-3-15,10-15-2 16,-7-9 4-16,0-10 0 16,0-7-5-16,-3-5-4 15,4 1 2-15,-4 0-4 16,3 0-13-16,-3 3 0 15,0-3-18-15,7-3-12 16,-7 0 15-16,0 0-18 16,0 0 26-16,0 0 3 15,0-15-5-15,0-1 12 16,0-1-5-16,0 2 1 16,0 7 7-16,0 2-5 0,0 6 9 15,0 0 4 1,-14 0 12-16,-2 0 0 0</inkml:trace>
  <inkml:trace contextRef="#ctx0" brushRef="#br0" timeOffset="60334">4555 7155 277 0,'0'0'112'16,"0"0"-40"-16,0 0-38 0,0 0-13 16,0 0 15-1,0 0-20-15,0 0 4 0,-10 3-8 16,10-3-7-16,0 0 5 16,0 0-10-16,0 0 0 15,16 0 5-15,30 0-1 16,0 0-1-16,25 0-3 15,-2-13 7-15,3-2-10 16,8-2 3-16,-11 6 0 16,2 1-7-16,-19 4 4 15,1 4 3-15,-10 2-2 16,-10 0-12-16,0 0 8 0,-6 0-8 16,-4 8-13-1,0-1 14-15,-4-7-26 0,1 0-14 16,-3 0-7-16,-11 0-15 15,8-13 23-15,-8-5 0 16,-3 4 1-16,8-1 16 16,-2 3-7-16,-9 6 6 15,11 3 7-15,-5 3 8 16,-6 0 21-16</inkml:trace>
  <inkml:trace contextRef="#ctx0" brushRef="#br0" timeOffset="66085">4433 6243 151 0,'0'0'33'0,"0"0"-18"16,0 0 13-16,0 0 25 15,0 0-13-15,0 0-8 16,0 0-4-16,9-34-11 16,1 30 11-16,-3-4-11 15,-4 2-10-15,14-3 8 16,-1-6-11-16,11-3-4 15,6-12 2-15,3-3 2 16,14-2-2-16,2-13-2 16,11-2 0-16,0-5 0 15,3-4 0-15,0 0 0 0,-3 5 0 16,0 3 3-16,-3 7-4 16,-7 2 1-16,-3 4 0 15,-4-1-2-15,-3-2 2 16,3 5 0-16,-6 4 0 15,-1 4 0-15,-13 7-4 16,-6 7 4-16,-3 5-2 16,-14 6-9-16,0 3 10 15,-3-4 0-15,0 4-1 16,0 0-81-16,0 0-138 16</inkml:trace>
  <inkml:trace contextRef="#ctx0" brushRef="#br0" timeOffset="66882">5454 5297 280 0,'0'0'91'0,"0"0"-85"16,0 0-5-1,0 0 21-15,0 0 4 0,0 0 12 16,0 0-5-16,175-14-32 16,-141 14 11-16,-2 0 1 15,8 0 6-15,14 0 3 16,-5 0-20-16,14-3 1 15,3-3 2-15,8-3-3 16,-5 2-2-16,-7 3 0 16,-9 0 2-16,-3 4-6 15,-21 0 4-15,-6-2-2 16,-12 2-6-16,-11 0 8 0,0 0 0 16,0 0 0-1,0 0 0-15,0 0-3 0,0 0-48 16,0 0-63-16,0 0-130 15</inkml:trace>
  <inkml:trace contextRef="#ctx0" brushRef="#br0" timeOffset="67304">6338 5254 223 0,'0'0'84'0,"0"0"-81"16,0 0 9-16,0 0-1 16,0 0 7-16,0 0 12 15,-80 74-21-15,44-48-7 16,6 4 29-16,-13 2-13 15,-7 7-2-15,1 3 9 16,-8 6-25-16,5 6 11 16,-11 5-11-16,0 7 0 15,-3-1-3-15,3-3 5 16,3-6-2-16,14-40 0 16,6 23 1-16,14-12 0 0,9-13-1 15,14 28-4-15,3-39 1 16,0 0-59-16,0-3 3 15,0 2 5-15,0 2 4 16,0-2 9-16,0-2-19 16,0 0-30-16</inkml:trace>
  <inkml:trace contextRef="#ctx0" brushRef="#br0" timeOffset="67867">6370 5254 117 0,'0'0'14'15,"0"0"17"-15,0 0-10 16,0 0 17-16,0 0 13 16,0 0 5-16,0 0-4 15,3 392-31-15,-3-270 5 16,0 2-15-16,0 5-6 15,0-9 8-15,0-11-10 16,0-2 0-16,0-9-1 16,0-11 3-16,0-13-5 0,0-17 0 15,0-16-2-15,0-14-3 16,0-15 5-16,0-3-18 16,0-6 3-16,0-3-30 15,0 0-7-15,0 0-55 16</inkml:trace>
  <inkml:trace contextRef="#ctx0" brushRef="#br0" timeOffset="68414">6327 6492 271 0,'0'0'110'16,"0"0"-104"-16,0 0-2 15,0 0 15-15,0 0 8 16,0 0 19-16,-158 158-28 15,105-111-17-15,-7 9 14 16,-6 1-13-16,0 3 1 0,0-3-3 16,3-5 0-1,11-7-6-15,-2-5-12 0,14-12 4 16,14-7 2-16,3-2 1 16,3-2-20-16,3-2 23 15,-6 3-5-15,6-5 10 16,5-2-3-16,-2-5 6 15,14-6 4-15,0 0-4 16,0 0 0-16,0 0-8 16,0 0 8-16,0 0 5 15,0 0-5-15,0 0 2 16,0 0-1-16,0 0 4 0,0 0-4 16,0 0 7-1,0 0 4-15,0 0 10 0,0 0-22 16,7-8 2-16,23-14-6 15,10-5 4-15,12-9-7 16,-26 22-55-16,5-5-258 16</inkml:trace>
  <inkml:trace contextRef="#ctx0" brushRef="#br0" timeOffset="73433">4541 6857 45 0,'0'0'65'16,"0"0"-61"-16,0 0-2 15,0 0 2-15,0 0 38 16,0 0-10-16,0 0-7 15,0 0-5-15,0 0-8 16,0 0 9-16,0 0-14 16,0 0 1-16,7 0 12 0,3 8-17 15,-4 24 12-15,-6-2 2 16,0 2-13 0,0 10 8-16,0-7-11 0,0 6-1 15,0 6 1-15,0-1 4 16,0-1-4-16,0-1-1 15,0-8-4-15,0-6 1 16,0-11-22-16,0-11-34 16,0-8-28-16</inkml:trace>
  <inkml:trace contextRef="#ctx0" brushRef="#br0" timeOffset="73918">4607 6804 6 0,'0'0'42'16,"0"0"-4"-16,0 0-7 0,0 0 26 16,0 0 0-16,0 0-33 15,0 271 0-15,0-212-5 16,0 7-14-16,0 6 12 15,0 8-15-15,4 6 3 16,6 12 1-16,-7 7-4 16,0-4 0-16,-3 3-2 15,0-6 3-15,0-2-3 16,0-10 0-16,0-15 0 16,0-14-1-16,0-19 5 0,0-13-4 15,0-14 0 1,0-9-6-16,0-2-22 0,3 0-32 15,-3 0-5-15,0-13-73 16</inkml:trace>
  <inkml:trace contextRef="#ctx0" brushRef="#br0" timeOffset="74386">4584 7170 164 0,'0'0'52'0,"0"0"-8"15,0 0-15-15,0 0 4 16,0 0-10-16,0 0-17 16,0 0 5-16,23 619-7 15,-23-562-4-15,0-11 0 16,0-12 0-16,0-7-2 16,0-10-16-16,0-10-17 15,0-7-13-15,0 0-89 16</inkml:trace>
  <inkml:trace contextRef="#ctx0" brushRef="#br0" timeOffset="75074">5329 7086 29 0,'0'0'53'15,"0"0"1"-15,0 0-7 16,0 0-16-16,0 0 30 16,0 0-45-16,0 429 5 15,0-354-5-15,0-6-12 0,0-7 1 16,0-5-5-1,0-5 1-15,0-7-5 0,0-2 6 16,0-17-2-16,0-8 1 16,0-11 3-16,0-7-8 15,0 0-29-15,0 0-79 16</inkml:trace>
  <inkml:trace contextRef="#ctx0" brushRef="#br0" timeOffset="75543">5349 7001 7 0,'0'0'55'0,"0"0"-53"15,0 0 26-15,0 0-7 16,0 0 16-16,0 0 9 0,0 258-32 15,0-173 7-15,3 6 19 16,7 8-12-16,-4-8 5 16,-2-4-19-16,-4-10-1 15,0-8 9-15,3-3-15 16,-3-11 1-16,7-7-4 16,-4-9-3-16,3-8 2 15,-6 1-3-15,4-3 0 16,-4 4-1-16,0-6 1 15,0-12 0-15,0-5 0 0,0-10-24 16,0 0-58 0,0 0-158-16</inkml:trace>
  <inkml:trace contextRef="#ctx0" brushRef="#br0" timeOffset="76199">4627 8237 295 0,'0'0'56'0,"0"0"-51"0,0 0 15 15,0 0 21 1,0 0-13-16,0 0 1 0,0 0-19 16,0 2-6-16,0 5 18 15,0-3 19-15,17-4-7 16,9 0-13-16,11 0-10 15,9 0 14-15,3 0-19 16,11 0-2-16,0 0-1 16,-3 0-2-16,-5 0-1 15,2 0 0-15,-11 0-10 16,-11 15 8-16,2-3-4 16,-5 7 6-16,-6-11-8 0,7-8 8 15,-7 0 0 1,4 0 0-16,-8 0 1 0,4 0 0 15,-6 0-1-15,-11-1 0 16,-2-4-2-16,-4 5 2 16,3 0-21-16,-3 0-79 15,0 0-212-15</inkml:trace>
  <inkml:trace contextRef="#ctx0" brushRef="#br0" timeOffset="77231">6476 7388 259 0,'0'0'23'0,"0"0"-23"0,0 0-18 15,0 0 18-15,0 0 1 16,0 0 4-16,-23 62 15 15,-3-35-5-15,-8 5 36 16,-9 8-5-16,-3 4-28 16,-13 6 4-16,-7 4-22 15,0 5-13-15,-14 1 7 16,14-3 10-16,0-4-4 16,3-2 22-16,14-3-14 15,6-4 17-15,0-6-25 16,9 1 0-16,5-9-6 0,6-6-13 15,3-6 5-15,0-12-15 16,6 7 20-16,-3-11 7 16,11-2 2-16,6 0-2 15,0 0-1-15,0 0-7 16,0 0 3-16,0 0 3 16,0 0 3-16,0 0 0 15,0 0-15-15,0 0-2 16,-3 0 12-16,-3 0-46 15,-5 0 19-15,5 0 18 0,-8 0 15 16,8 0 4-16,-11 0 19 16,14 0 0-16,-3 0 21 15,-1 0-11-15,7 0-14 16,0 0-18-16,0 0 5 16,0 0-1-16,0-6-2 15,19-3-3-15,5-3 17 16,6-9-4-16,-1 3 1 15,5-5-8-15,-5-4-3 16,14-3 3-16,-6-3-6 16,9 0 0-16,3-8 2 15,8-4-2-15,6-3 0 16,-3 3-20-16,-40 32-96 16,-11 0-110-16</inkml:trace>
  <inkml:trace contextRef="#ctx0" brushRef="#br0" timeOffset="77965">6390 6717 198 0,'0'0'19'0,"0"0"-4"16,0 0 2-16,0 0-1 16,0 0 8-16,0 0 19 0,0 0-22 15,0 375 6-15,0-305-9 16,0-7-3-16,0-6 22 16,0-11-24-16,0-7 0 15,0-16 1-15,0-4-12 16,0-10 2-16,0-9-4 15,0 0-9-15,0 0-2 16,0 0-36-16,0 0 35 16,0-24-23-16,0-7-32 15,0-4 5-15,0 17-50 16,0-1 28-16</inkml:trace>
  <inkml:trace contextRef="#ctx0" brushRef="#br0" timeOffset="78199">6354 6825 95 0,'0'0'94'15,"0"0"-94"-15,0 0 20 16,0 0-14-16,0 0 31 16,0 0-14-16,-4 288 10 15,4-177 12-15,11 0-8 16,-11-8-13-16,6-17-14 15,-3-17 17-15,-3-21-20 16,3-19 4-16,-3-13-8 0,8-11-3 16,-8-5-2-16,3 0-59 15,-3-11-48-15</inkml:trace>
  <inkml:trace contextRef="#ctx0" brushRef="#br0" timeOffset="79294">4584 7641 170 0,'0'0'88'16,"0"0"-85"-16,0 0 6 16,0 0-9-16,0 0 22 15,0 0 3-15,20 0-25 16,-17 0 29-16,8 0-17 16,-5 2 5-16,0 2 18 0,14-2-16 15,0 2-5-15,17-4 10 16,3 0-2-16,6 0 21 15,14 0-37-15,-5 0-1 16,19 0 0-16,-8-4-1 16,-6-2-4-16,-8 4 0 15,-6-3 4-15,-9 3-6 16,-11 0 2-16,-9-2-10 16,0 1-1-16,-14 1-26 15,-3 2 2-15,0 0-8 16,0 0-23-16,0 0-33 15,0 0 11-15,0 0-4 0,0 0 52 16,0 0 13-16</inkml:trace>
  <inkml:trace contextRef="#ctx0" brushRef="#br0" timeOffset="79856">5329 7608 87 0,'0'0'161'15,"0"0"-143"-15,0 0-10 16,0 0 3-16,0 0-8 16,0 0 13-16,13 20 4 15,-3-20-14-15,6 0 14 16,-2 0-1-16,2 0 6 15,14-5 7-15,-1-16-15 16,14-6 3-16,17-8-3 0,6-4-13 16,17-9 13-16,3-3-11 15,0 1-3-15,0 2-3 16,-3 3 0-16,-17 10-7 16,-6 2-1-16,-14 9-16 15,-13 2 24-15,-10 7-8 16,-6 2-7-16,-8 1 12 15,5 3-1-15,-8-1 3 16,-3 8 1-16,-3-2-15 16,0 4 14-16,0 0-25 15,0 0-6-15,0 0-1 16,0 10 0-16,-26 11-27 16,9-15-73-16,1 1 26 0</inkml:trace>
  <inkml:trace contextRef="#ctx0" brushRef="#br0" timeOffset="80153">5580 7578 212 0,'0'0'65'16,"0"0"-65"-16,0 0-5 15,0 0-9-15,0 0 14 16,0 0 25-16,-14 12-17 15,48-27 1-15,-5-9 2 0,11 0 12 16,14-11 25-16,1-7-5 16,22-6-10-16,3-8-6 15,6-3-27-15,0-3 5 16,-14 10-5-16,-6 9-22 16,-10 9-1-16,-19 13-19 15,-21 13 7-15,-6 8 18 16,-10 0-21-16,0 0 8 15,0 0-9-15</inkml:trace>
  <inkml:trace contextRef="#ctx0" brushRef="#br0" timeOffset="80966">4730 6791 101 0,'0'0'72'0,"0"0"-59"16,0 0-2-16,0 0 39 16,0 0 25-16,0 0-38 15,0 0-10-15,-17 0-7 16,37 0 2-16,-3 0 13 15,0 0-19-15,3 0 7 0,3 0 2 16,6 0-19-16,8 0 26 16,9 0-9-16,14 0-10 15,6-2 13-15,0-9-24 16,3-5 8-16,-6-1-6 16,-3 5 2-16,-17 3-4 15,-10 6-2-15,-7 3 0 16,-16 0-8-16,6 0 8 15,-12 0 0-15,-1 0-2 16,4 0-6-16,-7-4-10 16,0 4-19-16,0 0-7 15,0 0-6-15,-7 0-139 16,-3 0-56-16</inkml:trace>
  <inkml:trace contextRef="#ctx0" brushRef="#br0" timeOffset="81278">4859 6813 94 0,'0'0'122'0,"0"0"-96"15,0 0-19-15,0 0 6 16,0 0-9-16,0 0-4 15,-106 31 0-15,109-31 6 16,17 0 6-16,0 0-8 0,-6-4 3 16,-5 4 22-16,2-3-12 15,-8 3 11-15,3 0-10 16,-6 0-16-16,3 0 8 16,0 0-10-16,-3 0-12 15,0 0-40-15,0 0-24 16,0 0-1-16,-9 0-72 15</inkml:trace>
  <inkml:trace contextRef="#ctx0" brushRef="#br0" timeOffset="81591">4859 6813 24 0,'-63'24'80'16,"63"-24"-26"-16,0 0-43 15,0 0 3-15,0 0 10 16,0 0-2-16,-26-18 19 16,12 18-20-16,8 0-5 0,-11 0 18 15,8 0-3-15,-2 0-3 16,2 0-11-16,-2 0 9 15,8 0 11-15,3 0-7 16,0 0-18-16,0 0-12 16,0 0 3-16,0 0-3 15,0 0 0-15,0 0-3 16,0 0 1-16,0 0 2 16,0 0 0-16,0 0 0 15,0 0 0-15,0 0-3 16,0 0-8-16,0 0-5 15,0 0 14-15,0 0-3 0,0 0-7 16,0 0 12-16,0 0-83 16,17 0 40-16,23 0 41 15,12 0-5-15,22-9-44 16,-48-1-53-16</inkml:trace>
  <inkml:trace contextRef="#ctx0" brushRef="#br0" timeOffset="82216">5415 6774 262 0,'0'0'71'0,"0"0"-63"15,0 0-8-15,0 0-16 16,0 0-5-16,0 0 21 15,-10 4 13-15,10-4-9 16,10 0-3-16,9-13 27 16,15-11-1-16,9-4 12 15,9-16-9-15,22 1 5 16,12-20 6-16,9-8-21 16,11-7-5-16,0-6-15 15,-3 16-2-15,-14 5-2 16,-16 16-10-16,-21 14-6 0,-12 13 14 15,-17 14-11-15,-17 3 15 16,2 3 1-16,-8 0-8 16,0 0 2-16,0 0 6 15,-8 0-4-15,-15 12-16 16,11-6-135-16,-5 2-14 16</inkml:trace>
  <inkml:trace contextRef="#ctx0" brushRef="#br0" timeOffset="82544">5520 6691 2 0,'0'0'0'0,"0"0"-2"15,0 0 2-15,0 0 96 16,0 0-4-16,0 0-78 15,-148 89-8-15,181-104 5 16,3-17 3-16,11-4 0 16,2-5 4-16,11-10 22 15,6-6 30-15,3-3-40 16,8-1-13-16,-5 6 11 0,-9 7-19 16,0 11 3-16,-14 6-12 15,-6 1 0-15,-9 15 0 16,-14 7 0-16,-14 2-13 15,4 3-19-15,-10 3-49 16,0 0-83-16</inkml:trace>
  <inkml:trace contextRef="#ctx0" brushRef="#br0" timeOffset="96092">8328 1767 149 0,'0'0'62'15,"0"0"-41"-15,0 0-12 16,0 0 29-16,0 0 24 0,0 0-35 16,0 0 10-16,17-3-25 15,-14 3-2-15,8 21 17 16,-5 36 10-16,0 37 6 16,2 41-2-16,-5 38-20 15,0 29 37-15,-3 7-49 16,3-10-7-16,11-13 7 15,-8-21-7-15,8-22-2 16,-8-25 0-16,0-25-3 16,2-33 2-16,-5-25-41 15,0-22-57-15,-3-13-48 16,0-30-42-16</inkml:trace>
  <inkml:trace contextRef="#ctx0" brushRef="#br0" timeOffset="96764">8273 1838 433 0,'0'0'42'15,"0"0"-42"-15,0 0-7 16,0 0 2-16,0 0 5 15,0 0 52-15,175 6-39 16,-106-6 3-16,8 0-16 16,-5 0 0-16,8 0 0 15,-1 0 0-15,-10-9-27 16,-3-3-27-16,-3 0-38 0,-20 10-1 16,-17 2 3-1,-6 0-20-15,-9 0 57 0,-8 0 53 16,-3 0 12-16,0 0 97 15,0 0-58-15,0-3-32 16,-14-3-19-16,14 0 4 16,-3 3-1-16,3 3 7 15,0 0-6-15,0 0-4 16,-3 15 0-16,0 32 9 16,-8 23 0-16,5 19 5 15,6 14 14-15,0 16-17 16,0 10 18-16,0 7-1 0,0 7-22 15,0-9 20 1,0-3-26-16,3-15 0 0,14-3-1 16,-14-6 5-16,0-2-4 15,0-13 0-15,-3-14 4 16,0-22-5-16,0-24 1 16,0-13 0-16,0-13-4 15,0-6 4-15,0 0-56 16,0-4-122-16</inkml:trace>
  <inkml:trace contextRef="#ctx0" brushRef="#br0" timeOffset="97108">8517 3577 63 0,'0'0'191'0,"0"0"-132"16,0 0-6-16,0 0 26 15,0 0-28-15,0 0-5 0,384-21-22 16,-302-5-20-16,-2 8-3 16,-14 3-1-16,-3 9 3 15,-20 6-13-15,-9 0-22 16,-25 0-37-16,-9 0-17 16,0 0-154-16</inkml:trace>
  <inkml:trace contextRef="#ctx0" brushRef="#br0" timeOffset="97780">8815 1032 245 0,'0'0'93'0,"0"0"-82"0,0 0 18 16,0 0 21-16,0 0-15 15,0 0 11-15,-63 220-18 16,37-167-26-16,-11 10 14 16,-9 9-16-16,-3 7 0 15,-14 14-1-15,-3-3 7 16,3-5-6-16,3-11 0 16,17-19 4-16,9-16-11 15,22-19 7-15,12-14-15 16,0-6-53-16,0 0-67 15,26-18-79-15</inkml:trace>
  <inkml:trace contextRef="#ctx0" brushRef="#br0" timeOffset="98592">8716 1205 148 0,'0'0'78'0,"0"0"-76"0,0 0 17 16,0 0 19-16,0 0 40 15,0 0-43-15,-7 14-32 16,7-7 24-16,17-3-12 16,23-4 4-16,6 0-7 15,10 0-11-15,7 0 13 16,9-12-5-16,11-5-6 15,3 2 12-15,3 3-15 16,8 0 0-16,-11 6-2 16,-17 2 8-16,-6 0-12 15,-14 1 4-15,-12 3-22 16,-11 0 24-16,-12 0-37 16,-11 0 3-16,-3 0 14 0,0 0 15 15,0 0 5-15,0 0 0 16,-3 0 6-16,-11 0-4 15,8 0 0-15,-1 0-2 16,-6 0 18-16,6 0-11 16,-3 0 19-16,1 0-21 15,-8 7 2-15,-6 13-3 16,-3 7-4-16,-8 4 0 16,-6 6-2-16,-6 9 11 15,-3 16-9-15,-14 1 0 16,3 2 0-16,-3 5-4 15,-3-7 4-15,9-7 0 0,14-5 17 16,8-18-11-16,1-6 15 16,17-13-21-16,8-2-9 15,-1-6 4-15,10 1-86 16,0-7-87-16</inkml:trace>
  <inkml:trace contextRef="#ctx0" brushRef="#br0" timeOffset="99061">9593 1199 300 0,'0'0'18'0,"0"0"-16"16,0 0-2-16,0 0 0 15,0 0 16-15,0 0-12 16,0 0 27-16,46 261 2 0,-46-135 2 16,3 25 46-16,0 26-46 15,4-5-8-15,-4-12 1 16,4-16-26-16,6-29 15 16,-6-20-17-16,-1-17 3 15,8-27-6-15,-14-19 3 16,6-17 0-16,1-13-3 15,-7-2-7-15,0 0-2 16,3 0-11-16,-3-9-82 16,0-8-46-16,0-4-171 15</inkml:trace>
  <inkml:trace contextRef="#ctx0" brushRef="#br0" timeOffset="99436">9728 2558 321 0,'0'0'25'0,"0"0"0"16,0 0 23-16,0 0-18 15,0 0-1-15,0 0-23 0,-26 108-2 16,2-60 19-16,-15 6-23 16,-4 4 13-16,-6 5 8 15,-22-1-17-15,2 4 5 16,-3 0-9-16,-5 3 0 16,11-7-3-16,3-5 3 15,20-8 0-15,6-9 0 16,17-17 8-16,17-12-15 15,3-6 7-15,0-5-60 16,0 0 27-16,0-12-41 16,17-13-75-16</inkml:trace>
  <inkml:trace contextRef="#ctx0" brushRef="#br0" timeOffset="100156">9550 1669 124 0,'0'0'186'0,"0"0"-172"15,0 0-13-15,0 0 25 0,0 0 47 16,0 0-15-16,0 0-7 16,-160 235-20-16,108-166-21 15,-8 5 32-15,-3-2-34 16,3 2 2-16,14-12-6 16,3-11 6-16,17-15-20 15,9-15-13-15,14-10-46 16,3-11-21-16,0 0-109 15,3 0-48-15</inkml:trace>
  <inkml:trace contextRef="#ctx0" brushRef="#br0" timeOffset="100421">9576 2100 330 0,'0'0'39'0,"0"0"-14"15,0 0 24-15,0 0-11 16,0 0 12-16,0 0-42 16,-23 100-4-16,-17-54 4 15,-9 5-5-15,-8-4-3 16,8 4 1-16,-5-6 7 16,19-4-7-16,1-11-1 15,14-9-1-15,20-6-10 16,0-13-42-16,0-2-23 0,17 0 26 15,29-13-22-15,-20-12 11 16,11 5-92-16</inkml:trace>
  <inkml:trace contextRef="#ctx0" brushRef="#br0" timeOffset="100624">9613 2365 356 0,'0'0'35'0,"0"0"-17"16,0 0 14-16,0 0 35 15,0 0-14-15,0 0-11 16,-160 189-42-16,131-151 3 16,-11 2-7-16,3 10 4 15,2-3 0-15,-5 0-3 16,3-1-40-16,-3-5 3 16,11-5-14-16,6-10 2 0,3-5 41 15,6-12-45-15,14-9-58 16</inkml:trace>
  <inkml:trace contextRef="#ctx0" brushRef="#br0" timeOffset="101249">8514 2283 365 0,'0'0'4'0,"0"0"-2"16,0 0 18-16,0 0 17 15,0 0 32-15,0 0-22 16,0 0-25-16,23 0 23 16,20 0-36-16,20-5 42 15,14-15-4-15,8 0-46 16,-2-1 15-16,-8 6-16 0,5 0 2 15,-14 3-7 1,-3 6 5-16,-20 3-2 0,-17 3-2 16,-12 0-36-16,-11 0 25 15,-3 0-15-15,0 0-9 16,-3 6 33-16,-31 15-71 16,-9-1-49-16,20-12-31 15,0-1-71-15</inkml:trace>
  <inkml:trace contextRef="#ctx0" brushRef="#br0" timeOffset="101499">8551 2598 308 0,'0'0'0'0,"0"0"0"15,0 0 13-15,0 0 42 16,0 0-21-16,0 0 0 15,323-30-33-15,-260 16-1 16,-6-2 6-16,-8 4 0 16,-6 6-2-16,-14 0-4 15,5 6 0-15,-11 0-7 16,-3 0 7-16,-6 0-18 16,-5 0-21-16,-9 0-43 15,0 3 0-15,0 0-12 0</inkml:trace>
  <inkml:trace contextRef="#ctx0" brushRef="#br0" timeOffset="101765">8686 2869 231 0,'0'0'92'0,"0"0"-91"15,0 0 49-15,0 0-4 16,0 0-23-16,0 0 29 16,254 30-43-16,-177-30-2 15,-14 0-4-15,3 0-3 16,-17-3 0-16,-3 3 0 0,-9 0 4 16,-17 0-13-16,-14 0-9 15,-6 0-24-15,0 0 15 16,0 0-44-16,0 0-64 15</inkml:trace>
  <inkml:trace contextRef="#ctx0" brushRef="#br0" timeOffset="116610">3768 2184 161 0,'-11'0'152'0,"11"3"-98"15,0-1-8-15,0-2-13 16,0 0 16-16,0 4-25 16,0-2-5-16,0 3 14 15,0-3-21-15,0 4 16 16,0-3-12-16,20-1-12 15,14-2 13-15,9 0-16 32,20 0-1-32,12 0 19 15,25-5-16-15,12-14 15 0,14 5-2 0,0-7-15 32,2 4 24-32,4-1-25 0,8 2 0 0,-8 7-2 15,-3 3 4-15,-9 4-3 0,-18 2 1 16,-13 0-27-16,-17 0 26 15,-12 0-27-15,-17 0 1 16,-9 0 20-16,-19 0-16 16,-1-5 15-16,-11-1 6 31,-3-2-21-31,0 1 12 0,0-3-54 0,0 7-64 16,0-1-48-16,0 4 23 15</inkml:trace>
  <inkml:trace contextRef="#ctx0" brushRef="#br0" timeOffset="117017">5669 2094 277 0,'0'0'83'0,"0"0"-53"0,0 0-21 15,0 0 19-15,0 0-7 16,0 0 2-16,0 0 13 16,-80 87-23-16,68-64 1 0,-8 11-14 15,-6 13 10-15,-8 8-13 16,-9 10 3-16,-3 11 0 15,-10-3-7-15,-7 3 10 16,0-8-4-16,8-10 2 31,1-11 3-31,14-17 17 0,17-9-21 0,17-15 1 32,6-6-13-32,0 0-27 15,0 0-72-15,0-10-44 16,0-9 49-16,3-3 32 0,-3 1 17 0</inkml:trace>
  <inkml:trace contextRef="#ctx0" brushRef="#br0" timeOffset="117751">3860 2327 265 0,'0'0'137'0,"0"0"-122"0,0 0 1 0,0 0 4 16,0 0-19 0,0 0 21-16,-69 78-10 0,35-40 3 15,2 16 24-15,-18 3-18 16,4 8 11-16,-7 9-9 15,-3 1-20-15,-4-1 7 16,14-11-10-16,3-11-13 31,6-9 13-31,14-14-35 16,14-11 2-16,1-9-7 16,8-9-20-16,0 0-5 15,0 0-6-15,0 0 8 16,0 0 13-16,0 0-72 0</inkml:trace>
  <inkml:trace contextRef="#ctx0" brushRef="#br0" timeOffset="118189">3231 3110 10 0,'0'0'210'16,"0"0"-125"-16,0 0-22 15,0 0-8-15,0 0-2 16,0 0-2-16,140 20-17 0,-68-20-4 16,14 0 16-16,14 0-27 15,12 0 8-15,10-11-1 16,7-2-24-16,20 0 16 15,3-6-18-15,7 4 2 32,-4-4-3-32,-6 2 1 0,-17 2 0 0,-9 15 0 15,-20 0-8-15,-34 0 3 16,-12 0 2-16,-31-6-5 16,-9 6 1-16,-14 0-2 15,-3 0 9-15,3 0 8 16,-3 0-5-16,0 0-6 0,0 0-10 15,0 0-43 1,0 0-53-16,-3-6-128 0,-17 0 66 16,14 4 59-16</inkml:trace>
  <inkml:trace contextRef="#ctx0" brushRef="#br0" timeOffset="118876">5494 2344 265 0,'0'0'99'0,"0"0"-64"0,0 0-7 0,0 0 6 16,0 0-14-1,0 0 7-15,-103 218-13 0,77-161-11 16,-10 6 18-16,-7 1-20 31,0 5 7-31,0-13 0 0,6-2-5 0,11-15 0 31,6-13-3-31,11-8-13 16,-2-12 11-16,11-6-31 16,0 0-8-16,0 0-22 15,0-8-33-15,3-15-17 16,8 10-31-16</inkml:trace>
  <inkml:trace contextRef="#ctx0" brushRef="#br0" timeOffset="119439">5620 2130 114 0,'0'0'117'16,"0"0"-64"-16,0 0-17 0,0 0 4 16,0 0-10-16,0 0 15 15,46 415-16-15,-46-343-2 16,0-13 2-16,0-6-13 16,3-14 0-16,8-10-14 15,-2-8 4-15,-6-6-12 16,8-10 6-16,-5-5-19 15,-3 0 11-15,0 0-25 16,5 0 14-16,-5 0-16 16,-3-13-66-16,0 0-25 15,0 4 16-15,0 6 24 16</inkml:trace>
  <inkml:trace contextRef="#ctx0" brushRef="#br0" timeOffset="120283">3480 3348 113 0,'0'0'178'0,"0"0"-80"15,0 0-49-15,0 0 10 16,0 0-36-16,0 0-13 16,40 376 2-16,-37-363-12 15,-3-5-1-15,6-1-5 16,8-7-28-16,-1 0 4 0,-3 0-35 16,0-2-16-16,-7-20 6 15,-3 5 22 1,0-1 3-16,0 3 13 0,0 4-8 15,0 2 17-15,0 5 0 16,0 4 19-16</inkml:trace>
  <inkml:trace contextRef="#ctx0" brushRef="#br0" timeOffset="120845">3474 3758 79 0,'0'0'105'15,"0"0"-38"-15,0 0 6 16,0 0-29-16,0 0-25 0,0 0-6 16,0 0-11-16,9 12 12 15,31-12 3-15,19 0 11 16,24 0 19-16,26-25-18 15,26-6 2-15,31-7 17 16,17-1-31-16,-5 3 4 16,-13 3-17-16,-16 12 4 15,-20 5-8-15,-20 12 0 16,-23 0 0-16,-20 4-8 16,-16 0 5-16,-17 0 3 15,-13 0 0-15,0 0 1 16,-14 0 1-16,8 0-2 0,-11 0 0 15,-3 0-5 1,0 0-2-16,0 0 4 0,0 0-17 16,-7 0-45-16,-29 0-2 15,-7 7-17-15,-6 3-19 16,-11 6-6-16,-6-1 10 16,3 0 23-16</inkml:trace>
  <inkml:trace contextRef="#ctx0" brushRef="#br0" timeOffset="121267">4258 3724 1 0,'0'0'20'0,"0"0"-19"16,0 0 2-16,0 0 35 15,0 0 14-15,0 0-4 16,-97 9-2-16,97-9-22 16,0 0-12-16,11 0 4 15,38 0 9-15,20-5 7 16,27-15-8-16,16-1 18 16,11-6-11-16,3 0-14 15,-8 0 8-15,2 7-21 16,-17 5-3-16,-17 6-2 15,-27 9-1-15,-16 0 0 0,-16 0-1 16,-21 0-2-16,-3 0-1 16,-3 9 12-16,0-9-4 15,0 0-2-15,0 0-12 16,0-9-52-16,0-15-36 16,0-2 36-16,14 1 18 15,-8 0 3-15,11 0 2 16,2 7 8-16,-5-1-2 15,-5 9 22-15,-9-1 13 16</inkml:trace>
  <inkml:trace contextRef="#ctx0" brushRef="#br0" timeOffset="121658">5200 3102 117 0,'0'0'170'16,"0"0"-156"-16,0 0-8 16,0 0 8-16,0 0-1 15,0 0 8-15,33 231 16 16,-23-165-19-16,-10-8 4 15,6-7 4-15,1-15-9 0,-3-6 7 16,-1-9-18-16,-3-3-6 16,0-6 7-16,0-6-4 15,0-4-3-15,0-2 0 16,3 0-8-16,-3 0 0 16,3-8-17-16,11-22-23 15,-11 0-12-15,10 1-43 16,-6-1 34-16,6-3 11 15,0-6-1-15,20-5 20 16,10 5 7-16,10-5 26 16</inkml:trace>
  <inkml:trace contextRef="#ctx0" brushRef="#br0" timeOffset="122548">5792 2778 289 0,'0'0'74'0,"0"0"-32"0,0 0 2 16,0 0-32-16,0 0-8 15,0 0 19-15,17 0-23 16,-17 13 11-16,0 18-2 15,-8 7-8-15,-24 11 8 16,-14 8-8-16,-11 4-1 16,-6 7 1-16,-3 4 3 15,0-4 0-15,0-3-4 16,6-11 0-16,7-8 2 16,17-15 0-16,6-9-2 15,18-11 1-15,1-11 4 16,8 0 1-16,3 0-6 0,-3 0 1 15,3 0-5 1,0 0-3-16,0-11 7 0,0-8 0 16,0 2 3-16,20-1-5 15,6 0 2-15,14-6 0 16,-1 6-1-16,4-5 2 16,-3 5-1-16,-11 2 0 15,-9 7 7-15,-17 9-13 16,-3 0 6-16,0 6-16 15,-32 31 13-15,-25 13-40 16,-5 3 10-16,-4-2 25 16,6-3 8-16,17-10-3 15,14-10 3-15,12-11-14 0,14-14 11 16,3-3-29 0,0 0-25-16,3-18 5 0,17-9 4 15,0 4 18-15,0-1-8 16,-8 5 2-16,5 5 12 15,3-1-9-15,-6-2 9 16,-5-8 5-16,8-5 0 16,-8-11 18-16,8-10 1 15</inkml:trace>
  <inkml:trace contextRef="#ctx0" brushRef="#br0" timeOffset="124002">4344 1082 275 0,'0'0'97'0,"0"0"-60"16,0 0-15-16,0 0 15 15,0 0-20-15,0 0 7 16,0 0-15-16,0 779-2 15,0-691-14-15,0-17-3 16,0-11-20-16,-8-15 5 16,2-7-9-16,6-8 9 0,-6-10-4 15,6-7-28 1,-3-11-10-16,3-2 1 0,0 0 11 16,0-2 16-16,0-20-4 15,0-1 13-15,9 2 22 16</inkml:trace>
  <inkml:trace contextRef="#ctx0" brushRef="#br0" timeOffset="124565">4304 1086 38 0,'0'0'72'0,"0"0"-28"16,0 0-8-1,0 0-1-15,0 0-13 0,0 0 19 16,6 240-11-16,11-147 1 15,-11 2 11-15,5 3-22 16,-8-1 9-16,-3-12 3 16,0-9-25-16,0-13 20 15,0-16-27-15,0-13 2 16,0-16-2-16,0-9 0 16,0-7 0-16,0-2 0 15,0 0-23-15,0 0 10 16,0-2-61-16,0-22-29 0,0-3 36 15,0-2 6 1,0-8 20-16,0-7 4 0,0-9-3 16,0 0 17-16,0-11 1 15,0 1 18-15</inkml:trace>
  <inkml:trace contextRef="#ctx0" brushRef="#br0" timeOffset="125893">4052 1219 163 0,'0'0'62'0,"0"0"-38"16,0 0 6-16,0 0-30 16,0 0-1-16,0 0-8 15,0 0-36-15,6 185-31 16,2-176 7-16,-5-9 14 15,0 0 31-15</inkml:trace>
  <inkml:trace contextRef="#ctx0" brushRef="#br0" timeOffset="126862">4052 996 160 0,'0'0'77'0,"0"0"-42"15,0 0-6-15,0 0 0 16,0 0-9-16,0 0 4 16,0 0-13-16,-46 143-4 15,32-104 16-15,5 2-19 16,-5 4 10-16,11 2 8 0,-3-1-9 15,6-3 11-15,0-1-17 16,0-6-5-16,0-6-2 16,20-6-7-16,9-12-16 15,8-6-19-15,-5-6-41 16,2 0-31-16,-5 0 36 16,2-4 16-16,-5-17 19 15,-3 2-2-15,-3-5 41 16</inkml:trace>
  <inkml:trace contextRef="#ctx0" brushRef="#br0" timeOffset="127346">3823 907 6 0,'0'0'27'0,"0"0"-10"15,0 0 23-15,0 0 3 16,0 0-6-16,0 0 12 16,-40 199-10-16,34-125 16 15,-3 7 3-15,1 2-26 16,8-4 5-16,0-5-21 15,0-7-14-15,34-10-2 16,-2-3-3-16,8-12-20 16,0-10-12-16,-3-11-53 15,-8-8 6-15,5-11 20 0,-8-2 9 16,11 0 15-16,-11-21-4 16,-3-8 11-16,-6-4 30 15</inkml:trace>
  <inkml:trace contextRef="#ctx0" brushRef="#br0" timeOffset="127846">3556 811 29 0,'0'0'69'0,"0"0"-3"0,0 0-18 16,0 0 5-16,0 0 5 16,0 0-8-16,-53 525 1 15,53-421-7-15,0-6-24 16,0-9 7-16,20-12-27 15,26-7-1-15,14-21-6 16,5-6-29-16,1-14-11 16,11-10-34-16,-5-15-28 15,5-4 50-15,-8 0 0 16,5-4 10-16,-5-24 13 16,-3 1 5-16,-3-5 31 15</inkml:trace>
  <inkml:trace contextRef="#ctx0" brushRef="#br0" timeOffset="128331">4653 928 103 0,'0'0'80'16,"0"0"-18"-16,0 0-7 15,0 0-14-15,0 0 5 16,0 0-22-16,123 327 5 16,-120-264-4-16,-3-2-19 15,0 0 15-15,0-8-21 16,-9-5-5-16,-25-3 2 0,5-10-36 15,-5-4-5-15,8-14-32 16,6-15-23-16,11-2 47 16,9 0 1-16,0-19 4 15,0-18 11-15,16-7 4 16,20-4 24-16</inkml:trace>
  <inkml:trace contextRef="#ctx0" brushRef="#br0" timeOffset="128752">5025 827 19 0,'0'0'126'16,"0"0"-67"-16,0 0-4 15,0 0-10-15,0 0 10 16,0 0-3-16,165 353-13 16,-155-266 16-16,-7-4-35 15,-3-6 1-15,0-1 8 0,0-8-22 16,0 0 6-1,-13-5-13-15,-17-13-3 0,7-6 2 16,-3-13-41-16,3-16-32 16,6-13-22-16,3-2 8 15,11 0 22-15,3-27 16 16,0-11 7-16,3-13 7 16,25-2-3-16,-13-4 11 15,5-3 8-15,-3 1 11 16</inkml:trace>
  <inkml:trace contextRef="#ctx0" brushRef="#br0" timeOffset="129128">5352 796 19 0,'0'0'104'16,"0"0"-52"-16,0 0-2 15,0 0 5-15,0 0-12 16,0 0 5-16,237 227-23 16,-206-152-8-16,-14 1 8 15,-8-4-13-15,-9 2 9 16,0 1 0-16,0 0-19 0,-3 1 20 15,-31 5-22-15,-1 1-6 16,-8-6 1-16,0-11-54 16,-7-8-24-16,3-12 7 15,8-13 10-15,6-9 27 16,3-1-4-16,17-8 2 16,0 3 13-16,-1-4-3 15,8 6 12-15,0 4 6 16,-14 3 6-16,0 8 7 15</inkml:trace>
  <inkml:trace contextRef="#ctx0" brushRef="#br0" timeOffset="649353">9086 6563 114 0,'-46'226'73'0,"9"-75"-47"16,11-16-8-16,0-28 5 0,-1-20-23 15,4-31 8-15,10-18-17 16,-1-11 2-16,11-27-73 16</inkml:trace>
  <inkml:trace contextRef="#ctx0" brushRef="#br0" timeOffset="649947">9043 5783 70 0,'0'0'54'16,"0"0"-53"-16,0 0-2 15,0 0 2-15,0 0 3 16,0 0-4-16,26 43 22 15,-26-6 13-15,0 11-17 16,0 7 12-16,0 6-6 16,0 5-19-16,-3 14 5 15,-14 12-10-15,-3 22 0 16,-3 19 1-16,0 13 2 16,0 11-2-16,0 5 12 0,0-5-9 15,-3-4 19-15,3-18-21 16,-4-8-2-16,4-23 4 15,13-12-2-15,-6-11-2 16,12-7 0-16,-9-4-12 16,10-7-13-16,-7-3-32 15,0-56-23-15,7-4-61 16</inkml:trace>
  <inkml:trace contextRef="#ctx0" brushRef="#br0" timeOffset="652151">9172 6012 33 0,'0'0'14'0,"0"0"-14"16,0 0 1-16,0 0 14 16,0 0 45-16,0 0 21 15,0 0-23-15,324 664-36 16,-244-503 2-16,-4-6-14 15,-13-15-8-15,-4-16 30 16,-3-17-18-16,-10-14-8 16,0-9-6-16,-6-9 7 15,-3-17-8-15,-11-10 1 16,-3-9-3-16,-6-13-5 0,-3 1-1 16,-8-3 9-16,-3-3-3 15,-3-12 8-15,0 3-11 16,0-12-11-16,0 0-67 15,0 0-77-15</inkml:trace>
  <inkml:trace contextRef="#ctx0" brushRef="#br0" timeOffset="653135">8977 5164 146 0,'0'0'93'15,"0"0"-88"-15,0 0-1 16,0 0-4-16,0 0 0 0,0 0 37 16,-14 149-10-16,14-81-4 15,0 12-2-15,0-7-3 16,0 1 10-16,0 0-28 16,0 5 1-16,0-14-5 15,4-3-37-15,6-15-52 16,-7-47-14-16</inkml:trace>
  <inkml:trace contextRef="#ctx0" brushRef="#br0" timeOffset="653479">8960 5211 120 0,'0'0'50'16,"0"0"-41"-16,0 0 38 0,0 0-3 15,0 0-1 1,0 0 13-16,54 375-53 0,-42-321 2 16,5-1-5-16,0-14-1 15,-8-6 0-15,-6-12-31 16,-3-21-54-16,0 0-68 16</inkml:trace>
  <inkml:trace contextRef="#ctx0" brushRef="#br0" timeOffset="653901">8871 4878 63 0,'0'0'16'16,"0"0"-14"-16,0 0 12 0,0 0 63 15,0 0-14-15,0 0-3 16,66 462-28-16,-43-349-8 16,-6-6-11-16,0-18-13 15,-11-7 7-15,11-15-7 16,-8-20-11-16,-9-47-42 15,0 0-101-15</inkml:trace>
  <inkml:trace contextRef="#ctx0" brushRef="#br0" timeOffset="654526">8620 4956 200 0,'0'0'66'0,"0"0"-54"0,0 0-8 16,0 0-4-16,0 0 50 15,0 0 6-15,155-64-14 16,-75 41-42-16,-1 2 6 16,1 10-3-16,-8 7 0 15,-6 4-3-15,-6 0 0 16,-17 0-37-16,-17 0 19 16,-9 0-20-16,-17 13 38 15,0-2-2-15,0 1 5 16,0 0-6-16,-23-3 1 15,3-9-80-15,3 0-89 0</inkml:trace>
  <inkml:trace contextRef="#ctx0" brushRef="#br0" timeOffset="654995">8379 4812 129 0,'0'0'32'0,"0"0"-31"16,0 0-1-16,0 0 2 15,0 0 1-15,0 0 14 16,72-106-4-16,-9 70 19 16,0 0 13-16,6 0-21 15,8 4-6-15,-8 11-17 16,10 0 7-16,-6 11-10 0,6 1 2 15,-13 9-8-15,-3-2 8 16,-9 2-22-16,-22 0 13 16,-1 0 7-16,-25 0-15 15,-6 0 17-15,0 0 5 16,0 0 1-16,0 0-4 16,-34 9-2-16,25-9-32 15,-5 0-136-15</inkml:trace>
  <inkml:trace contextRef="#ctx0" brushRef="#br0" timeOffset="655479">8090 4896 229 0,'0'0'17'0,"0"0"-12"16,0 0-5-16,0 0 0 15,0 0 7-15,0 0 0 0,0 0 12 16,183-244-6-16,-128 205-6 16,19-3 40-16,9-5-25 15,9-1-4-15,11 1 10 16,2 2-27-16,8 9 5 16,9 3-6-16,7 12 5 15,6 9-12-15,-9 4 7 16,-6 8-15-16,-31 0 0 15,-13 0-13-15,-27 0 16 16,-12 0 7-16,-17 2 5 16,-14 4-7-16,-3-3 7 15,-3-3 0-15,0 0 12 0,0 0-12 16,-6 0-108-16</inkml:trace>
  <inkml:trace contextRef="#ctx0" brushRef="#br0" timeOffset="657479">8967 6639 146 0,'0'0'21'15,"0"0"-19"-15,0 0 4 16,0 0 5-16,0 0 32 15,0 0-17-15,0 0-21 16,59 8 13-16,-42-8-11 16,-11 0 10-16,8 0 8 0,6 0-13 15,6 0 17 1,14 0-13-16,6 0-12 0,17-15 15 16,3-7-16-16,8 0-3 15,-5 0 0-15,-17 4 6 16,2 6-7-16,-18 3 1 15,-9 9 0-15,-11-4-8 16,-9 4 8-16,-7 0 0 16,0-3 7-16,0 3-1 15,0 0 19-15,0 0-25 16,0 0-6-16,0 0-20 16,0 0-97-16,0 0-104 15</inkml:trace>
  <inkml:trace contextRef="#ctx0" brushRef="#br0" timeOffset="658167">8901 7208 0 0,'0'0'33'15,"0"0"-15"-15,0 0-12 16,0 0 27-16,0 0 27 16,0 0-15-16,50 7-6 15,-24-7-14-15,11 0-2 16,9 0 29-16,3 0-28 15,17-9-4-15,8-6-8 16,-2-6-10-16,-3 2 5 16,2 2-7-16,-16 7 0 0,2-1-3 15,-14 3 3 1,-14 5 0-16,1 0 0 0,-17 3 3 16,1 0-3-16,-8 0 0 15,-6 0 0-15,0 0 1 16,0 0-1-16,0 0 0 15,0 6-19-15,0-6-75 16,0 6-62-16</inkml:trace>
  <inkml:trace contextRef="#ctx0" brushRef="#br0" timeOffset="659183">9040 6789 47 0,'0'0'60'16,"0"0"-57"-16,0 0-3 15,0 0 34-15,0 0 1 16,0 0 12-16,0 0-16 15,72 24-19-15,-38-6 19 0,-2 8-5 16,11 8 17-16,8 10-9 16,-2 11-27-16,11-3 20 15,-14 2-27-15,3-12 0 16,2-7 1-16,-19-10 2 16,8-8-3-16,-7-11 0 15,-6-3 3-15,-4-3-7 16,-10 0 4-16,-6 0-9 15,-4 0 7-15,-3-12-22 16,0-9-5-16,0 15-77 16,0-3-82-16</inkml:trace>
  <inkml:trace contextRef="#ctx0" brushRef="#br0" timeOffset="659823">9470 6700 161 0,'0'0'61'0,"0"0"-51"16,0 0-8-16,0 0-2 0,0 0 37 15,0 0-31-15,-49 125 4 16,18-69-2-16,5-23-6 16,-3-3 22-16,-8 5-24 15,-6 19 5-15,3-19-13 16,11 2-1-16,-8 1 7 15,11-5-3-15,3-5 0 16,3-8 0-16,6-8 5 16,8-6 0-16,6-6-4 15,0 0 0-15,0 0-22 16,0 0-1-16,0 0-8 16,0 0 24-16,-3 0-3 0,-5 0-1 15,2 0-4-15,6 0 10 16,-3 0 9-16,3 0 0 15,0 0-1-15,0 0-22 16,0 0 5-16,0-18-1 16,23-6 3-16,-14 9-35 15</inkml:trace>
  <inkml:trace contextRef="#ctx0" brushRef="#br0" timeOffset="727142">6153 2826 436 0,'0'0'42'0,"0"0"24"16,0 0-38-16,0 0 5 16,0 0-11-16,0 0 7 15,0 0 27-15,-23 12-41 16,55-12 6-16,11-7-21 16,10-6 4-16,-3 4-11 15,12 0-46-15,-42 6-101 16,3 0-112-16</inkml:trace>
  <inkml:trace contextRef="#ctx0" brushRef="#br0" timeOffset="727297">7085 2725 573 0,'0'0'55'0,"0"0"-49"0,0 0-12 16,0 0-10-16,0 0 4 15,0 0 1-15,261-8-55 16,-241 2-81-16,-3 6-147 16</inkml:trace>
  <inkml:trace contextRef="#ctx0" brushRef="#br0" timeOffset="727438">7836 2649 164 0,'0'0'86'0,"0"0"-46"0,0 0-21 16,0 0 10-1,0 0 7-15,0 0-12 0,222-49-23 16,-222 49-1-16,0 0-265 16</inkml:trace>
  <inkml:trace contextRef="#ctx0" brushRef="#br0" timeOffset="727907">5901 4065 644 0,'0'0'5'16,"0"0"-5"-16,0 0-42 15,0 0 6-15,0 0 17 16,0 0-34-16,129 237-33 15,-129-218-212-15</inkml:trace>
  <inkml:trace contextRef="#ctx0" brushRef="#br0" timeOffset="728063">6044 4810 424 0,'0'0'48'0,"0"0"-36"0,0 0-12 15,0 0-6-15,0 0 3 16,0 0-19-16,92 214-37 16,-82-214-132-16</inkml:trace>
  <inkml:trace contextRef="#ctx0" brushRef="#br0" timeOffset="728626">7145 5652 499 0,'0'0'0'16,"0"0"-42"-16,0 0-13 16,0 0-35-16,0 0 18 15,0 0-105-15</inkml:trace>
  <inkml:trace contextRef="#ctx0" brushRef="#br0" timeOffset="728829">7912 5780 612 0,'0'0'13'0,"0"0"-13"15,0 0-24-15,0 0-5 16,0 0 23-16,0 0 0 16,321-6-3-16,-272-3-23 15,-29 0-152-15,-3 1-52 16</inkml:trace>
  <inkml:trace contextRef="#ctx0" brushRef="#br0" timeOffset="729391">6199 4035 440 0,'0'0'159'0,"0"0"-152"15,0 0 12-15,0 0-29 16,0 0 11-16,0 0-1 16,191-23 0-16,-125 23-1 15,11 38-12-15,-51-17-138 16,-6 3-222-16</inkml:trace>
  <inkml:trace contextRef="#ctx0" brushRef="#br0" timeOffset="729564">7297 4571 417 0,'0'0'47'15,"0"0"-29"-15,0 0-16 16,0 0 21-16,0 0-21 15,0 0 1-15,507 253-3 16,-419-211-5-16,-61-30-30 16,-4 0-158-16</inkml:trace>
  <inkml:trace contextRef="#ctx0" brushRef="#br0" timeOffset="735595">10254 2434 75 0,'0'0'510'0,"0"0"-507"16,0 0 7-16,0 0-10 16,0 0 0-16,0 0-3 15,0 0 8-15,870-120-5 16,-758 93 0-16,-89 18-103 16,-3 5-361-16</inkml:trace>
  <inkml:trace contextRef="#ctx0" brushRef="#br0" timeOffset="735798">12195 2103 416 0,'0'0'22'16,"0"0"-22"-16,0 0 0 15,0 0 7-15,0 0-7 16,0 0 9-16,414-3-9 15,-331-5-14-15,3-11-32 16,6 6-86-16,11-9 36 16,-74 16 0-16,-1 0 26 0</inkml:trace>
  <inkml:trace contextRef="#ctx0" brushRef="#br0" timeOffset="735923">13405 1990 54 0,'0'0'56'0,"0"0"-21"15,0 0-6-15,0 0-8 16,0 0-16-16,0 0-2 15,495-131-2-15,-426 101-1 16,-63 18-4-16,-3 6-8 16</inkml:trace>
  <inkml:trace contextRef="#ctx0" brushRef="#br0" timeOffset="736814">10611 3298 463 0,'0'0'62'0,"0"0"-62"0,0 0-1 16,0 0-26-16,0 0 22 16,0 0-5-16,367 139-34 15,-327-139-209-15</inkml:trace>
  <inkml:trace contextRef="#ctx0" brushRef="#br0" timeOffset="736986">12163 3610 562 0,'0'0'10'0,"0"0"0"0,0 0-10 15,0 0 6 1,0 0-13-16,0 0 7 0,343 363-22 16,-323-363-40-16,0 0-220 15</inkml:trace>
  <inkml:trace contextRef="#ctx0" brushRef="#br0" timeOffset="738001">15784 3250 545 0,'0'0'10'0,"0"0"-10"15,0 0-57-15,0 0-2 16,0 0-34-16,0 0-54 15</inkml:trace>
  <inkml:trace contextRef="#ctx0" brushRef="#br0" timeOffset="738142">15474 4010 339 0,'0'0'0'16,"0"0"-51"-16,0 0-73 15</inkml:trace>
  <inkml:trace contextRef="#ctx0" brushRef="#br0" timeOffset="738658">16164 3246 524 0,'0'0'96'0,"0"0"-96"0,0 0-8 15,0 0 5 1,0 0 6-16,0 0-1 0,83 87-2 15,-80-66-72-15,5-2-383 16</inkml:trace>
  <inkml:trace contextRef="#ctx0" brushRef="#br0" timeOffset="738814">16482 4243 749 0,'0'0'9'0,"0"0"-9"15,0 0-17-15,0 0 10 0,0 0 3 16,0 0-1 0,86 385 1-16,-49-361-104 15,-21-24-55-15,-9 0-146 0</inkml:trace>
  <inkml:trace contextRef="#ctx0" brushRef="#br0" timeOffset="739267">15794 3298 254 0,'0'0'290'0,"0"0"-290"16,0 0 15-16,0 0-20 15,0 0 5-15,0 0 0 16,0 0-7-16,-23 139-26 15,13-123-106-15,4-3-119 16</inkml:trace>
  <inkml:trace contextRef="#ctx0" brushRef="#br0" timeOffset="739392">15643 3785 346 0,'0'0'29'0,"0"0"-26"0,0 0-1 16,0 0 2-16,0 0-4 15,0 0 0-15,-74 206-109 16</inkml:trace>
  <inkml:trace contextRef="#ctx0" brushRef="#br0" timeOffset="739502">15483 4327 263 0,'0'0'0'0</inkml:trace>
  <inkml:trace contextRef="#ctx0" brushRef="#br0" timeOffset="740064">15431 6250 574 0,'0'0'82'16,"0"0"-64"-16,0 0-29 15,0 0 11-15,0 0 0 16,0 0 0-16,0 0 0 16,317 6-16-16,-254-21-119 15,-47 9-80-15,1 1-7 16</inkml:trace>
  <inkml:trace contextRef="#ctx0" brushRef="#br0" timeOffset="740205">16132 6211 210 0,'0'0'91'0,"0"0"-31"15,0 0-21-15,0 0-12 16,0 0-22-16,0 0 5 16,138 11-10-16,-107-10-13 15,-5-1-12-15,-23 0-107 16,-3 0-94-16</inkml:trace>
  <inkml:trace contextRef="#ctx0" brushRef="#br0" timeOffset="744565">14312 2549 452 0,'0'0'71'0,"0"0"-71"15,0 0 0-15,0 0-3 16,0 0 3-16,0 0-26 16,-294 242-71-16,291-233-149 15</inkml:trace>
  <inkml:trace contextRef="#ctx0" brushRef="#br0" timeOffset="744752">13300 3728 449 0,'0'0'1'15,"0"0"1"-15,0 0-2 0,0 0 0 16,0 0-2-16,0 0 5 16,-407 337-6-16,375-298-25 15,-5 6-107-15,31-33 37 16</inkml:trace>
  <inkml:trace contextRef="#ctx0" brushRef="#br0" timeOffset="744877">12268 4697 163 0,'0'0'243'0,"0"0"-238"15,0 0 2-15,0 0-14 0,0 0-27 16,0 0-43-1,-317 267 12-15</inkml:trace>
  <inkml:trace contextRef="#ctx0" brushRef="#br0" timeOffset="745065">11359 5592 442 0,'0'0'0'16,"0"0"-5"-16,0 0-48 16,0 0 51-16,0 0-11 15,0 0-56-15,-238 232-195 16</inkml:trace>
  <inkml:trace contextRef="#ctx0" brushRef="#br0" timeOffset="745221">10432 6387 508 0,'0'0'31'15,"0"0"-31"-15,0 0-32 16,0 0 29-16,0 0 2 16,0 0-53-16,-92 133-56 0</inkml:trace>
  <inkml:trace contextRef="#ctx0" brushRef="#br0" timeOffset="749831">10509 7173 364 0,'0'0'46'0,"0"0"-46"16,0 0 5-16,0 0 4 15,0 0 10-15,0 0 20 16,0 0 2-16,383-62-37 16,-334 56-3-16,8 6-1 15,-8 0-23-15,-35-3-24 16,3 0-127-16</inkml:trace>
  <inkml:trace contextRef="#ctx0" brushRef="#br0" timeOffset="749987">11619 7010 453 0,'0'0'12'0,"0"0"-2"0,0 0-10 16,0 0 0-16,0 0-1 16,0 0 1-16,527-82-7 15,-507 82-58-15,0 0-186 16</inkml:trace>
  <inkml:trace contextRef="#ctx0" brushRef="#br0" timeOffset="750112">12775 6844 262 0,'0'0'51'0,"0"0"-25"0,0 0-25 16,0 0 5-16,0 0-6 16,0 0-5-16,0 0-46 15</inkml:trace>
  <inkml:trace contextRef="#ctx0" brushRef="#br0" timeOffset="754238">10571 7697 579 0,'0'0'26'0,"0"0"-26"0,0 0-8 16,0 0-2-1,0 0 10-15,0 0 0 0,0 0-4 16,576 0 6-16,-476 0-4 16,5 0-16-16,-75 0-128 15,3 0-123-15</inkml:trace>
  <inkml:trace contextRef="#ctx0" brushRef="#br0" timeOffset="754409">12404 7754 279 0,'0'0'88'16,"0"0"-88"-16,0 0-24 15,0 0 16-15,0 0 0 0,0 0 8 16,426 0 21-16,-366 0-19 15,-40 6-2-15,0-3-12 16</inkml:trace>
  <inkml:trace contextRef="#ctx0" brushRef="#br0" timeOffset="754581">14163 7778 562 0,'0'0'110'0,"0"0"-109"15,0 0 6-15,0 0-7 16,0 0 12-16,0 0-17 16,395 0 5-16,-300 0-4 0,25 0-1 15,-74 0-99-15,-3 0-223 16</inkml:trace>
  <inkml:trace contextRef="#ctx0" brushRef="#br0" timeOffset="756285">7197 7962 586 0,'0'0'25'0,"0"0"-25"0,0 0-9 15,0 0-55-15,0 0-19 16,0 0-108-16</inkml:trace>
  <inkml:trace contextRef="#ctx0" brushRef="#br0" timeOffset="756425">8365 7855 401 0,'0'0'256'15,"0"0"-256"-15,0 0-3 16,0 0-58-16,0 0-10 0,0 0 6 16,318-48-76-16</inkml:trace>
  <inkml:trace contextRef="#ctx0" brushRef="#br0" timeOffset="757363">6410 8010 532 0,'0'0'69'16,"0"0"-69"-16,0 0 0 16,0 0-10-16,0 0 16 15,0 0-6-15,172 9 0 16,-86-9-6-16,3 0-3 0,5 0-94 16,-8 0-11-16,-66 0 0 15,-14 0-80 1</inkml:trace>
  <inkml:trace contextRef="#ctx0" brushRef="#br0" timeOffset="757488">7346 7987 141 0,'0'0'78'0,"0"0"-44"15,0 0-21-15,0 0-12 16,0 0 16-16,0 0-16 16,493-82 0-16,-479 82-1 15,-8 0-51-15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09:45:42.82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3165BB"/>
    </inkml:brush>
  </inkml:definitions>
  <inkml:trace contextRef="#ctx0" brushRef="#br0">12933 246 61 0,'0'0'408'0,"0"0"-363"15,0 0-45-15,0 0-27 16,0 0-40-16,0 0-103 16,311 78 51-16,-278-73 25 15,20 1 57-15</inkml:trace>
  <inkml:trace contextRef="#ctx0" brushRef="#br0" timeOffset="750">21146 3106 381 0,'0'0'32'0,"0"0"-30"16,0 0-4-16,0 0-37 15,0 0-14-15,0 0-20 16,241 273-13-16,-241-233 23 16,0 11 3-16,0 9 21 15,0 11 39-15</inkml:trace>
  <inkml:trace contextRef="#ctx0" brushRef="#br0" timeOffset="1421">17286 8334 428 0,'0'0'182'0,"0"0"-181"15,0 0-1-15,0 0-64 16,0 0-2-16,0 0 56 16,-464 208 3-16,369-183 5 15,-21-11-8-15,-10 6-61 0,-12-4-39 16,-11 8 21-16,-3 2 1 15,-7 10 27-15,13 6 28 16</inkml:trace>
  <inkml:trace contextRef="#ctx0" brushRef="#br0" timeOffset="1484">14842 8962 134 0,'0'0'0'0,"0"0"-134"15</inkml:trace>
  <inkml:trace contextRef="#ctx0" brushRef="#br0" timeOffset="2296">12967 9562 440 0,'0'0'122'16,"0"0"-118"-16,0 0-4 15,0 0-12-15,0 0-52 16,0 0 10-16,0 0 41 15,1005-37-41-15,-1005 40-73 16,0-3-92-16</inkml:trace>
  <inkml:trace contextRef="#ctx0" brushRef="#br0" timeOffset="102609">12993 4503 188 0,'0'0'355'16,"0"0"-355"-16,0 0-101 0,0 0 97 16,0 0 4-16,0 0 15 15,43 140 53-15,-20 21-43 16,-3 53 26-16,0 51-13 15,-4 36-12-15,-9 0 20 16,13-13-44-16,-1-24-2 16,4-43 0-16,-3-33-22 15,10-33 5-15,-7-37-36 16,-7-31-21-16,1-34-6 16,-17-53-73-16,0-29-38 15</inkml:trace>
  <inkml:trace contextRef="#ctx0" brushRef="#br0" timeOffset="103234">12993 4589 199 0,'0'0'228'0,"0"0"-215"15,0 0-13-15,0 0 1 16,0 0 4-16,0 0 57 15,483-119-34-15,-368 95-10 16,8 0-12-16,0 3 3 16,-11 4-12-16,-7 5 3 15,-19 8-20-15,-20 4-2 16,-17 0-41-16,-15 0 22 16,-14 7 17-16,-20-1 9 15,0 2 15-15,0 2 32 16,0-4 5-16,0 1-3 15,0-3-34-15,0 9 0 0,0 13 0 16,0 27 3-16,0 28-3 16,0 39 0-16,0 40 1 15,0 27 6-15,0 20-3 16,3 9 13-16,17-2 5 16,-3-2-4-16,3-7 13 15,0-11-8-15,0-18-22 16,-8-13 14-16,5-10-15 15,-11-18 0-15,5-15-1 16,-11-28 9-16,3-18-8 16,-3-28 0-16,0-22 0 15,0-20-14-15,0-4 12 16,0 0-58-16,0-26-60 0,0-7-68 16</inkml:trace>
  <inkml:trace contextRef="#ctx0" brushRef="#br0" timeOffset="103546">13227 7191 411 0,'0'0'8'0,"0"0"-8"15,0 0 8-15,0 0 32 16,0 0 38-16,0 0-33 16,573-74-1-16,-424 43-43 15,-1 5-1-15,-16-1 3 16,-9 10 2-16,-17 4-10 16,-14 11-2-16,-15 2-38 15,-17 0 43-15,-28 0-19 16,-15 0-70-16,-17 2 67 15,0 5-1-15,-3-7 14 16,-20 0-112-16</inkml:trace>
  <inkml:trace contextRef="#ctx0" brushRef="#br0" timeOffset="104266">13657 3613 343 0,'0'0'68'16,"0"0"-60"-16,0 0 18 0,0 0-7 15,0 0 61-15,0 0-51 16,0 0-21-16,-221 289 8 16,144-186-11-16,-5 11 3 15,-4 2-8-15,3-9 9 16,11-16-10-16,9-19 1 16,20-19-26-16,23-25-11 15,14-19-23-15,6-9-15 16,0-9-133-16</inkml:trace>
  <inkml:trace contextRef="#ctx0" brushRef="#br0" timeOffset="105000">13711 3574 248 0,'0'0'52'16,"0"0"-52"-16,0 0 0 15,0 0 9-15,0 0 29 16,0 0 43-16,138 3-35 15,-72-15-15-15,11 0 20 16,5-5-49-16,1 2 9 16,3-3-11-16,-11 0 8 15,8 6-9-15,0-4 1 0,-3 14-2 16,0 0-4-16,-11 2-5 16,-9 0 9-16,-14 0-4 15,-20-4-23-15,-9 2 28 16,-8-5-26-16,-2 1-3 15,-7-3 24-15,0-3-32 16,3-7-6-16,-3 12-13 16,0 1-15-16,0 4 42 15,0 2 17-15,0 0 13 16,0 0 15-16,0 0 13 16,0 0 15-16,-16 4-2 15,-4 5-3-15,-3 16 19 16,-6 2-29-16,-8 10-6 0,0 20 3 15,-12 11-23-15,3 19 12 16,-17 11-14-16,-17 15 9 16,8 4-17-16,-8-4 8 15,-3-6-9-15,17-18-2 16,13-26-15-16,23-18 24 16,14-25-27-16,16-20-84 15,0-3-137-15</inkml:trace>
  <inkml:trace contextRef="#ctx0" brushRef="#br0" timeOffset="105422">14822 3559 363 0,'0'0'1'0,"0"0"22"15,0 0-21-15,0 0 29 0,0 0 27 16,0 0-32-16,122 825-1 15,-99-636 3-15,0 10-26 16,0-13 27-16,0-14-28 16,-6-13 6-16,3-16 13 15,-3-15-18-15,-8-13 6 16,5-7-8-16,-11-19 9 16,-3-15-14-16,0-17 5 15,0-18 0-15,0-16-6 16,0-10-5-16,0-13-17 15,0 0-79-15,0-9-68 16,0-22-128-16</inkml:trace>
  <inkml:trace contextRef="#ctx0" brushRef="#br0" timeOffset="105797">15228 5857 320 0,'0'0'3'16,"0"0"1"-16,0 0 12 0,0 0 4 15,0 0 42-15,0 0-32 16,-178 384-23-16,118-289 18 16,-6 5-24-16,-3 0 12 15,-10 3-13-15,-4-9-14 16,14-6 12-16,9-16-4 16,17-12 6-16,20-19 5 15,6-19 1-15,17-11-9 16,0-11 3-16,0 0-50 15,0 0 11-15,6-15-16 16,8-5-124-16</inkml:trace>
  <inkml:trace contextRef="#ctx0" brushRef="#br0" timeOffset="106375">14891 4346 327 0,'0'0'53'15,"0"0"-39"-15,0 0 44 16,0 0-7-16,0 0-3 15,0 0 5-15,0 0-47 16,-169 275 5-16,117-186-1 16,-11 7 3-16,0 1-8 15,0-6-5-15,3-8-16 16,11-11 13-16,12-21-39 16,14-16 11-16,17-13-18 15,6-22-61-15,0 0-71 16</inkml:trace>
  <inkml:trace contextRef="#ctx0" brushRef="#br0" timeOffset="106656">14947 4913 436 0,'0'0'1'16,"0"0"18"-16,0 0 32 15,0 0-9-15,0 0 0 16,0 0-21-16,-79 291-13 16,30-206 2-16,-14-5-10 0,-3 6 0 15,-11-3 3-15,8 0-1 16,6-5-3-16,14-16 1 16,12-17-3-16,23-14-13 15,14-17 11-15,0-8-90 16,14-6 38-16,6 0-42 15,9-20-23-15</inkml:trace>
  <inkml:trace contextRef="#ctx0" brushRef="#br0" timeOffset="106859">14987 5538 297 0,'0'0'102'0,"0"0"-98"0,0 0 64 16,0 0-37-1,0 0 17-15,0 0-14 0,-23 273-33 16,-17-192 14-16,-6 6-15 16,-7-3 0-16,-7-6 10 15,5-4-10-15,-8-2 0 16,3-13-20-16,11-9-67 16,35-50-20-16,11 0-106 15</inkml:trace>
  <inkml:trace contextRef="#ctx0" brushRef="#br0" timeOffset="107594">13399 5263 214 0,'0'0'119'0,"0"0"-66"16,0 0-42-16,0 0 17 15,0 0-3-15,0 0-20 16,-6 2 12-16,32-2-9 16,17 0 37-16,23 0-9 15,14 0-6-15,15-7 30 16,22-13-43-16,-5-4-14 16,10 1 6-16,1 2-6 15,-17 0-3-15,-14-7 0 0,-12 15-1 16,-17 3-8-1,-23 7 1-15,-17 3-3 0,-17 0 2 16,-6 0 1-16,0 0 8 16,0 0 0-16,-29 9-60 15,-25 17-73-15,28-7-32 16,-8-4-106-16</inkml:trace>
  <inkml:trace contextRef="#ctx0" brushRef="#br0" timeOffset="107906">13436 5824 334 0,'0'0'41'16,"0"0"-41"-16,0 0-52 16,0 0 52-16,0 0 16 15,0 0 10-15,0 0 1 16,146 39-21-16,-83-57 2 15,3-1 28-15,9 4 3 16,11-7 17-16,11-2-15 16,5 0-32-16,-7-3 17 15,5 0-26-15,-11 1 3 16,-3 5-3-16,-6 2 0 16,-14 10 0-16,-23 7 0 15,-14 2-31-15,-18 0 5 16,-11 0-22-16,0 0 48 0,-43 27-15 15,9-15-70-15,2 4-94 16</inkml:trace>
  <inkml:trace contextRef="#ctx0" brushRef="#br0" timeOffset="108250">13419 6542 367 0,'0'0'36'0,"0"0"-35"0,0 0 12 16,0 0 14-16,0 0 37 15,0 0-6-15,318-6-29 16,-215-20 13-16,-1-2-39 15,-3 1-3-15,0 1 0 16,-13 5 8-16,-20 6-15 16,-9 5 7-16,-25 7-26 15,-12 2 21-15,-9 1-36 16,-11 0 26-16,0 0 10 16,-11 0-6-16,-9 0-79 15,0 0-123-15</inkml:trace>
  <inkml:trace contextRef="#ctx0" brushRef="#br0" timeOffset="109126">13250 5449 226 0,'0'0'70'16,"0"0"-48"-16,0 0-17 16,0 0 4-16,0 0 34 15,0 0-24-15,0 0 3 16,-16 0-20-16,16 0-1 16,0 0 31-16,0 0-18 15,0 0-5-15,0 0-9 0,0 0-22 16,16 0 22-1,24 0 2-15,6-8 5 0,11-5 15 16,-8 1-17-16,8 1 2 16,-11 3 6-16,-3 1-7 15,-3 1 0-15,-11 3-6 16,-6 0-8-16,-9 0 6 16,-5 3-43-16,-9-3 5 15,0 3-27-15,0-3-69 16</inkml:trace>
  <inkml:trace contextRef="#ctx0" brushRef="#br0" timeOffset="109657">13181 5397 97 0,'0'0'128'0,"0"0"-55"16,0 0-32-16,0 0-4 15,0 0-17-15,0 0-15 16,-16 1-10-16,16-1-2 16,3 0 7-16,27 0 4 15,-1 0-1-15,11 0-2 16,3-11 8-16,9 2-6 0,5-3 14 15,-11-4-17-15,-3 7 0 16,-6-1 3-16,-14 3 1 16,-6 5-4-16,-14 2 0 15,-3 0-11-15,0 0 4 16,-3 0 7-16,-37 0-38 16,-6 18-41-16,-11-1 9 15,5-2 50-15,-5-6 0 16,-3 0 14-16,11-1 6 15,-7 1 2-15,10 0 16 16,0-3 29-16,3 0-11 16,6 4 15-16,14-1-25 15,9-1-19-15,11-3 5 0,3-5-12 16,17 0-19-16,40 0 19 16,15 0 15-16,17-19-3 15,4-6-10-15,-7 3 6 16,-8 0-8-16,-7 7 0 15,-62 15-36-15,-6 0-131 16</inkml:trace>
  <inkml:trace contextRef="#ctx0" brushRef="#br0" timeOffset="110235">13310 5831 206 0,'0'0'87'0,"0"0"-66"0,0 0 10 16,0 0-4-16,0 0 2 16,0 0-28-16,0 0 4 15,86 6 42-15,-34-21-45 16,5-9 4-16,3-3-5 15,-14 4 3-15,-6 6-4 16,-11 4-8-16,-12 7-47 16,-14 6 35-16,-3 0 0 15,0 0 20-15,-9 0 7 16,-31 8-7-16,-6 15-16 16,-11-1 9-16,5-1-1 0,-8-1 3 15,-3 5-27 1,0 4 18-16,10-1 10 0,10-9 8 15,17 0 24-15,22-7 10 16,4-4-35-16,14-8-6 16,38 0 6-16,25 0 17 15,12-29-5-15,-3 0-15 16,3-8 0-16,-6 10-31 16,-63 16-55-16,-14 4-24 15</inkml:trace>
  <inkml:trace contextRef="#ctx0" brushRef="#br0" timeOffset="110610">13122 6527 304 0,'0'0'44'0,"0"0"-44"16,0 0 0-1,0 0 23-15,0 0 7 0,0 0 23 16,0 0-45-16,303 0-2 16,-223-15 0-16,-14 0-6 15,-9 6-6-15,-25 7-32 16,-4 2-55-16,-22 0 1 16,-6 0 7-16,0 0 36 15</inkml:trace>
  <inkml:trace contextRef="#ctx0" brushRef="#br0" timeOffset="281">16499 928 69 0,'0'0'51'0,"0"0"-51"0,0 0-42 16,0 0-14-16,0 0 34 15</inkml:trace>
  <inkml:trace contextRef="#ctx0" brushRef="#br0" timeOffset="609">18225 1612 515 0,'0'0'37'0,"0"0"-37"16,0 0-43-16,0 0-79 0,0 0-40 16,0 0 162-1,824 469 64-15,-735-413-13 0,4-6-20 16,-4-5-25-16,-3-9-6 16,-3-7-2-16,3-5-41 15,-11-3-29-15,-1 2 19 16,-8 10-13-16,-3 3 16 15,-14 2 20-15,5-1 30 16,-8-1 23-16,3-8-5 16,4-1-18-16,-10-6-13 15,0-3-25-15,0-2 12 16,3 1 10-16,14 4 7 16,3 5 9-16</inkml:trace>
  <inkml:trace contextRef="#ctx0" brushRef="#br0" timeOffset="188">14180 418 115 0,'0'0'59'0,"0"0"-59"0,0 0-5 16,0 0-17-16,0 0 22 16,0 0 9-16,824 90 16 15,-712-77 7-15,-3-4-32 16,-9 8-2-16,-17 0-40 15,-14 4-28-15,3 7 20 16,5 3 16-16,9 5 19 16,13 0 15-16</inkml:trace>
  <inkml:trace contextRef="#ctx0" brushRef="#br0" timeOffset="667996">15801 333 108 0,'26'-17'111'0,"-26"17"-98"16,0 0-3-16,0 0 1 0,0 0 19 15,0 0 14-15,0 0-39 16,0 0-3-16,-6 25-2 16,-17 11 3-16,-7 11-2 15,-17 19-1-15,-5 12-6 16,-17 15 1-16,-14 16-22 15,-11 13 13-15,-1 2 8 16,-5 8 6-16,5-7 6 16,2-22 4-16,17-3 22 15,13-41 5-15,20-17-29 16,10-16-5-16,24-23-3 16,-5 6-20-16,14-9-38 15,0 0-67-15</inkml:trace>
  <inkml:trace contextRef="#ctx0" brushRef="#br0" timeOffset="680183">16038 464 146 0,'0'0'74'16,"0"0"-73"-16,0 0 6 16,0 0-7-16,0 0 1 15,0 0-2-15,-29-53 5 16,9 45 0-16,-3-1 1 0,3 1-1 15,-3-1 30 1,6 0-21-16,1 0-9 0,6 6 15 16,-3-3-18-16,6 6-1 15,4 0 4-15,0 0 1 16,-4 0 16-16,7 0 8 16,0 0-15-16,0 0 22 15,0 0-36-15,-3 0 2 16,3 0-2-16,0 0 0 15,0 0 0-15,19 0 0 16,28 0 2-16,18-4 13 16,26-1-5-16,7-3 10 0,22 2 11 15,12-4-18-15,17 4 8 16,16-2-21-16,10-2 2 16,14 2-6-16,20-5 4 15,-11 7 0-15,4 1-1 16,-27-3 10-16,-23 1-11 15,-26-2 2-15,-26 3 0 16,-38 3-15-16,-35 0-17 16,-27 0-78-16,-34 0-5 15</inkml:trace>
  <inkml:trace contextRef="#ctx0" brushRef="#br0" timeOffset="681245">14997 1710 288 0,'0'0'71'16,"0"0"-71"-16,0 0-19 15,0 0 19-15,0 0 1 16,0 0 36-16,0 0 16 15,82 10-14-15,-45-10-6 0,6 0-28 16,3 0 7-16,8 6-12 16,15 3 11-16,20-3-3 15,34-6 24-15,15 0 11 16,31 0-11-16,10 0-29 16,2-21 7-16,11-1-10 15,-3 8 8-15,-1-5-10 16,7 8 2-16,-6 3 0 15,0-2-5-15,-17 4 13 16,-27 3-8-16,-30 0 0 16,-41 3 6-16,-25 0-13 15,-15 0 7-15,-25 0 0 0,2 0-10 16,-11 0 0-16,0 0-36 16,0-6-50-16,0-3-187 15</inkml:trace>
  <inkml:trace contextRef="#ctx0" brushRef="#br0" timeOffset="681917">18599 253 97 0,'0'0'210'0,"0"0"-208"16,0 0 0-1,0 0-2-15,0 0 6 0,0 0 36 16,-80 103 0-16,61-61-37 16,-11 15 5-16,-13 18-4 15,-20 19-6-15,-26 27 0 16,-7 19 8-16,-13 16-11 16,0-5 3-16,-8-7 0 15,2-23-5-15,9-9 9 16,7-27-4-16,10-13 0 15,23-13-11-15,17-15 3 16,12-14-73-16,37-30-20 16</inkml:trace>
  <inkml:trace contextRef="#ctx0" brushRef="#br0" timeOffset="683120">14765 1717 259 0,'0'0'27'0,"0"0"-10"15,0 0-24-15,0 0 14 16,0 0-6-16,0 0 18 16,8-7-16-16,-5 7 21 15,6 0-23-15,5 42 10 16,-8 29 42-16,1 30-31 15,-7 25 11-15,0 17-12 16,0 6-9-16,0-12-9 16,0-10-3-16,13-25 0 0,4-19-8 15,3-17 8-15,-4-22-6 16,-9-14-5-16,6-15-47 16,-6-15 16-16,-7 0-29 15,0 0 3-15,0-6 13 16</inkml:trace>
  <inkml:trace contextRef="#ctx0" brushRef="#br0" timeOffset="683652">14825 2826 142 0,'0'0'3'15,"0"0"2"-15,0 0-4 0,0 0 1 16,0 0 44-16,0 0 3 16,145 16-10-16,-88-14-5 15,6-2-27-15,9 0 21 16,25 0 4-16,9 0-15 15,9 0 7-15,20-6-24 16,8-17 1-16,9-4-1 16,7 0 3-16,-10 1-6 15,-3 2 1-15,-14 6 2 16,-10 3 11-16,-13 9 40 16,-14 6-45-16,-1 0-12 15,-19 0 1-15,5 0-53 16,-17 0 20-16,0 0-11 0,-63 0-52 15,0 0-103-15</inkml:trace>
  <inkml:trace contextRef="#ctx0" brushRef="#br0" timeOffset="684245">17557 1590 41 0,'0'0'182'16,"0"0"-138"-16,0 0-9 15,0 0-8-15,0 0 25 16,0 0 10-16,0 171-26 15,0-71 2-15,0 14-36 16,0 3 9-16,10-7-3 0,3-12 1 16,-13-14-4-16,7-16-5 15,-7-15 0-15,10-13-7 16,-10-12 7-16,0-6-23 16,0-17-30-16,0-5-69 15,0 0-42-15</inkml:trace>
  <inkml:trace contextRef="#ctx0" brushRef="#br0" timeOffset="684996">15672 2869 122 0,'0'0'64'0,"0"0"-24"16,0 0 4-16,0 0-9 15,0 0 16-15,0 0-20 16,0 0 14-16,781-47 0 15,-649 31-45-15,-3-2 11 16,-4-1-11-16,1 2 0 0,-3 6-9 16,-11 7 0-16,-9 2-11 15,-17 2 5-15,-20 0-19 16,-10 0 32 0,-10 0-11-16,-6 0-23 0,-40 0-4 15,0 0-100-15</inkml:trace>
  <inkml:trace contextRef="#ctx0" brushRef="#br0" timeOffset="685714">18576 394 277 0,'0'0'13'0,"0"0"-6"16,0 0-7-16,0 0 33 15,0 0 39-15,0 0 4 16,60 400-46-16,-45-293-24 15,2-6 4-15,-3-15-9 16,-2-18-1-16,-1-11 0 0,-5-15 9 16,-3-10-20-1,-3-10-22-15,0-7-56 0,0-13-5 16,0-2-27-16</inkml:trace>
  <inkml:trace contextRef="#ctx0" brushRef="#br0" timeOffset="685949">18648 915 237 0,'0'0'16'15,"0"0"9"-15,0 0-20 16,0 0 1-16,0 0 34 0,0 0-11 15,60 534-13-15,-54-499-13 16,2-7-3-16,-5-5-3 16,-3-23-68-16,0 0-57 15</inkml:trace>
  <inkml:trace contextRef="#ctx0" brushRef="#br0" timeOffset="686308">18725 1478 203 0,'0'0'58'0,"0"0"-27"16,0 0-15-16,0 0 5 15,0 0 30-15,0 0-18 16,-103 214-3-16,54-136-24 16,-11 13-4-16,-16 9 10 15,3-1-11-15,-16 1-1 16,-7 1 0-16,4-10 3 16,-5-6-9-16,22-13 4 15,4-10 2-15,19-14-9 0,9-12 9 16,20-15-1-16,9-15-5 15,14-6-7-15,0 0-77 16,23-4 49-16,17-25-46 16,-17 3 4-16</inkml:trace>
  <inkml:trace contextRef="#ctx0" brushRef="#br0" timeOffset="686605">18010 2409 34 0,'0'0'95'15,"0"0"-40"-15,0 0-47 16,0 0 1-16,0 0 2 15,0 0-11-15,328-300 16 16,-302 279-16-16,-16 8 3 0,-3 13-6 16,-7 0 11-16,0 0 14 15,-13 13 17-15,-33 27-36 16,-14 16-6-16,-9 12-6 16,-17 11-47-16,-11 4 35 15,5 0-24-15,3-12 45 16,9-11 3-16,17-16 50 15,23-21-5-15,27-14-22 16,13-9-11-16,0 0-15 16,53-38-8-16,13-16 8 15,17-17 0-15,0-6-24 16,0-7-6-16,-60 48-66 16,0 6-45-16</inkml:trace>
  <inkml:trace contextRef="#ctx0" brushRef="#br0" timeOffset="693387">14944 2244 283 0,'0'0'14'0,"0"0"-11"16,0 0-3-16,0 0 12 16,0 0-11-16,0 0 19 15,0 0 23-15,307 24 19 16,-213-24-45-16,15 0 18 15,20 0 4-15,20 0-32 16,16 0 31-16,10 0-34 16,17-7 1-16,3-8 4 15,0 1-4-15,-4-5-5 16,-5-1 0-16,-3 5 7 0,-19 0-16 16,-11-1 9-16,-35 10-22 15,-18 2 12-15,-20 4-51 16,-80 0-44-16,0 0-127 15</inkml:trace>
  <inkml:trace contextRef="#ctx0" brushRef="#br0" timeOffset="1187">21318 4327 498 0,'0'0'34'0,"0"0"-34"0,0 0-91 16,0 0-7-16,0 0 0 16,0 0 92-16,-298 750 6 15,272-663 33-15,-4-10-14 16,7-9-19-16,0-14-5 15,0-12-10-15,3-4-27 16,-3 13 11-16,0 10 14 16,-11 18-11-16,2 13 11 15,-8 4 3-15,-3 5-6 16,0-8 10-16,-3-14-6 16,-5-14 16-16,5-10 114 15,0-8-57-15,-11-3-57 0,2 1-48 16,-15-3-7-16,7 9 31 15,7 12 0-15,-3 12 4 16,2 10 13-16,5 7-11 16,-8-5 6-16,14-11 4 15,-8-14-3-15,11-16 7 16,0-5 4-16,-3 1 116 16,-14 3-116-16,-12 9-68 15,-11 3 40-15,-3 2 13 16,0 3 5-16,4 1 7 15,2-7-4-15,8-12 6 16,9-4 1-16,-3-10 0 0,3-4 0 16,0-2 0-1</inkml:trace>
  <inkml:trace contextRef="#ctx0" brushRef="#br0" timeOffset="699888">16433 6529 172 0,'26'299'40'0,"-3"-91"-36"16,8-27-4-16,-5-35-7 15,-3-32-7-15,-3-29 9 16,-20-85-33-16</inkml:trace>
  <inkml:trace contextRef="#ctx0" brushRef="#br0" timeOffset="700372">16344 5839 97 0,'0'0'41'0,"0"0"-34"0,0 0 23 15,0 0 9-15,0 0 0 16,0 0 8-16,149 1114-42 16,-129-926-3-16,-5-22 6 15,2-26-6-15,0-18 5 16,-4-15-7-16,-6-18-4 16,2-12-1-16,2-16-24 15,-11-61-40-15,0 0-104 16</inkml:trace>
  <inkml:trace contextRef="#ctx0" brushRef="#br0" timeOffset="700951">16141 5783 111 0,'0'0'50'16,"0"0"-36"-16,0 0-3 0,0 0 5 15,0 0 18-15,0 0 34 16,332-65-21-16,-237 46-6 16,14-2-23-16,10-2-15 15,10-4-2-15,17 0-1 16,3-6-13-16,-3-1 10 15,-8-3-69-15,-16 0-12 16,-19 5 23-16,-17 9 6 16,-23 8 19-16,-63 15 19 15,0 0-16-15</inkml:trace>
  <inkml:trace contextRef="#ctx0" brushRef="#br0" timeOffset="701482">17643 5403 195 0,'0'0'69'0,"0"0"-69"16,0 0-22-16,0 0 22 15,0 0 10-15,0 0 12 16,63 368 13-16,-23-188-27 16,-8 21 8-16,2 10 4 0,-2 1-11 15,2-7 25 1,-5-20-26-16,8-20-3 0,-3-21 2 15,-8-17-3-15,-3-19-4 16,-3-18 0-16,0-19 5 16,-14-20-11-16,5-20 6 15,-8-16 0-15,0-15-8 16,-3 0 3-16,0-4-83 16,0-24-82-16</inkml:trace>
  <inkml:trace contextRef="#ctx0" brushRef="#br0" timeOffset="702154">16760 7913 207 0,'0'0'45'15,"0"0"-45"-15,0 0-11 16,0 0 11-16,0 0 29 15,0 0-2-15,0 0 24 16,211-17-28-16,-125-4-20 16,14-2 32-16,6 0-29 15,6-1 11-15,-6-3-16 16,-7 1 14-16,-10-5-26 16,-3 7 11-16,-6 3-27 0,-17 6 16 15,-14 9-30 1,-12 0-7-16,-17 6-10 0,-20 0-38 15,0-2-56-15</inkml:trace>
  <inkml:trace contextRef="#ctx0" brushRef="#br0" timeOffset="702951">16773 4763 190 0,'0'0'115'15,"0"0"-108"-15,0 0-2 16,0 0 4-16,0 0-1 16,0 0 13-16,-96 207-5 15,63-117-15-15,-6 11 14 16,-4 3-14-16,0-3 1 0,0-7-1 15,3-19-1-15,3-2 0 16,14-16 0-16,17-23-27 16,6-34-54-16,0 0-161 15</inkml:trace>
  <inkml:trace contextRef="#ctx0" brushRef="#br1" timeOffset="713250.3233">16753 4783 91 0,'0'0'104'0,"0"0"-95"15,0 0-1-15,0 0-6 16,0 0 44-16,0 0 41 16,0 0-23-16,272-39-34 15,-163 12-19-15,17-3 25 16,9 3-35-16,7-1 8 15,-10-3-9-15,-87 22 2 16</inkml:trace>
  <inkml:trace contextRef="#ctx0" brushRef="#br0" timeOffset="718140">18219 4425 187 0,'0'0'76'0,"0"0"-75"16,0 0 0-16,0 0 18 15,0 0 4-15,0 0 11 16,0 0-20-16,37 0-1 16,-37 0 16-16,3 0-28 15,-3 0 5-15,0 0-5 16,0 15 6-16,0 9-1 0,0 11-6 15,-17 18 0-15,-23 11-1 16,-6 17 1-16,-3 5 0 16,-11 6-3-16,3 3 8 15,8-1-5-15,-8-1 0 16,5 0 0-16,-5-10-10 16,5-5-31-16,-8-8-41 15,0-13 31-15,11-9-5 16,32-48-56-16</inkml:trace>
  <inkml:trace contextRef="#ctx0" brushRef="#br0" timeOffset="719047">17643 4672 86 0,'0'0'49'0,"0"0"-36"16,0 0 9-16,0 0-20 16,0 0 5-16,0 0-14 15,0 0 5-15,0-46 2 16,0 41 4-16,0 5-3 16,0 0 40-16,0 0-9 15,0 0-21-15,0 0 6 16,0 0-17-16,0 0 0 15,0 0-1-15,0 0 5 16,0-2-4-16,17-4 0 0,-8 6 0 16,8 0-3-1,3-3 3-15,6 0 0 0,11-3 0 16,6-3 7-16,6-4-6 16,8 3-1-16,3-6 0 15,-5 2-5-15,2-4 5 16,-14 2-1-16,-3 3 0 15,-17 3-22-15,-3 7-6 16,-20 3-27-16,0 0-69 16</inkml:trace>
  <inkml:trace contextRef="#ctx0" brushRef="#br0" timeOffset="720562">18136 4647 61 0,'0'0'31'16,"0"0"-31"-16,0 0-63 16</inkml:trace>
  <inkml:trace contextRef="#ctx0" brushRef="#br0" timeOffset="720750">18136 4647 0 0,'14'-46'56'0,"-14"46"21"15,0 0-24-15,0 0-20 16,0 0 0-16,0 0 13 15,83 494-11-15,-41-282-1 16,5 32-14-16,2 16-15 0,7-6 6 16,4-2-8-16,-8-21 14 15,8-26-12-15,-11-21-2 16,5-25-3-16,-8-30 0 16,-6-15-42-16,-8-22-20 15,-32-92-44-15</inkml:trace>
  <inkml:trace contextRef="#ctx0" brushRef="#br0" timeOffset="721672">18628 7042 51 0,'0'0'46'0,"0"0"19"16,0 0-12-16,0 0-9 16,0 0-5-16,0 0-22 15,0 0-12-15,-128 328-5 16,68-251-7-16,-9 3-5 15,-3-5 12-15,-8-7 8 16,11-17 35-16,9-9-8 16,17-16 19-16,20-14-41 15,9-8-3-15,14-4-10 16,0 0-22-16,17 0 21 0,26-33-3 16,14-12-6-16,-8-6-7 15,8-2-70-15,-8-1-16 16,0-2-2-16,8-1 49 15,-18 6 39-15,4 9 2 16,-37 34 4-16</inkml:trace>
  <inkml:trace contextRef="#ctx0" brushRef="#br0" timeOffset="722515">16456 6462 247 0,'0'0'81'0,"0"0"-81"16,0 0-5-16,0 0 3 0,0 0 2 15,0 0 5-15,49 6 14 16,8-6-10-16,15-9 26 15,8-17-6-15,19 1 2 16,7-3 5-16,12-1-31 16,22 0 6-16,-5-1-11 15,1-3 4-15,-27 0-16 16,-17 6 2-16,-26 4-17 16,-23 7 1-16,-23 16-37 15,-20 0 12-15,0 0 19 16,-20 0-39-16</inkml:trace>
  <inkml:trace contextRef="#ctx0" brushRef="#br0" timeOffset="722781">16585 6825 195 0,'0'0'116'0,"0"0"-116"16,0 0-16-16,0 0 16 15,0 0 15-15,0 0-14 0,323-54 6 16,-217 24 2 0,11 3-7-16,-5 4 6 0,-9-1-8 15,-14 7-2-15,-20-1-1 16,-19 12-51-16,-50 6-43 15,0 0-14-15</inkml:trace>
  <inkml:trace contextRef="#ctx0" brushRef="#br0" timeOffset="723094">16618 7250 320 0,'0'0'45'0,"0"0"-43"16,0 0-4-16,0 0-14 15,0 0 16-15,0 0 32 16,106 89-12-16,-11-89 5 16,17-23-23-16,25-11 1 15,1 2 6-15,5 3-9 16,3-1 0-16,-18 3-1 15,-22 6-5-15,-20 8-28 16,-23 2-26-16,-23 5-12 16,-20 6 36-16,-20 0-14 15,0 0 44-15,-3 0 5 16,-28 0-120-16</inkml:trace>
  <inkml:trace contextRef="#ctx0" brushRef="#br0" timeOffset="723750">17749 6112 210 0,'0'0'77'16,"0"0"-77"-16,0 0 0 16,0 0-1-16,0 0 2 15,0 0 22-15,-14 16-20 16,14-16 8-16,14 0 33 16,12-18-25-16,14-23 6 15,9-7-5-15,11-11-19 16,6-7 9-16,11 1-10 15,-8-5 0-15,8 8-7 0,-8 6 7 16,-13 12 0 0,-10 13-3-16,-19 8 11 0,-8 16-13 15,-12 3 5-15,-7 4 0 16,0 0-10-16,0 0 4 16,-3 4-62-16,-14 9-38 15,7 2-139-15</inkml:trace>
  <inkml:trace contextRef="#ctx0" brushRef="#br0" timeOffset="724078">17801 6520 301 0,'0'0'10'0,"0"0"-10"16,0 0-21-16,0 0 18 16,0 0 3-16,0 0 21 15,0 0-3-15,120-50 10 16,-74 7-27-16,8-4 10 16,-5 3 12-16,11-9-7 15,-5-4 6-15,5 0-22 16,-3 0 0-16,-5 10-2 0,-9 9 2 15,-6 8-2-15,-14 18-7 16,-10 4-32-16,-13 8-14 16,0 0-32-16,0 2 15 15</inkml:trace>
  <inkml:trace contextRef="#ctx0" brushRef="#br0" timeOffset="724360">17815 7068 234 0,'0'0'40'0,"0"0"-40"15,0 0 0-15,0 0 26 16,0 0 2-16,0 0 11 15,146-74-12-15,-80 11-23 16,14-3 12-16,-2-8-16 16,2-9 2-16,3 3-2 15,-7 0 0-15,-10 24-12 16,-20 23-19-16,-46 33-66 16,0 0-107-16</inkml:trace>
  <inkml:trace contextRef="#ctx0" brushRef="#br0" timeOffset="-126">10614 34 140 0,'0'0'109'0,"0"0"-109"15,0 0-20-15,0 0-15 16,0 0-6-16,0 0 41 16,0 0 5-16,827 63-4 15,-741-47 5-15,0-3-6 16,-14-3-15-16,2-1-31 16,-8-9-4-16,3 0 16 15,17 0 16-15,20 2 16 0</inkml:trace>
  <inkml:trace contextRef="#ctx0" brushRef="#br0" timeOffset="1718">11290 9492 601 0,'0'0'42'15,"0"0"-42"-15,0 0-70 16,0 0-269-16</inkml:trace>
  <inkml:trace contextRef="#ctx0" brushRef="#br0" timeOffset="1906">8634 9588 482 0,'0'0'0'15,"0"0"-51"-15,0 0-228 16</inkml:trace>
  <inkml:trace contextRef="#ctx0" brushRef="#br0" timeOffset="2140">9774 9543 240 0,'0'0'95'15,"0"0"-90"-15,0 0-5 16,0 0-2-16,0 0-16 0,0 0-2 16,1138 51-19-1,-1058-31 13-15,-11-4-2 0,-3-7-95 16,-60-9 39-16</inkml:trace>
  <inkml:trace contextRef="#ctx0" brushRef="#br0" timeOffset="-391">8720 28 42 0,'0'0'46'0,"0"0"-21"16,0 0-25-16,0 0-56 16,0 0 11-16,0 0 33 15</inkml:trace>
  <inkml:trace contextRef="#ctx0" brushRef="#br0" timeOffset="-1626">5220 8164 305 0,'0'0'0'16,"0"0"-81"-16,0 0 24 15,0 0 56-15,0 0 1 0,0 0 28 16,383 206 23-16,-323-178 24 16,3 3-75-16,6-7-15 15,8 3 14-15,1-3 2 16,22-1 1-16,-1 7 0 15,10-3 3-15,14 9 40 16,9 0-13-16,20 8 1 16,20 1 8-16,14-1-31 15,8-5 0-15,12-6-10 16,-5-9-10-16,8-9-11 16,-18-7-87-16,-25 2-127 15,-140-10 124-15</inkml:trace>
  <inkml:trace contextRef="#ctx0" brushRef="#br0" timeOffset="-532">6576 64 371 0,'0'0'101'0,"0"0"-101"16,0 0 0-16,0 0-26 15,0 0 24-15,0 0 0 16,0 0-15-16,701-30 15 16,-638 30-33-16,0 0-48 15,6 0-19-15,8-2 15 16,-2-2 20-16,14-2 21 16</inkml:trace>
  <inkml:trace contextRef="#ctx0" brushRef="#br0" timeOffset="-10502">0 1161 72 0,'0'0'87'15,"0"0"-47"-15,0 0 0 16,0 0 4-16,0 0 13 16,0 0-6-16,0 0-27 15,20 351 17-15,-20-266-20 16,0 8-5-16,0 0 5 15,0-6-16-15,0-2 8 16,0-17-7-16,0-5-1 16,0-15 3-16,0-16-8 0,0-9 0 15,0-12-3-15,0-11 0 16,0 0-14-16,0-25-66 16,0-20-100-16,-6 18 15 15</inkml:trace>
  <inkml:trace contextRef="#ctx0" brushRef="#br0" timeOffset="-9580">11 1305 37 0,'0'0'279'0,"0"0"-224"0,0 0-11 16,0 0-24-16,0 0 9 15,0 0 8-15,158 31-20 16,-102-43 6-16,-7-10-7 15,8 7-15-15,-8 7 25 16,8-1-23-16,-5 6-2 16,11-3 12-16,3 3-13 15,14 0 9-15,3 0-5 16,3 3 2-16,-3 0-3 16,-11 0-3-16,7 0 0 0,-13-3-5 15,0 3 4-15,8 0 1 16,-8 0 0-16,-3 0-5 15,0 0-5-15,-11 0 8 16,-1 0-1-16,-8 0-3 16,-14 0 1-16,-9 0 2 15,-6 0-11-15,-8 0-30 16,-3 0 10-16,-3 0-25 16,0 0 14-16,0 0 4 15,0 0 13-15,0 0 26 16,0 0 2-16,0-3 0 15,0 0 4-15,0 3-1 16,0-4 6-16,0 4 22 0,0 0-5 16,0 0 13-1,0 0 5-15,0 0-13 0,0 0 12 16,0 0-23-16,0 0-1 16,0 0-8-16,0 25-6 15,0 20-1-15,0 14-2 16,0 13 5-16,0 2 0 15,0 7-7-15,0-1 0 16,-3-3 4-16,0-2 0 16,3-13-4-16,0-8 0 15,0-9 4-15,0-16-3 16,0-5-1-16,0-11 0 0,0-7-1 16,-3-4 6-16,-8-2-2 15,8 0-3-15,-3 0-13 16,-8 0-11-16,-3 0-56 15,-3-12-48-15,14 0-41 16,3 3 43-16,0 3 31 16</inkml:trace>
  <inkml:trace contextRef="#ctx0" brushRef="#br0" timeOffset="-8596">86 2249 239 0,'0'0'74'16,"0"0"-29"-16,0 0-2 15,0 0-16-15,0 0 12 16,0 0-7-16,0 0 0 16,23 12 14-16,-6-12-28 15,6 0 4-15,13 0 4 16,4 0-11-16,9 0 15 15,14 0-15-15,0 0-9 16,0-6 6-16,-6 0-12 16,-5 3 0-16,-9 3 0 0,-6 0 9 15,-11 0-11-15,-12 0 2 16,-8 0 0-16,-6 0-2 16,0 0 8-16,0 0-6 15,0 0 6-15,0 0-6 16,0-2-12-16,0 2-63 15,0-4-177-15,-3 4-147 16</inkml:trace>
  <inkml:trace contextRef="#ctx0" brushRef="#br0" timeOffset="-7986">861 2023 222 0,'0'0'82'16,"0"0"-40"-16,0 0-4 0,0 0 4 16,0 0-10-1,0 0 4-15,0 0-14 0,3 429-9 16,-3-361 14-16,3-5-26 15,-3-10 7-15,0-11 2 16,3-9-8-16,-3-13 9 16,0-8-11-16,0-9 0 15,0-3 9-15,0 0-9 16,0 0 0-16,0-9-5 16,0-11-17-16,0 1-7 15,0-3-100-15,0 6-62 16,-3-5 72-16,-7 5 25 0</inkml:trace>
  <inkml:trace contextRef="#ctx0" brushRef="#br0" timeOffset="-7455">466 2717 223 0,'0'0'59'16,"0"0"-6"-16,0 0-14 15,0 0-3-15,0 0 0 16,0 0-4-16,77 33 7 16,-51-31-11-16,0-2-7 15,14 0 13-15,3 0-21 16,11 0 8-16,1-6 4 15,8-11-19-15,3-4 6 0,-6 6-12 16,-4 7 0-16,-7 1-7 16,-6 1 3-16,-9 6 0 15,-8 0 2-15,-6 0 0 16,-14 0 0-16,-6 0 2 16,0 0 0-16,0 0 9 15,0 0-6-15,0 0 2 16,0 0-5-16,0 0-3 15,0 0-18-15,-3 0-77 16,-6 0-209-16,-2 0 63 16</inkml:trace>
  <inkml:trace contextRef="#ctx0" brushRef="#br0" timeOffset="-6611">1121 2270 310 0,'0'0'77'0,"0"0"-33"16,0 0-18-16,0 0 2 15,0 0 28-15,0 0-25 16,26 8 1-16,-6-1-1 0,14-1-18 16,-2-3 21-16,11 0-17 15,11-3-12-15,-2 0 16 16,8 0-17-16,3 0-4 16,-6 0 0-16,-8 0 7 15,-6-6-9-15,-6 6 2 16,-8-4 0-16,-9 2-4 15,-3 2 4-15,-11 0 0 16,8 0-1-16,-11 0 5 16,0 0-5-16,0 0 1 15,4 0 0-15,3 0-8 16,0 0 8-16,0 0-4 0,-7 0 1 16,7 0-17-16,-7 0-1 15,1 0-37-15,-4-2-136 16,0-3-61-16,0 4 86 15</inkml:trace>
  <inkml:trace contextRef="#ctx0" brushRef="#br0" timeOffset="-6220">1737 2098 124 0,'0'0'156'0,"0"0"-111"16,0 0-23-16,0 0 4 15,0 0 6-15,0 0-10 16,-6 106 8-16,6-93-9 16,0-13-5-16,0 3 22 15,0 9-26-15,0 2 4 0,0 5-11 16,0-1 1-16,0-1-12 16,0-9-23-16,0-2-42 15,0-6-10-15,0 0-51 16,0-6 62-16,0-28-1 15,3 0 12-15,3-2 15 16</inkml:trace>
  <inkml:trace contextRef="#ctx0" brushRef="#br0" timeOffset="-5908">1737 2098 233 0,'-43'-55'53'0,"43"55"-29"16,0 0-20-16,0 0 20 15,0 0 2-15,0 0-15 16,-14 104 6-16,14-91-15 16,0-7 0-16,0-3 2 15,0-3-3-15,0 0-1 16,0 0 0-16,0 0-10 15,-3 0-17-15,3 0-73 16,0 0 30-16,-3-6 17 16,3 3 0-16,0 0 12 0,0 0 7 15,0 3 21 1,0 0 13-16</inkml:trace>
  <inkml:trace contextRef="#ctx0" brushRef="#br0" timeOffset="-4580">900 34 390 0,'0'0'98'0,"0"0"-81"16,0 0 9-16,0 0-21 16,0 0 9-16,0 0 14 15,0 0-27-15,-208-52 6 16,168 90-6-16,0 9 2 0,-3 18 14 16,3 7-8-16,8 2-5 15,4 4 22-15,19-12-21 16,9-13 11-16,0-7-1 15,0-16-11-15,26-5 13 16,20-10-16-16,17-11-1 16,0-4 11-16,0 0-7 15,0 0-4-15,-9-4 0 16,-12 4 5-16,-12 0-8 16,-7 0 3-16,-10 0 0 15,-6 0-7-15,-4 0 7 0,-3 0-1 16,0 0-2-16,0 0-24 15,0-17-21 1,0 5-216-16</inkml:trace>
  <inkml:trace contextRef="#ctx0" brushRef="#br0" timeOffset="-2907">3883 299 131 0,'0'0'93'16,"0"0"-58"-16,0 0 6 15,0 0 2-15,0 0-13 16,0 0 15-16,0 0-23 16,-109 72-20-16,89-42-2 15,-6 5-10-15,-8-3-45 16,2-4-49-16,-8-7 41 15,-3 3 29-15,4 3-7 16,-4 0 8-16,9 5 12 16,8-5-9-16,3 6 10 0,6-4 3 15,-6 7 3 1,-6 6 14-16,-5 8 0 0</inkml:trace>
  <inkml:trace contextRef="#ctx0" brushRef="#br0" timeOffset="-1907">3162 984 191 0,'0'0'74'0,"0"0"-52"16,0 0-17-16,0 0-2 15,0 0-3-15,0 0-2 16,-229 321-4-16,214-273 3 16,-13 9-10-16,2 3 1 15,-10-1-11-15,3-6 8 16,-10-2-25-16,0 0 1 16,0-7 22-16,4 7-5 0,2 5 8 15,5 13 1 1,1 7-5-16,2 0 11 0,-8 2 7 15,0-8 124-15,8-4-24 16,3 4-74-16,9-9-13 16,0-2-13-16,11-8-4 15,-8-4-4-15,5 1-45 16,-8 9 7-16,-6 11 15 16,0 10 0-16,0 9 15 15,6-1 1-15,3 3-1 16,11 0 7-16,3-3-3 15,-3-8-2-15,0-12 14 16,-8-7 65-16,8 0-10 16,0 7-47-16,0 14-5 15,-3 10-6-15,-5 2 3 0,8 3 0 16,-3 3-1-16,-5-3 1 16,8-8-2-16,0-13-11 15,0-13-16-15,0-12 11 16,3-2-3-16,-8 7 8 15,5 12 12-15,-14 15-7 16,5 11 4-16,-8 12 4 16,6 0 0-16,-2-11 5 15,12-8-5-15,4-11 0 16,0-11-1-16,0-8-8 16,0-8 2-16,0 4 2 15,0 6-3-15,14 13 8 0,-5 17-6 16,8 2 0-16,6 3 5 15,8-9-6-15,-5-10 4 16,0-14-1-16,-3-5-1 16,0-7 4-16,0 0-3 15,8 14 1-15,-8 1 2 16,0 9-1-16,3-1 2 16,5-6 100-16,1-4-59 15,8-12-3-15,3-14-22 16,3-15-1-16,8-10 2 15,-2-9-15-15,8 0-2 16,-11 6-22-16,4 9-33 16,-10 14 28-16,-3 7-3 0,0 2 9 15,-5 8 7 1,8-2-4-16,-3 6 7 0,-6-8 0 16,-11 1 11-16,-3-1 48 15,0-8 22-15,3 6-52 16,6-5-16-16,8 2-2 15,0-5-4-15,9-3-2 16,0 4-6-16,11-6 6 16,-5-4-22-16,11 1 7 15,6-6 8-15,7 1-3 16,4 1 6-16,6-2 4 16,-3 3-6-16,-11-4 12 0,-9 5 79 15,-14-2 71 1,-6 4-72-16,0 3-47 0,-3 5 2 15,-3 1-10-15,-8 4-22 16,8-9-1-16,0 3-2 16,2-7-38-16,4-7-47 15,0 1-70-15,6-3 50 16,-35-12 72-16</inkml:trace>
  <inkml:trace contextRef="#ctx0" brushRef="#br0" timeOffset="4750">1731 1901 74 0,'0'0'83'0,"0"0"-34"16,0 0-26-16,0 0 18 15,0 0-15-15,0 0-4 16,0 0 19-16,0 0-20 16,0 0 6-16,0 3-1 15,0-3-20-15,0 3 19 16,3-3-17-16,3 3-3 15,4 1 17-15,3-2-18 16,4-2 7-16,6 2 2 16,10-2-10-16,0 0 16 0,10 0-19 15,7 0 5-15,-4 0-2 16,-6 0 1-16,-5 0-4 16,2 0 0-16,-14 0 7 15,-3 0-12-15,-6 5 5 16,-11-5 0-16,0 0 3 15,-3 0 0-15,3 0 1 16,0 0-4-16,5 0-26 16,-5-5-34-16,-3-6-39 15,0 5-2-15,0 3 28 0,6 0 4 16,17 0 15 0,0 3 2-16,11 0 14 0,-2 0 37 15</inkml:trace>
  <inkml:trace contextRef="#ctx0" brushRef="#br0" timeOffset="9094">1889 2054 276 0,'0'0'92'16,"0"0"-63"-16,0 0-9 0,0 0-5 16,0 0 21-16,0 0-15 15,0 0-8-15,0 0 16 16,0 0-26-16,0 0 6 15,0 0 6-15,0 0-12 16,23 0 14-16,0 0-8 16,16 0-5-16,8 0 25 15,12-11-25-15,4 6 9 16,11-1-5-16,-5 0-5 16,0 3 6-16,-3 3-9 15,-3 0 0-15,-3 0-3 16,-14 0 3-16,-6 0 0 15,-17 0-1-15,-3 0 3 0,-14 0-4 16,1 0 2 0,-7 0 0-16,0 0 7 0,0 0-7 15,0 0-2-15,0-6-24 16,0-5-214-16,0 4-74 16</inkml:trace>
  <inkml:trace contextRef="#ctx0" brushRef="#br0" timeOffset="44254">4535 6119 102 0,'0'0'122'16,"0"0"-56"-16,0 0-8 15,0 0-4-15,0 0-10 16,0 0 11-16,0 0-26 16,0-7-18-16,0 7 8 15,0 0-17-15,0 0-2 16,0 0 0-16,0 31 0 15,0 25 15-15,0 22-11 16,3 25-2-16,0 3 3 16,-3 1-4-16,0-3-1 0,0-23 0 15,0 2-14-15,0-16 8 16,0-16-20-16,0-14-28 16,0-17 4-16,0-20-27 15,0 0-45-15,0 0 15 16,0-33 2-16</inkml:trace>
  <inkml:trace contextRef="#ctx0" brushRef="#br0" timeOffset="57943">4621 6211 287 0,'-3'4'116'15,"3"-4"-80"1,0 0 6-16,0 0-28 0,0 0 7 16,0 0-8-16,0 0-10 15,0 0 4-15,0 0-2 16,3 0-3-16,10 0 15 16,14 0-14-16,2 0 2 15,17 0 10-15,20 0-14 16,14-6 18-16,6-9-14 15,11-3-1-15,-11 0 0 16,-11 9-3-16,-9 3-1 16,-9 4 0-16,-18-2 6 0,-12 4-9 15,-8 0 3-15,-12 0 0 16,0 0-6-16,-7 0 7 16,0 0-1-16,0 0 0 15,6 0-12-15,-6 0 5 16,0 0-42-16,0 0-22 15,0 0 11-15,0 0-14 16,0 15-4-16,-6 2 9 16,-4 2-3-16,10-4 9 15,0-3 12-15</inkml:trace>
  <inkml:trace contextRef="#ctx0" brushRef="#br0" timeOffset="59131">5355 6149 136 0,'0'0'310'16,"0"0"-260"-16,0 0-36 15,0 0-3-15,0 0-11 16,0 0 8-16,-3 24-8 16,3-3 0-16,0 11 5 15,0 10 0-15,0 12-3 16,0 7 1-16,0 15 2 15,0 10 5-15,0 3-10 16,0 7 0-16,0-7-3 16,3-9 3-16,7-2 0 0,-3-19-1 15,-7-11-3-15,10-15-2 16,-7-9 4-16,0-10 0 16,0-7-5-16,-3-5-4 15,4 1 2-15,-4 0-4 16,3 0-13-16,-3 3 0 15,0-3-18-15,7-3-12 16,-7 0 15-16,0 0-18 16,0 0 26-16,0 0 3 15,0-15-5-15,0-1 12 16,0-1-5-16,0 2 1 16,0 7 7-16,0 2-5 0,0 6 9 15,0 0 4 1,-14 0 12-16,-2 0 0 0</inkml:trace>
  <inkml:trace contextRef="#ctx0" brushRef="#br0" timeOffset="60334">4555 7155 277 0,'0'0'112'16,"0"0"-40"-16,0 0-38 0,0 0-13 16,0 0 15-1,0 0-20-15,0 0 4 0,-10 3-8 16,10-3-7-16,0 0 5 16,0 0-10-16,0 0 0 15,16 0 5-15,30 0-1 16,0 0-1-16,25 0-3 15,-2-13 7-15,3-2-10 16,8-2 3-16,-11 6 0 16,2 1-7-16,-19 4 4 15,1 4 3-15,-10 2-2 16,-10 0-12-16,0 0 8 0,-6 0-8 16,-4 8-13-1,0-1 14-15,-4-7-26 0,1 0-14 16,-3 0-7-16,-11 0-15 15,8-13 23-15,-8-5 0 16,-3 4 1-16,8-1 16 16,-2 3-7-16,-9 6 6 15,11 3 7-15,-5 3 8 16,-6 0 21-16</inkml:trace>
  <inkml:trace contextRef="#ctx0" brushRef="#br0" timeOffset="66085">4433 6243 151 0,'0'0'33'0,"0"0"-18"16,0 0 13-16,0 0 25 15,0 0-13-15,0 0-8 16,0 0-4-16,9-34-11 16,1 30 11-16,-3-4-11 15,-4 2-10-15,14-3 8 16,-1-6-11-16,11-3-4 15,6-12 2-15,3-3 2 16,14-2-2-16,2-13-2 16,11-2 0-16,0-5 0 15,3-4 0-15,0 0 0 0,-3 5 0 16,0 3 3-16,-3 7-4 16,-7 2 1-16,-3 4 0 15,-4-1-2-15,-3-2 2 16,3 5 0-16,-6 4 0 15,-1 4 0-15,-13 7-4 16,-6 7 4-16,-3 5-2 16,-14 6-9-16,0 3 10 15,-3-4 0-15,0 4-1 16,0 0-81-16,0 0-138 16</inkml:trace>
  <inkml:trace contextRef="#ctx0" brushRef="#br0" timeOffset="66882">5454 5297 280 0,'0'0'91'0,"0"0"-85"16,0 0-5-1,0 0 21-15,0 0 4 0,0 0 12 16,0 0-5-16,175-14-32 16,-141 14 11-16,-2 0 1 15,8 0 6-15,14 0 3 16,-5 0-20-16,14-3 1 15,3-3 2-15,8-3-3 16,-5 2-2-16,-7 3 0 16,-9 0 2-16,-3 4-6 15,-21 0 4-15,-6-2-2 16,-12 2-6-16,-11 0 8 0,0 0 0 16,0 0 0-1,0 0 0-15,0 0-3 0,0 0-48 16,0 0-63-16,0 0-130 15</inkml:trace>
  <inkml:trace contextRef="#ctx0" brushRef="#br0" timeOffset="67304">6338 5254 223 0,'0'0'84'0,"0"0"-81"16,0 0 9-16,0 0-1 16,0 0 7-16,0 0 12 15,-80 74-21-15,44-48-7 16,6 4 29-16,-13 2-13 15,-7 7-2-15,1 3 9 16,-8 6-25-16,5 6 11 16,-11 5-11-16,0 7 0 15,-3-1-3-15,3-3 5 16,3-6-2-16,14-40 0 16,6 23 1-16,14-12 0 0,9-13-1 15,14 28-4-15,3-39 1 16,0 0-59-16,0-3 3 15,0 2 5-15,0 2 4 16,0-2 9-16,0-2-19 16,0 0-30-16</inkml:trace>
  <inkml:trace contextRef="#ctx0" brushRef="#br0" timeOffset="67867">6370 5254 117 0,'0'0'14'15,"0"0"17"-15,0 0-10 16,0 0 17-16,0 0 13 16,0 0 5-16,0 0-4 15,3 392-31-15,-3-270 5 16,0 2-15-16,0 5-6 15,0-9 8-15,0-11-10 16,0-2 0-16,0-9-1 16,0-11 3-16,0-13-5 0,0-17 0 15,0-16-2-15,0-14-3 16,0-15 5-16,0-3-18 16,0-6 3-16,0-3-30 15,0 0-7-15,0 0-55 16</inkml:trace>
  <inkml:trace contextRef="#ctx0" brushRef="#br0" timeOffset="68414">6327 6492 271 0,'0'0'110'16,"0"0"-104"-16,0 0-2 15,0 0 15-15,0 0 8 16,0 0 19-16,-158 158-28 15,105-111-17-15,-7 9 14 16,-6 1-13-16,0 3 1 0,0-3-3 16,3-5 0-1,11-7-6-15,-2-5-12 0,14-12 4 16,14-7 2-16,3-2 1 16,3-2-20-16,3-2 23 15,-6 3-5-15,6-5 10 16,5-2-3-16,-2-5 6 15,14-6 4-15,0 0-4 16,0 0 0-16,0 0-8 16,0 0 8-16,0 0 5 15,0 0-5-15,0 0 2 16,0 0-1-16,0 0 4 0,0 0-4 16,0 0 7-1,0 0 4-15,0 0 10 0,0 0-22 16,7-8 2-16,23-14-6 15,10-5 4-15,12-9-7 16,-26 22-55-16,5-5-258 16</inkml:trace>
  <inkml:trace contextRef="#ctx0" brushRef="#br0" timeOffset="73433">4541 6857 45 0,'0'0'65'16,"0"0"-61"-16,0 0-2 15,0 0 2-15,0 0 38 16,0 0-10-16,0 0-7 15,0 0-5-15,0 0-8 16,0 0 9-16,0 0-14 16,0 0 1-16,7 0 12 0,3 8-17 15,-4 24 12-15,-6-2 2 16,0 2-13 0,0 10 8-16,0-7-11 0,0 6-1 15,0 6 1-15,0-1 4 16,0-1-4-16,0-1-1 15,0-8-4-15,0-6 1 16,0-11-22-16,0-11-34 16,0-8-28-16</inkml:trace>
  <inkml:trace contextRef="#ctx0" brushRef="#br0" timeOffset="73918">4607 6804 6 0,'0'0'42'16,"0"0"-4"-16,0 0-7 0,0 0 26 16,0 0 0-16,0 0-33 15,0 271 0-15,0-212-5 16,0 7-14-16,0 6 12 15,0 8-15-15,4 6 3 16,6 12 1-16,-7 7-4 16,0-4 0-16,-3 3-2 15,0-6 3-15,0-2-3 16,0-10 0-16,0-15 0 16,0-14-1-16,0-19 5 0,0-13-4 15,0-14 0 1,0-9-6-16,0-2-22 0,3 0-32 15,-3 0-5-15,0-13-73 16</inkml:trace>
  <inkml:trace contextRef="#ctx0" brushRef="#br0" timeOffset="74386">4584 7170 164 0,'0'0'52'0,"0"0"-8"15,0 0-15-15,0 0 4 16,0 0-10-16,0 0-17 16,0 0 5-16,23 619-7 15,-23-562-4-15,0-11 0 16,0-12 0-16,0-7-2 16,0-10-16-16,0-10-17 15,0-7-13-15,0 0-89 16</inkml:trace>
  <inkml:trace contextRef="#ctx0" brushRef="#br0" timeOffset="75074">5329 7086 29 0,'0'0'53'15,"0"0"1"-15,0 0-7 16,0 0-16-16,0 0 30 16,0 0-45-16,0 429 5 15,0-354-5-15,0-6-12 0,0-7 1 16,0-5-5-1,0-5 1-15,0-7-5 0,0-2 6 16,0-17-2-16,0-8 1 16,0-11 3-16,0-7-8 15,0 0-29-15,0 0-79 16</inkml:trace>
  <inkml:trace contextRef="#ctx0" brushRef="#br0" timeOffset="75543">5349 7001 7 0,'0'0'55'0,"0"0"-53"15,0 0 26-15,0 0-7 16,0 0 16-16,0 0 9 0,0 258-32 15,0-173 7-15,3 6 19 16,7 8-12-16,-4-8 5 16,-2-4-19-16,-4-10-1 15,0-8 9-15,3-3-15 16,-3-11 1-16,7-7-4 16,-4-9-3-16,3-8 2 15,-6 1-3-15,4-3 0 16,-4 4-1-16,0-6 1 15,0-12 0-15,0-5 0 0,0-10-24 16,0 0-58 0,0 0-158-16</inkml:trace>
  <inkml:trace contextRef="#ctx0" brushRef="#br0" timeOffset="76199">4627 8237 295 0,'0'0'56'0,"0"0"-51"0,0 0 15 15,0 0 21 1,0 0-13-16,0 0 1 0,0 0-19 16,0 2-6-16,0 5 18 15,0-3 19-15,17-4-7 16,9 0-13-16,11 0-10 15,9 0 14-15,3 0-19 16,11 0-2-16,0 0-1 16,-3 0-2-16,-5 0-1 15,2 0 0-15,-11 0-10 16,-11 15 8-16,2-3-4 16,-5 7 6-16,-6-11-8 0,7-8 8 15,-7 0 0 1,4 0 0-16,-8 0 1 0,4 0 0 15,-6 0-1-15,-11-1 0 16,-2-4-2-16,-4 5 2 16,3 0-21-16,-3 0-79 15,0 0-212-15</inkml:trace>
  <inkml:trace contextRef="#ctx0" brushRef="#br0" timeOffset="77231">6476 7388 259 0,'0'0'23'0,"0"0"-23"0,0 0-18 15,0 0 18-15,0 0 1 16,0 0 4-16,-23 62 15 15,-3-35-5-15,-8 5 36 16,-9 8-5-16,-3 4-28 16,-13 6 4-16,-7 4-22 15,0 5-13-15,-14 1 7 16,14-3 10-16,0-4-4 16,3-2 22-16,14-3-14 15,6-4 17-15,0-6-25 16,9 1 0-16,5-9-6 0,6-6-13 15,3-6 5-15,0-12-15 16,6 7 20-16,-3-11 7 16,11-2 2-16,6 0-2 15,0 0-1-15,0 0-7 16,0 0 3-16,0 0 3 16,0 0 3-16,0 0 0 15,0 0-15-15,0 0-2 16,-3 0 12-16,-3 0-46 15,-5 0 19-15,5 0 18 0,-8 0 15 16,8 0 4-16,-11 0 19 16,14 0 0-16,-3 0 21 15,-1 0-11-15,7 0-14 16,0 0-18-16,0 0 5 16,0 0-1-16,0-6-2 15,19-3-3-15,5-3 17 16,6-9-4-16,-1 3 1 15,5-5-8-15,-5-4-3 16,14-3 3-16,-6-3-6 16,9 0 0-16,3-8 2 15,8-4-2-15,6-3 0 16,-3 3-20-16,-40 32-96 16,-11 0-110-16</inkml:trace>
  <inkml:trace contextRef="#ctx0" brushRef="#br0" timeOffset="77965">6390 6717 198 0,'0'0'19'0,"0"0"-4"16,0 0 2-16,0 0-1 16,0 0 8-16,0 0 19 0,0 0-22 15,0 375 6-15,0-305-9 16,0-7-3-16,0-6 22 16,0-11-24-16,0-7 0 15,0-16 1-15,0-4-12 16,0-10 2-16,0-9-4 15,0 0-9-15,0 0-2 16,0 0-36-16,0 0 35 16,0-24-23-16,0-7-32 15,0-4 5-15,0 17-50 16,0-1 28-16</inkml:trace>
  <inkml:trace contextRef="#ctx0" brushRef="#br0" timeOffset="78199">6354 6825 95 0,'0'0'94'15,"0"0"-94"-15,0 0 20 16,0 0-14-16,0 0 31 16,0 0-14-16,-4 288 10 15,4-177 12-15,11 0-8 16,-11-8-13-16,6-17-14 15,-3-17 17-15,-3-21-20 16,3-19 4-16,-3-13-8 0,8-11-3 16,-8-5-2-16,3 0-59 15,-3-11-48-15</inkml:trace>
  <inkml:trace contextRef="#ctx0" brushRef="#br0" timeOffset="79294">4584 7641 170 0,'0'0'88'16,"0"0"-85"-16,0 0 6 16,0 0-9-16,0 0 22 15,0 0 3-15,20 0-25 16,-17 0 29-16,8 0-17 16,-5 2 5-16,0 2 18 0,14-2-16 15,0 2-5-15,17-4 10 16,3 0-2-16,6 0 21 15,14 0-37-15,-5 0-1 16,19 0 0-16,-8-4-1 16,-6-2-4-16,-8 4 0 15,-6-3 4-15,-9 3-6 16,-11 0 2-16,-9-2-10 16,0 1-1-16,-14 1-26 15,-3 2 2-15,0 0-8 16,0 0-23-16,0 0-33 15,0 0 11-15,0 0-4 0,0 0 52 16,0 0 13-16</inkml:trace>
  <inkml:trace contextRef="#ctx0" brushRef="#br0" timeOffset="79856">5329 7608 87 0,'0'0'161'15,"0"0"-143"-15,0 0-10 16,0 0 3-16,0 0-8 16,0 0 13-16,13 20 4 15,-3-20-14-15,6 0 14 16,-2 0-1-16,2 0 6 15,14-5 7-15,-1-16-15 16,14-6 3-16,17-8-3 0,6-4-13 16,17-9 13-16,3-3-11 15,0 1-3-15,0 2-3 16,-3 3 0-16,-17 10-7 16,-6 2-1-16,-14 9-16 15,-13 2 24-15,-10 7-8 16,-6 2-7-16,-8 1 12 15,5 3-1-15,-8-1 3 16,-3 8 1-16,-3-2-15 16,0 4 14-16,0 0-25 15,0 0-6-15,0 0-1 16,0 10 0-16,-26 11-27 16,9-15-73-16,1 1 26 0</inkml:trace>
  <inkml:trace contextRef="#ctx0" brushRef="#br0" timeOffset="80153">5580 7578 212 0,'0'0'65'16,"0"0"-65"-16,0 0-5 15,0 0-9-15,0 0 14 16,0 0 25-16,-14 12-17 15,48-27 1-15,-5-9 2 0,11 0 12 16,14-11 25-16,1-7-5 16,22-6-10-16,3-8-6 15,6-3-27-15,0-3 5 16,-14 10-5-16,-6 9-22 16,-10 9-1-16,-19 13-19 15,-21 13 7-15,-6 8 18 16,-10 0-21-16,0 0 8 15,0 0-9-15</inkml:trace>
  <inkml:trace contextRef="#ctx0" brushRef="#br0" timeOffset="80966">4730 6791 101 0,'0'0'72'0,"0"0"-59"16,0 0-2-16,0 0 39 16,0 0 25-16,0 0-38 15,0 0-10-15,-17 0-7 16,37 0 2-16,-3 0 13 15,0 0-19-15,3 0 7 0,3 0 2 16,6 0-19-16,8 0 26 16,9 0-9-16,14 0-10 15,6-2 13-15,0-9-24 16,3-5 8-16,-6-1-6 16,-3 5 2-16,-17 3-4 15,-10 6-2-15,-7 3 0 16,-16 0-8-16,6 0 8 15,-12 0 0-15,-1 0-2 16,4 0-6-16,-7-4-10 16,0 4-19-16,0 0-7 15,0 0-6-15,-7 0-139 16,-3 0-56-16</inkml:trace>
  <inkml:trace contextRef="#ctx0" brushRef="#br0" timeOffset="81278">4859 6813 94 0,'0'0'122'0,"0"0"-96"15,0 0-19-15,0 0 6 16,0 0-9-16,0 0-4 15,-106 31 0-15,109-31 6 16,17 0 6-16,0 0-8 0,-6-4 3 16,-5 4 22-16,2-3-12 15,-8 3 11-15,3 0-10 16,-6 0-16-16,3 0 8 16,0 0-10-16,-3 0-12 15,0 0-40-15,0 0-24 16,0 0-1-16,-9 0-72 15</inkml:trace>
  <inkml:trace contextRef="#ctx0" brushRef="#br0" timeOffset="81591">4859 6813 24 0,'-63'24'80'16,"63"-24"-26"-16,0 0-43 15,0 0 3-15,0 0 10 16,0 0-2-16,-26-18 19 16,12 18-20-16,8 0-5 0,-11 0 18 15,8 0-3-15,-2 0-3 16,2 0-11-16,-2 0 9 15,8 0 11-15,3 0-7 16,0 0-18-16,0 0-12 16,0 0 3-16,0 0-3 15,0 0 0-15,0 0-3 16,0 0 1-16,0 0 2 16,0 0 0-16,0 0 0 15,0 0 0-15,0 0-3 16,0 0-8-16,0 0-5 15,0 0 14-15,0 0-3 0,0 0-7 16,0 0 12-16,0 0-83 16,17 0 40-16,23 0 41 15,12 0-5-15,22-9-44 16,-48-1-53-16</inkml:trace>
  <inkml:trace contextRef="#ctx0" brushRef="#br0" timeOffset="82216">5415 6774 262 0,'0'0'71'0,"0"0"-63"15,0 0-8-15,0 0-16 16,0 0-5-16,0 0 21 15,-10 4 13-15,10-4-9 16,10 0-3-16,9-13 27 16,15-11-1-16,9-4 12 15,9-16-9-15,22 1 5 16,12-20 6-16,9-8-21 16,11-7-5-16,0-6-15 15,-3 16-2-15,-14 5-2 16,-16 16-10-16,-21 14-6 0,-12 13 14 15,-17 14-11-15,-17 3 15 16,2 3 1-16,-8 0-8 16,0 0 2-16,0 0 6 15,-8 0-4-15,-15 12-16 16,11-6-135-16,-5 2-14 16</inkml:trace>
  <inkml:trace contextRef="#ctx0" brushRef="#br0" timeOffset="82544">5520 6691 2 0,'0'0'0'0,"0"0"-2"15,0 0 2-15,0 0 96 16,0 0-4-16,0 0-78 15,-148 89-8-15,181-104 5 16,3-17 3-16,11-4 0 16,2-5 4-16,11-10 22 15,6-6 30-15,3-3-40 16,8-1-13-16,-5 6 11 0,-9 7-19 16,0 11 3-16,-14 6-12 15,-6 1 0-15,-9 15 0 16,-14 7 0-16,-14 2-13 15,4 3-19-15,-10 3-49 16,0 0-83-16</inkml:trace>
  <inkml:trace contextRef="#ctx0" brushRef="#br0" timeOffset="96092">8328 1767 149 0,'0'0'62'15,"0"0"-41"-15,0 0-12 16,0 0 29-16,0 0 24 0,0 0-35 16,0 0 10-16,17-3-25 15,-14 3-2-15,8 21 17 16,-5 36 10-16,0 37 6 16,2 41-2-16,-5 38-20 15,0 29 37-15,-3 7-49 16,3-10-7-16,11-13 7 15,-8-21-7-15,8-22-2 16,-8-25 0-16,0-25-3 16,2-33 2-16,-5-25-41 15,0-22-57-15,-3-13-48 16,0-30-42-16</inkml:trace>
  <inkml:trace contextRef="#ctx0" brushRef="#br0" timeOffset="96764">8273 1838 433 0,'0'0'42'15,"0"0"-42"-15,0 0-7 16,0 0 2-16,0 0 5 15,0 0 52-15,175 6-39 16,-106-6 3-16,8 0-16 16,-5 0 0-16,8 0 0 15,-1 0 0-15,-10-9-27 16,-3-3-27-16,-3 0-38 0,-20 10-1 16,-17 2 3-1,-6 0-20-15,-9 0 57 0,-8 0 53 16,-3 0 12-16,0 0 97 15,0 0-58-15,0-3-32 16,-14-3-19-16,14 0 4 16,-3 3-1-16,3 3 7 15,0 0-6-15,0 0-4 16,-3 15 0-16,0 32 9 16,-8 23 0-16,5 19 5 15,6 14 14-15,0 16-17 16,0 10 18-16,0 7-1 0,0 7-22 15,0-9 20 1,0-3-26-16,3-15 0 0,14-3-1 16,-14-6 5-16,0-2-4 15,0-13 0-15,-3-14 4 16,0-22-5-16,0-24 1 16,0-13 0-16,0-13-4 15,0-6 4-15,0 0-56 16,0-4-122-16</inkml:trace>
  <inkml:trace contextRef="#ctx0" brushRef="#br0" timeOffset="97108">8517 3577 63 0,'0'0'191'0,"0"0"-132"16,0 0-6-16,0 0 26 15,0 0-28-15,0 0-5 0,384-21-22 16,-302-5-20-16,-2 8-3 16,-14 3-1-16,-3 9 3 15,-20 6-13-15,-9 0-22 16,-25 0-37-16,-9 0-17 16,0 0-154-16</inkml:trace>
  <inkml:trace contextRef="#ctx0" brushRef="#br0" timeOffset="97780">8815 1032 245 0,'0'0'93'0,"0"0"-82"0,0 0 18 16,0 0 21-16,0 0-15 15,0 0 11-15,-63 220-18 16,37-167-26-16,-11 10 14 16,-9 9-16-16,-3 7 0 15,-14 14-1-15,-3-3 7 16,3-5-6-16,3-11 0 16,17-19 4-16,9-16-11 15,22-19 7-15,12-14-15 16,0-6-53-16,0 0-67 15,26-18-79-15</inkml:trace>
  <inkml:trace contextRef="#ctx0" brushRef="#br0" timeOffset="98592">8716 1205 148 0,'0'0'78'0,"0"0"-76"0,0 0 17 16,0 0 19-16,0 0 40 15,0 0-43-15,-7 14-32 16,7-7 24-16,17-3-12 16,23-4 4-16,6 0-7 15,10 0-11-15,7 0 13 16,9-12-5-16,11-5-6 15,3 2 12-15,3 3-15 16,8 0 0-16,-11 6-2 16,-17 2 8-16,-6 0-12 15,-14 1 4-15,-12 3-22 16,-11 0 24-16,-12 0-37 16,-11 0 3-16,-3 0 14 0,0 0 15 15,0 0 5-15,0 0 0 16,-3 0 6-16,-11 0-4 15,8 0 0-15,-1 0-2 16,-6 0 18-16,6 0-11 16,-3 0 19-16,1 0-21 15,-8 7 2-15,-6 13-3 16,-3 7-4-16,-8 4 0 16,-6 6-2-16,-6 9 11 15,-3 16-9-15,-14 1 0 16,3 2 0-16,-3 5-4 15,-3-7 4-15,9-7 0 0,14-5 17 16,8-18-11-16,1-6 15 16,17-13-21-16,8-2-9 15,-1-6 4-15,10 1-86 16,0-7-87-16</inkml:trace>
  <inkml:trace contextRef="#ctx0" brushRef="#br0" timeOffset="99061">9593 1199 300 0,'0'0'18'0,"0"0"-16"16,0 0-2-16,0 0 0 15,0 0 16-15,0 0-12 16,0 0 27-16,46 261 2 0,-46-135 2 16,3 25 46-16,0 26-46 15,4-5-8-15,-4-12 1 16,4-16-26-16,6-29 15 16,-6-20-17-16,-1-17 3 15,8-27-6-15,-14-19 3 16,6-17 0-16,1-13-3 15,-7-2-7-15,0 0-2 16,3 0-11-16,-3-9-82 16,0-8-46-16,0-4-171 15</inkml:trace>
  <inkml:trace contextRef="#ctx0" brushRef="#br0" timeOffset="99436">9728 2558 321 0,'0'0'25'0,"0"0"0"16,0 0 23-16,0 0-18 15,0 0-1-15,0 0-23 0,-26 108-2 16,2-60 19-16,-15 6-23 16,-4 4 13-16,-6 5 8 15,-22-1-17-15,2 4 5 16,-3 0-9-16,-5 3 0 16,11-7-3-16,3-5 3 15,20-8 0-15,6-9 0 16,17-17 8-16,17-12-15 15,3-6 7-15,0-5-60 16,0 0 27-16,0-12-41 16,17-13-75-16</inkml:trace>
  <inkml:trace contextRef="#ctx0" brushRef="#br0" timeOffset="100156">9550 1669 124 0,'0'0'186'0,"0"0"-172"15,0 0-13-15,0 0 25 0,0 0 47 16,0 0-15-16,0 0-7 16,-160 235-20-16,108-166-21 15,-8 5 32-15,-3-2-34 16,3 2 2-16,14-12-6 16,3-11 6-16,17-15-20 15,9-15-13-15,14-10-46 16,3-11-21-16,0 0-109 15,3 0-48-15</inkml:trace>
  <inkml:trace contextRef="#ctx0" brushRef="#br0" timeOffset="100421">9576 2100 330 0,'0'0'39'0,"0"0"-14"15,0 0 24-15,0 0-11 16,0 0 12-16,0 0-42 16,-23 100-4-16,-17-54 4 15,-9 5-5-15,-8-4-3 16,8 4 1-16,-5-6 7 16,19-4-7-16,1-11-1 15,14-9-1-15,20-6-10 16,0-13-42-16,0-2-23 0,17 0 26 15,29-13-22-15,-20-12 11 16,11 5-92-16</inkml:trace>
  <inkml:trace contextRef="#ctx0" brushRef="#br0" timeOffset="100624">9613 2365 356 0,'0'0'35'0,"0"0"-17"16,0 0 14-16,0 0 35 15,0 0-14-15,0 0-11 16,-160 189-42-16,131-151 3 16,-11 2-7-16,3 10 4 15,2-3 0-15,-5 0-3 16,3-1-40-16,-3-5 3 16,11-5-14-16,6-10 2 0,3-5 41 15,6-12-45-15,14-9-58 16</inkml:trace>
  <inkml:trace contextRef="#ctx0" brushRef="#br0" timeOffset="101249">8514 2283 365 0,'0'0'4'0,"0"0"-2"16,0 0 18-16,0 0 17 15,0 0 32-15,0 0-22 16,0 0-25-16,23 0 23 16,20 0-36-16,20-5 42 15,14-15-4-15,8 0-46 16,-2-1 15-16,-8 6-16 0,5 0 2 15,-14 3-7 1,-3 6 5-16,-20 3-2 0,-17 3-2 16,-12 0-36-16,-11 0 25 15,-3 0-15-15,0 0-9 16,-3 6 33-16,-31 15-71 16,-9-1-49-16,20-12-31 15,0-1-71-15</inkml:trace>
  <inkml:trace contextRef="#ctx0" brushRef="#br0" timeOffset="101499">8551 2598 308 0,'0'0'0'0,"0"0"0"15,0 0 13-15,0 0 42 16,0 0-21-16,0 0 0 15,323-30-33-15,-260 16-1 16,-6-2 6-16,-8 4 0 16,-6 6-2-16,-14 0-4 15,5 6 0-15,-11 0-7 16,-3 0 7-16,-6 0-18 16,-5 0-21-16,-9 0-43 15,0 3 0-15,0 0-12 0</inkml:trace>
  <inkml:trace contextRef="#ctx0" brushRef="#br0" timeOffset="101765">8686 2869 231 0,'0'0'92'0,"0"0"-91"15,0 0 49-15,0 0-4 16,0 0-23-16,0 0 29 16,254 30-43-16,-177-30-2 15,-14 0-4-15,3 0-3 16,-17-3 0-16,-3 3 0 0,-9 0 4 16,-17 0-13-16,-14 0-9 15,-6 0-24-15,0 0 15 16,0 0-44-16,0 0-64 15</inkml:trace>
  <inkml:trace contextRef="#ctx0" brushRef="#br0" timeOffset="116610">3768 2184 161 0,'-11'0'152'0,"11"3"-98"15,0-1-8-15,0-2-13 16,0 0 16-16,0 4-25 16,0-2-5-16,0 3 14 15,0-3-21-15,0 4 16 16,0-3-12-16,20-1-12 15,14-2 13-15,9 0-16 32,20 0-1-32,12 0 19 15,25-5-16-15,12-14 15 0,14 5-2 0,0-7-15 32,2 4 24-32,4-1-25 0,8 2 0 0,-8 7-2 15,-3 3 4-15,-9 4-3 0,-18 2 1 16,-13 0-27-16,-17 0 26 15,-12 0-27-15,-17 0 1 16,-9 0 20-16,-19 0-16 16,-1-5 15-16,-11-1 6 31,-3-2-21-31,0 1 12 0,0-3-54 0,0 7-64 16,0-1-48-16,0 4 23 15</inkml:trace>
  <inkml:trace contextRef="#ctx0" brushRef="#br0" timeOffset="117017">5669 2094 277 0,'0'0'83'0,"0"0"-53"0,0 0-21 15,0 0 19-15,0 0-7 16,0 0 2-16,0 0 13 16,-80 87-23-16,68-64 1 0,-8 11-14 15,-6 13 10-15,-8 8-13 16,-9 10 3-16,-3 11 0 15,-10-3-7-15,-7 3 10 16,0-8-4-16,8-10 2 31,1-11 3-31,14-17 17 0,17-9-21 0,17-15 1 32,6-6-13-32,0 0-27 15,0 0-72-15,0-10-44 16,0-9 49-16,3-3 32 0,-3 1 17 0</inkml:trace>
  <inkml:trace contextRef="#ctx0" brushRef="#br0" timeOffset="117751">3860 2327 265 0,'0'0'137'0,"0"0"-122"0,0 0 1 0,0 0 4 16,0 0-19 0,0 0 21-16,-69 78-10 0,35-40 3 15,2 16 24-15,-18 3-18 16,4 8 11-16,-7 9-9 15,-3 1-20-15,-4-1 7 16,14-11-10-16,3-11-13 31,6-9 13-31,14-14-35 16,14-11 2-16,1-9-7 16,8-9-20-16,0 0-5 15,0 0-6-15,0 0 8 16,0 0 13-16,0 0-72 0</inkml:trace>
  <inkml:trace contextRef="#ctx0" brushRef="#br0" timeOffset="118189">3231 3110 10 0,'0'0'210'16,"0"0"-125"-16,0 0-22 15,0 0-8-15,0 0-2 16,0 0-2-16,140 20-17 0,-68-20-4 16,14 0 16-16,14 0-27 15,12 0 8-15,10-11-1 16,7-2-24-16,20 0 16 15,3-6-18-15,7 4 2 32,-4-4-3-32,-6 2 1 0,-17 2 0 0,-9 15 0 15,-20 0-8-15,-34 0 3 16,-12 0 2-16,-31-6-5 16,-9 6 1-16,-14 0-2 15,-3 0 9-15,3 0 8 16,-3 0-5-16,0 0-6 0,0 0-10 15,0 0-43 1,0 0-53-16,-3-6-128 0,-17 0 66 16,14 4 59-16</inkml:trace>
  <inkml:trace contextRef="#ctx0" brushRef="#br0" timeOffset="118876">5494 2344 265 0,'0'0'99'0,"0"0"-64"0,0 0-7 0,0 0 6 16,0 0-14-1,0 0 7-15,-103 218-13 0,77-161-11 16,-10 6 18-16,-7 1-20 31,0 5 7-31,0-13 0 0,6-2-5 0,11-15 0 31,6-13-3-31,11-8-13 16,-2-12 11-16,11-6-31 16,0 0-8-16,0 0-22 15,0-8-33-15,3-15-17 16,8 10-31-16</inkml:trace>
  <inkml:trace contextRef="#ctx0" brushRef="#br0" timeOffset="119439">5620 2130 114 0,'0'0'117'16,"0"0"-64"-16,0 0-17 0,0 0 4 16,0 0-10-16,0 0 15 15,46 415-16-15,-46-343-2 16,0-13 2-16,0-6-13 16,3-14 0-16,8-10-14 15,-2-8 4-15,-6-6-12 16,8-10 6-16,-5-5-19 15,-3 0 11-15,0 0-25 16,5 0 14-16,-5 0-16 16,-3-13-66-16,0 0-25 15,0 4 16-15,0 6 24 16</inkml:trace>
  <inkml:trace contextRef="#ctx0" brushRef="#br0" timeOffset="120283">3480 3348 113 0,'0'0'178'0,"0"0"-80"15,0 0-49-15,0 0 10 16,0 0-36-16,0 0-13 16,40 376 2-16,-37-363-12 15,-3-5-1-15,6-1-5 16,8-7-28-16,-1 0 4 0,-3 0-35 16,0-2-16-16,-7-20 6 15,-3 5 22 1,0-1 3-16,0 3 13 0,0 4-8 15,0 2 17-15,0 5 0 16,0 4 19-16</inkml:trace>
  <inkml:trace contextRef="#ctx0" brushRef="#br0" timeOffset="120845">3474 3758 79 0,'0'0'105'15,"0"0"-38"-15,0 0 6 16,0 0-29-16,0 0-25 0,0 0-6 16,0 0-11-16,9 12 12 15,31-12 3-15,19 0 11 16,24 0 19-16,26-25-18 15,26-6 2-15,31-7 17 16,17-1-31-16,-5 3 4 16,-13 3-17-16,-16 12 4 15,-20 5-8-15,-20 12 0 16,-23 0 0-16,-20 4-8 16,-16 0 5-16,-17 0 3 15,-13 0 0-15,0 0 1 16,-14 0 1-16,8 0-2 0,-11 0 0 15,-3 0-5 1,0 0-2-16,0 0 4 0,0 0-17 16,-7 0-45-16,-29 0-2 15,-7 7-17-15,-6 3-19 16,-11 6-6-16,-6-1 10 16,3 0 23-16</inkml:trace>
  <inkml:trace contextRef="#ctx0" brushRef="#br0" timeOffset="121267">4258 3724 1 0,'0'0'20'0,"0"0"-19"16,0 0 2-16,0 0 35 15,0 0 14-15,0 0-4 16,-97 9-2-16,97-9-22 16,0 0-12-16,11 0 4 15,38 0 9-15,20-5 7 16,27-15-8-16,16-1 18 16,11-6-11-16,3 0-14 15,-8 0 8-15,2 7-21 16,-17 5-3-16,-17 6-2 15,-27 9-1-15,-16 0 0 0,-16 0-1 16,-21 0-2-16,-3 0-1 16,-3 9 12-16,0-9-4 15,0 0-2-15,0 0-12 16,0-9-52-16,0-15-36 16,0-2 36-16,14 1 18 15,-8 0 3-15,11 0 2 16,2 7 8-16,-5-1-2 15,-5 9 22-15,-9-1 13 16</inkml:trace>
  <inkml:trace contextRef="#ctx0" brushRef="#br0" timeOffset="121658">5200 3102 117 0,'0'0'170'16,"0"0"-156"-16,0 0-8 16,0 0 8-16,0 0-1 15,0 0 8-15,33 231 16 16,-23-165-19-16,-10-8 4 15,6-7 4-15,1-15-9 0,-3-6 7 16,-1-9-18-16,-3-3-6 16,0-6 7-16,0-6-4 15,0-4-3-15,0-2 0 16,3 0-8-16,-3 0 0 16,3-8-17-16,11-22-23 15,-11 0-12-15,10 1-43 16,-6-1 34-16,6-3 11 15,0-6-1-15,20-5 20 16,10 5 7-16,10-5 26 16</inkml:trace>
  <inkml:trace contextRef="#ctx0" brushRef="#br0" timeOffset="122548">5792 2778 289 0,'0'0'74'0,"0"0"-32"0,0 0 2 16,0 0-32-16,0 0-8 15,0 0 19-15,17 0-23 16,-17 13 11-16,0 18-2 15,-8 7-8-15,-24 11 8 16,-14 8-8-16,-11 4-1 16,-6 7 1-16,-3 4 3 15,0-4 0-15,0-3-4 16,6-11 0-16,7-8 2 16,17-15 0-16,6-9-2 15,18-11 1-15,1-11 4 16,8 0 1-16,3 0-6 0,-3 0 1 15,3 0-5 1,0 0-3-16,0-11 7 0,0-8 0 16,0 2 3-16,20-1-5 15,6 0 2-15,14-6 0 16,-1 6-1-16,4-5 2 16,-3 5-1-16,-11 2 0 15,-9 7 7-15,-17 9-13 16,-3 0 6-16,0 6-16 15,-32 31 13-15,-25 13-40 16,-5 3 10-16,-4-2 25 16,6-3 8-16,17-10-3 15,14-10 3-15,12-11-14 0,14-14 11 16,3-3-29 0,0 0-25-16,3-18 5 0,17-9 4 15,0 4 18-15,0-1-8 16,-8 5 2-16,5 5 12 15,3-1-9-15,-6-2 9 16,-5-8 5-16,8-5 0 16,-8-11 18-16,8-10 1 15</inkml:trace>
  <inkml:trace contextRef="#ctx0" brushRef="#br0" timeOffset="124002">4344 1082 275 0,'0'0'97'0,"0"0"-60"16,0 0-15-16,0 0 15 15,0 0-20-15,0 0 7 16,0 0-15-16,0 779-2 15,0-691-14-15,0-17-3 16,0-11-20-16,-8-15 5 16,2-7-9-16,6-8 9 0,-6-10-4 15,6-7-28 1,-3-11-10-16,3-2 1 0,0 0 11 16,0-2 16-16,0-20-4 15,0-1 13-15,9 2 22 16</inkml:trace>
  <inkml:trace contextRef="#ctx0" brushRef="#br0" timeOffset="124565">4304 1086 38 0,'0'0'72'0,"0"0"-28"16,0 0-8-1,0 0-1-15,0 0-13 0,0 0 19 16,6 240-11-16,11-147 1 15,-11 2 11-15,5 3-22 16,-8-1 9-16,-3-12 3 16,0-9-25-16,0-13 20 15,0-16-27-15,0-13 2 16,0-16-2-16,0-9 0 16,0-7 0-16,0-2 0 15,0 0-23-15,0 0 10 16,0-2-61-16,0-22-29 0,0-3 36 15,0-2 6 1,0-8 20-16,0-7 4 0,0-9-3 16,0 0 17-16,0-11 1 15,0 1 18-15</inkml:trace>
  <inkml:trace contextRef="#ctx0" brushRef="#br0" timeOffset="125893">4052 1219 163 0,'0'0'62'0,"0"0"-38"16,0 0 6-16,0 0-30 16,0 0-1-16,0 0-8 15,0 0-36-15,6 185-31 16,2-176 7-16,-5-9 14 15,0 0 31-15</inkml:trace>
  <inkml:trace contextRef="#ctx0" brushRef="#br0" timeOffset="126862">4052 996 160 0,'0'0'77'0,"0"0"-42"15,0 0-6-15,0 0 0 16,0 0-9-16,0 0 4 16,0 0-13-16,-46 143-4 15,32-104 16-15,5 2-19 16,-5 4 10-16,11 2 8 0,-3-1-9 15,6-3 11-15,0-1-17 16,0-6-5-16,0-6-2 16,20-6-7-16,9-12-16 15,8-6-19-15,-5-6-41 16,2 0-31-16,-5 0 36 16,2-4 16-16,-5-17 19 15,-3 2-2-15,-3-5 41 16</inkml:trace>
  <inkml:trace contextRef="#ctx0" brushRef="#br0" timeOffset="127346">3823 907 6 0,'0'0'27'0,"0"0"-10"15,0 0 23-15,0 0 3 16,0 0-6-16,0 0 12 16,-40 199-10-16,34-125 16 15,-3 7 3-15,1 2-26 16,8-4 5-16,0-5-21 15,0-7-14-15,34-10-2 16,-2-3-3-16,8-12-20 16,0-10-12-16,-3-11-53 15,-8-8 6-15,5-11 20 0,-8-2 9 16,11 0 15-16,-11-21-4 16,-3-8 11-16,-6-4 30 15</inkml:trace>
  <inkml:trace contextRef="#ctx0" brushRef="#br0" timeOffset="127846">3556 811 29 0,'0'0'69'0,"0"0"-3"0,0 0-18 16,0 0 5-16,0 0 5 16,0 0-8-16,-53 525 1 15,53-421-7-15,0-6-24 16,0-9 7-16,20-12-27 15,26-7-1-15,14-21-6 16,5-6-29-16,1-14-11 16,11-10-34-16,-5-15-28 15,5-4 50-15,-8 0 0 16,5-4 10-16,-5-24 13 16,-3 1 5-16,-3-5 31 15</inkml:trace>
  <inkml:trace contextRef="#ctx0" brushRef="#br0" timeOffset="128331">4653 928 103 0,'0'0'80'16,"0"0"-18"-16,0 0-7 15,0 0-14-15,0 0 5 16,0 0-22-16,123 327 5 16,-120-264-4-16,-3-2-19 15,0 0 15-15,0-8-21 16,-9-5-5-16,-25-3 2 0,5-10-36 15,-5-4-5-15,8-14-32 16,6-15-23-16,11-2 47 16,9 0 1-16,0-19 4 15,0-18 11-15,16-7 4 16,20-4 24-16</inkml:trace>
  <inkml:trace contextRef="#ctx0" brushRef="#br0" timeOffset="128752">5025 827 19 0,'0'0'126'16,"0"0"-67"-16,0 0-4 15,0 0-10-15,0 0 10 16,0 0-3-16,165 353-13 16,-155-266 16-16,-7-4-35 15,-3-6 1-15,0-1 8 0,0-8-22 16,0 0 6-1,-13-5-13-15,-17-13-3 0,7-6 2 16,-3-13-41-16,3-16-32 16,6-13-22-16,3-2 8 15,11 0 22-15,3-27 16 16,0-11 7-16,3-13 7 16,25-2-3-16,-13-4 11 15,5-3 8-15,-3 1 11 16</inkml:trace>
  <inkml:trace contextRef="#ctx0" brushRef="#br0" timeOffset="129128">5352 796 19 0,'0'0'104'16,"0"0"-52"-16,0 0-2 15,0 0 5-15,0 0-12 16,0 0 5-16,237 227-23 16,-206-152-8-16,-14 1 8 15,-8-4-13-15,-9 2 9 16,0 1 0-16,0 0-19 0,-3 1 20 15,-31 5-22-15,-1 1-6 16,-8-6 1-16,0-11-54 16,-7-8-24-16,3-12 7 15,8-13 10-15,6-9 27 16,3-1-4-16,17-8 2 16,0 3 13-16,-1-4-3 15,8 6 12-15,0 4 6 16,-14 3 6-16,0 8 7 15</inkml:trace>
  <inkml:trace contextRef="#ctx0" brushRef="#br0" timeOffset="649353">9086 6563 114 0,'-46'226'73'0,"9"-75"-47"16,11-16-8-16,0-28 5 0,-1-20-23 15,4-31 8-15,10-18-17 16,-1-11 2-16,11-27-73 16</inkml:trace>
  <inkml:trace contextRef="#ctx0" brushRef="#br0" timeOffset="649947">9043 5783 70 0,'0'0'54'16,"0"0"-53"-16,0 0-2 15,0 0 2-15,0 0 3 16,0 0-4-16,26 43 22 15,-26-6 13-15,0 11-17 16,0 7 12-16,0 6-6 16,0 5-19-16,-3 14 5 15,-14 12-10-15,-3 22 0 16,-3 19 1-16,0 13 2 16,0 11-2-16,0 5 12 0,0-5-9 15,-3-4 19-15,3-18-21 16,-4-8-2-16,4-23 4 15,13-12-2-15,-6-11-2 16,12-7 0-16,-9-4-12 16,10-7-13-16,-7-3-32 15,0-56-23-15,7-4-61 16</inkml:trace>
  <inkml:trace contextRef="#ctx0" brushRef="#br0" timeOffset="652151">9172 6012 33 0,'0'0'14'0,"0"0"-14"16,0 0 1-16,0 0 14 16,0 0 45-16,0 0 21 15,0 0-23-15,324 664-36 16,-244-503 2-16,-4-6-14 15,-13-15-8-15,-4-16 30 16,-3-17-18-16,-10-14-8 16,0-9-6-16,-6-9 7 15,-3-17-8-15,-11-10 1 16,-3-9-3-16,-6-13-5 0,-3 1-1 16,-8-3 9-16,-3-3-3 15,-3-12 8-15,0 3-11 16,0-12-11-16,0 0-67 15,0 0-77-15</inkml:trace>
  <inkml:trace contextRef="#ctx0" brushRef="#br0" timeOffset="653135">8977 5164 146 0,'0'0'93'15,"0"0"-88"-15,0 0-1 16,0 0-4-16,0 0 0 0,0 0 37 16,-14 149-10-16,14-81-4 15,0 12-2-15,0-7-3 16,0 1 10-16,0 0-28 16,0 5 1-16,0-14-5 15,4-3-37-15,6-15-52 16,-7-47-14-16</inkml:trace>
  <inkml:trace contextRef="#ctx0" brushRef="#br0" timeOffset="653479">8960 5211 120 0,'0'0'50'16,"0"0"-41"-16,0 0 38 0,0 0-3 15,0 0-1 1,0 0 13-16,54 375-53 0,-42-321 2 16,5-1-5-16,0-14-1 15,-8-6 0-15,-6-12-31 16,-3-21-54-16,0 0-68 16</inkml:trace>
  <inkml:trace contextRef="#ctx0" brushRef="#br0" timeOffset="653901">8871 4878 63 0,'0'0'16'16,"0"0"-14"-16,0 0 12 0,0 0 63 15,0 0-14-15,0 0-3 16,66 462-28-16,-43-349-8 16,-6-6-11-16,0-18-13 15,-11-7 7-15,11-15-7 16,-8-20-11-16,-9-47-42 15,0 0-101-15</inkml:trace>
  <inkml:trace contextRef="#ctx0" brushRef="#br0" timeOffset="654526">8620 4956 200 0,'0'0'66'0,"0"0"-54"0,0 0-8 16,0 0-4-16,0 0 50 15,0 0 6-15,155-64-14 16,-75 41-42-16,-1 2 6 16,1 10-3-16,-8 7 0 15,-6 4-3-15,-6 0 0 16,-17 0-37-16,-17 0 19 16,-9 0-20-16,-17 13 38 15,0-2-2-15,0 1 5 16,0 0-6-16,-23-3 1 15,3-9-80-15,3 0-89 0</inkml:trace>
  <inkml:trace contextRef="#ctx0" brushRef="#br0" timeOffset="654995">8379 4812 129 0,'0'0'32'0,"0"0"-31"16,0 0-1-16,0 0 2 15,0 0 1-15,0 0 14 16,72-106-4-16,-9 70 19 16,0 0 13-16,6 0-21 15,8 4-6-15,-8 11-17 16,10 0 7-16,-6 11-10 0,6 1 2 15,-13 9-8-15,-3-2 8 16,-9 2-22-16,-22 0 13 16,-1 0 7-16,-25 0-15 15,-6 0 17-15,0 0 5 16,0 0 1-16,0 0-4 16,-34 9-2-16,25-9-32 15,-5 0-136-15</inkml:trace>
  <inkml:trace contextRef="#ctx0" brushRef="#br0" timeOffset="655479">8090 4896 229 0,'0'0'17'0,"0"0"-12"16,0 0-5-16,0 0 0 15,0 0 7-15,0 0 0 0,0 0 12 16,183-244-6-16,-128 205-6 16,19-3 40-16,9-5-25 15,9-1-4-15,11 1 10 16,2 2-27-16,8 9 5 16,9 3-6-16,7 12 5 15,6 9-12-15,-9 4 7 16,-6 8-15-16,-31 0 0 15,-13 0-13-15,-27 0 16 16,-12 0 7-16,-17 2 5 16,-14 4-7-16,-3-3 7 15,-3-3 0-15,0 0 12 0,0 0-12 16,-6 0-108-16</inkml:trace>
  <inkml:trace contextRef="#ctx0" brushRef="#br0" timeOffset="657479">8967 6639 146 0,'0'0'21'15,"0"0"-19"-15,0 0 4 16,0 0 5-16,0 0 32 15,0 0-17-15,0 0-21 16,59 8 13-16,-42-8-11 16,-11 0 10-16,8 0 8 0,6 0-13 15,6 0 17 1,14 0-13-16,6 0-12 0,17-15 15 16,3-7-16-16,8 0-3 15,-5 0 0-15,-17 4 6 16,2 6-7-16,-18 3 1 15,-9 9 0-15,-11-4-8 16,-9 4 8-16,-7 0 0 16,0-3 7-16,0 3-1 15,0 0 19-15,0 0-25 16,0 0-6-16,0 0-20 16,0 0-97-16,0 0-104 15</inkml:trace>
  <inkml:trace contextRef="#ctx0" brushRef="#br0" timeOffset="658167">8901 7208 0 0,'0'0'33'15,"0"0"-15"-15,0 0-12 16,0 0 27-16,0 0 27 16,0 0-15-16,50 7-6 15,-24-7-14-15,11 0-2 16,9 0 29-16,3 0-28 15,17-9-4-15,8-6-8 16,-2-6-10-16,-3 2 5 16,2 2-7-16,-16 7 0 0,2-1-3 15,-14 3 3 1,-14 5 0-16,1 0 0 0,-17 3 3 16,1 0-3-16,-8 0 0 15,-6 0 0-15,0 0 1 16,0 0-1-16,0 0 0 15,0 6-19-15,0-6-75 16,0 6-62-16</inkml:trace>
  <inkml:trace contextRef="#ctx0" brushRef="#br0" timeOffset="659183">9040 6789 47 0,'0'0'60'16,"0"0"-57"-16,0 0-3 15,0 0 34-15,0 0 1 16,0 0 12-16,0 0-16 15,72 24-19-15,-38-6 19 0,-2 8-5 16,11 8 17-16,8 10-9 16,-2 11-27-16,11-3 20 15,-14 2-27-15,3-12 0 16,2-7 1-16,-19-10 2 16,8-8-3-16,-7-11 0 15,-6-3 3-15,-4-3-7 16,-10 0 4-16,-6 0-9 15,-4 0 7-15,-3-12-22 16,0-9-5-16,0 15-77 16,0-3-82-16</inkml:trace>
  <inkml:trace contextRef="#ctx0" brushRef="#br0" timeOffset="659823">9470 6700 161 0,'0'0'61'0,"0"0"-51"16,0 0-8-16,0 0-2 0,0 0 37 15,0 0-31-15,-49 125 4 16,18-69-2-16,5-23-6 16,-3-3 22-16,-8 5-24 15,-6 19 5-15,3-19-13 16,11 2-1-16,-8 1 7 15,11-5-3-15,3-5 0 16,3-8 0-16,6-8 5 16,8-6 0-16,6-6-4 15,0 0 0-15,0 0-22 16,0 0-1-16,0 0-8 16,0 0 24-16,-3 0-3 0,-5 0-1 15,2 0-4-15,6 0 10 16,-3 0 9-16,3 0 0 15,0 0-1-15,0 0-22 16,0 0 5-16,0-18-1 16,23-6 3-16,-14 9-35 15</inkml:trace>
  <inkml:trace contextRef="#ctx0" brushRef="#br0" timeOffset="727142">6153 2826 436 0,'0'0'42'0,"0"0"24"16,0 0-38-16,0 0 5 16,0 0-11-16,0 0 7 15,0 0 27-15,-23 12-41 16,55-12 6-16,11-7-21 16,10-6 4-16,-3 4-11 15,12 0-46-15,-42 6-101 16,3 0-112-16</inkml:trace>
  <inkml:trace contextRef="#ctx0" brushRef="#br0" timeOffset="727297">7085 2725 573 0,'0'0'55'0,"0"0"-49"0,0 0-12 16,0 0-10-16,0 0 4 15,0 0 1-15,261-8-55 16,-241 2-81-16,-3 6-147 16</inkml:trace>
  <inkml:trace contextRef="#ctx0" brushRef="#br0" timeOffset="727438">7836 2649 164 0,'0'0'86'0,"0"0"-46"0,0 0-21 16,0 0 10-1,0 0 7-15,0 0-12 0,222-49-23 16,-222 49-1-16,0 0-265 16</inkml:trace>
  <inkml:trace contextRef="#ctx0" brushRef="#br0" timeOffset="727907">5901 4065 644 0,'0'0'5'16,"0"0"-5"-16,0 0-42 15,0 0 6-15,0 0 17 16,0 0-34-16,129 237-33 15,-129-218-212-15</inkml:trace>
  <inkml:trace contextRef="#ctx0" brushRef="#br0" timeOffset="728063">6044 4810 424 0,'0'0'48'0,"0"0"-36"0,0 0-12 15,0 0-6-15,0 0 3 16,0 0-19-16,92 214-37 16,-82-214-132-16</inkml:trace>
  <inkml:trace contextRef="#ctx0" brushRef="#br0" timeOffset="728626">7145 5652 499 0,'0'0'0'16,"0"0"-42"-16,0 0-13 16,0 0-35-16,0 0 18 15,0 0-105-15</inkml:trace>
  <inkml:trace contextRef="#ctx0" brushRef="#br0" timeOffset="728829">7912 5780 612 0,'0'0'13'0,"0"0"-13"15,0 0-24-15,0 0-5 16,0 0 23-16,0 0 0 16,321-6-3-16,-272-3-23 15,-29 0-152-15,-3 1-52 16</inkml:trace>
  <inkml:trace contextRef="#ctx0" brushRef="#br0" timeOffset="729391">6199 4035 440 0,'0'0'159'0,"0"0"-152"15,0 0 12-15,0 0-29 16,0 0 11-16,0 0-1 16,191-23 0-16,-125 23-1 15,11 38-12-15,-51-17-138 16,-6 3-222-16</inkml:trace>
  <inkml:trace contextRef="#ctx0" brushRef="#br0" timeOffset="729564">7297 4571 417 0,'0'0'47'15,"0"0"-29"-15,0 0-16 16,0 0 21-16,0 0-21 15,0 0 1-15,507 253-3 16,-419-211-5-16,-61-30-30 16,-4 0-158-16</inkml:trace>
  <inkml:trace contextRef="#ctx0" brushRef="#br0" timeOffset="735595">10254 2434 75 0,'0'0'510'0,"0"0"-507"16,0 0 7-16,0 0-10 16,0 0 0-16,0 0-3 15,0 0 8-15,870-120-5 16,-758 93 0-16,-89 18-103 16,-3 5-361-16</inkml:trace>
  <inkml:trace contextRef="#ctx0" brushRef="#br0" timeOffset="735798">12195 2103 416 0,'0'0'22'16,"0"0"-22"-16,0 0 0 15,0 0 7-15,0 0-7 16,0 0 9-16,414-3-9 15,-331-5-14-15,3-11-32 16,6 6-86-16,11-9 36 16,-74 16 0-16,-1 0 26 0</inkml:trace>
  <inkml:trace contextRef="#ctx0" brushRef="#br0" timeOffset="735923">13405 1990 54 0,'0'0'56'0,"0"0"-21"15,0 0-6-15,0 0-8 16,0 0-16-16,0 0-2 15,495-131-2-15,-426 101-1 16,-63 18-4-16,-3 6-8 16</inkml:trace>
  <inkml:trace contextRef="#ctx0" brushRef="#br0" timeOffset="736814">10611 3298 463 0,'0'0'62'0,"0"0"-62"0,0 0-1 16,0 0-26-16,0 0 22 16,0 0-5-16,367 139-34 15,-327-139-209-15</inkml:trace>
  <inkml:trace contextRef="#ctx0" brushRef="#br0" timeOffset="736986">12163 3610 562 0,'0'0'10'0,"0"0"0"0,0 0-10 15,0 0 6 1,0 0-13-16,0 0 7 0,343 363-22 16,-323-363-40-16,0 0-220 15</inkml:trace>
  <inkml:trace contextRef="#ctx0" brushRef="#br0" timeOffset="738001">15784 3250 545 0,'0'0'10'0,"0"0"-10"15,0 0-57-15,0 0-2 16,0 0-34-16,0 0-54 15</inkml:trace>
  <inkml:trace contextRef="#ctx0" brushRef="#br0" timeOffset="738142">15474 4010 339 0,'0'0'0'16,"0"0"-51"-16,0 0-73 15</inkml:trace>
  <inkml:trace contextRef="#ctx0" brushRef="#br0" timeOffset="738658">16164 3246 524 0,'0'0'96'0,"0"0"-96"0,0 0-8 15,0 0 5 1,0 0 6-16,0 0-1 0,83 87-2 15,-80-66-72-15,5-2-383 16</inkml:trace>
  <inkml:trace contextRef="#ctx0" brushRef="#br0" timeOffset="738814">16482 4243 749 0,'0'0'9'0,"0"0"-9"15,0 0-17-15,0 0 10 0,0 0 3 16,0 0-1 0,86 385 1-16,-49-361-104 15,-21-24-55-15,-9 0-146 0</inkml:trace>
  <inkml:trace contextRef="#ctx0" brushRef="#br0" timeOffset="739267">15794 3298 254 0,'0'0'290'0,"0"0"-290"16,0 0 15-16,0 0-20 15,0 0 5-15,0 0 0 16,0 0-7-16,-23 139-26 15,13-123-106-15,4-3-119 16</inkml:trace>
  <inkml:trace contextRef="#ctx0" brushRef="#br0" timeOffset="739392">15643 3785 346 0,'0'0'29'0,"0"0"-26"0,0 0-1 16,0 0 2-16,0 0-4 15,0 0 0-15,-74 206-109 16</inkml:trace>
  <inkml:trace contextRef="#ctx0" brushRef="#br0" timeOffset="739502">15483 4327 263 0,'0'0'0'0</inkml:trace>
  <inkml:trace contextRef="#ctx0" brushRef="#br0" timeOffset="740064">15431 6250 574 0,'0'0'82'16,"0"0"-64"-16,0 0-29 15,0 0 11-15,0 0 0 16,0 0 0-16,0 0 0 16,317 6-16-16,-254-21-119 15,-47 9-80-15,1 1-7 16</inkml:trace>
  <inkml:trace contextRef="#ctx0" brushRef="#br0" timeOffset="740205">16132 6211 210 0,'0'0'91'0,"0"0"-31"15,0 0-21-15,0 0-12 16,0 0-22-16,0 0 5 16,138 11-10-16,-107-10-13 15,-5-1-12-15,-23 0-107 16,-3 0-94-16</inkml:trace>
  <inkml:trace contextRef="#ctx0" brushRef="#br0" timeOffset="744565">14312 2549 452 0,'0'0'71'0,"0"0"-71"15,0 0 0-15,0 0-3 16,0 0 3-16,0 0-26 16,-294 242-71-16,291-233-149 15</inkml:trace>
  <inkml:trace contextRef="#ctx0" brushRef="#br0" timeOffset="744752">13300 3728 449 0,'0'0'1'15,"0"0"1"-15,0 0-2 0,0 0 0 16,0 0-2-16,0 0 5 16,-407 337-6-16,375-298-25 15,-5 6-107-15,31-33 37 16</inkml:trace>
  <inkml:trace contextRef="#ctx0" brushRef="#br0" timeOffset="744877">12268 4697 163 0,'0'0'243'0,"0"0"-238"15,0 0 2-15,0 0-14 0,0 0-27 16,0 0-43-1,-317 267 12-15</inkml:trace>
  <inkml:trace contextRef="#ctx0" brushRef="#br0" timeOffset="745065">11359 5592 442 0,'0'0'0'16,"0"0"-5"-16,0 0-48 16,0 0 51-16,0 0-11 15,0 0-56-15,-238 232-195 16</inkml:trace>
  <inkml:trace contextRef="#ctx0" brushRef="#br0" timeOffset="745221">10432 6387 508 0,'0'0'31'15,"0"0"-31"-15,0 0-32 16,0 0 29-16,0 0 2 16,0 0-53-16,-92 133-56 0</inkml:trace>
  <inkml:trace contextRef="#ctx0" brushRef="#br0" timeOffset="749831">10509 7173 364 0,'0'0'46'0,"0"0"-46"16,0 0 5-16,0 0 4 15,0 0 10-15,0 0 20 16,0 0 2-16,383-62-37 16,-334 56-3-16,8 6-1 15,-8 0-23-15,-35-3-24 16,3 0-127-16</inkml:trace>
  <inkml:trace contextRef="#ctx0" brushRef="#br0" timeOffset="749987">11619 7010 453 0,'0'0'12'0,"0"0"-2"0,0 0-10 16,0 0 0-16,0 0-1 16,0 0 1-16,527-82-7 15,-507 82-58-15,0 0-186 16</inkml:trace>
  <inkml:trace contextRef="#ctx0" brushRef="#br0" timeOffset="750112">12775 6844 262 0,'0'0'51'0,"0"0"-25"0,0 0-25 16,0 0 5-16,0 0-6 16,0 0-5-16,0 0-46 15</inkml:trace>
  <inkml:trace contextRef="#ctx0" brushRef="#br0" timeOffset="754238">10571 7697 579 0,'0'0'26'0,"0"0"-26"0,0 0-8 16,0 0-2-1,0 0 10-15,0 0 0 0,0 0-4 16,576 0 6-16,-476 0-4 16,5 0-16-16,-75 0-128 15,3 0-123-15</inkml:trace>
  <inkml:trace contextRef="#ctx0" brushRef="#br0" timeOffset="754409">12404 7754 279 0,'0'0'88'16,"0"0"-88"-16,0 0-24 15,0 0 16-15,0 0 0 0,0 0 8 16,426 0 21-16,-366 0-19 15,-40 6-2-15,0-3-12 16</inkml:trace>
  <inkml:trace contextRef="#ctx0" brushRef="#br0" timeOffset="754581">14163 7778 562 0,'0'0'110'0,"0"0"-109"15,0 0 6-15,0 0-7 16,0 0 12-16,0 0-17 16,395 0 5-16,-300 0-4 0,25 0-1 15,-74 0-99-15,-3 0-223 16</inkml:trace>
  <inkml:trace contextRef="#ctx0" brushRef="#br0" timeOffset="756285">7197 7962 586 0,'0'0'25'0,"0"0"-25"0,0 0-9 15,0 0-55-15,0 0-19 16,0 0-108-16</inkml:trace>
  <inkml:trace contextRef="#ctx0" brushRef="#br0" timeOffset="756425">8365 7855 401 0,'0'0'256'15,"0"0"-256"-15,0 0-3 16,0 0-58-16,0 0-10 0,0 0 6 16,318-48-76-16</inkml:trace>
  <inkml:trace contextRef="#ctx0" brushRef="#br0" timeOffset="757363">6410 8010 532 0,'0'0'69'16,"0"0"-69"-16,0 0 0 16,0 0-10-16,0 0 16 15,0 0-6-15,172 9 0 16,-86-9-6-16,3 0-3 0,5 0-94 16,-8 0-11-16,-66 0 0 15,-14 0-80 1</inkml:trace>
  <inkml:trace contextRef="#ctx0" brushRef="#br0" timeOffset="757488">7346 7987 141 0,'0'0'78'0,"0"0"-44"15,0 0-21-15,0 0-12 16,0 0 16-16,0 0-16 16,493-82 0-16,-479 82-1 15,-8 0-51-15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4F194-77E4-4A46-98FA-A23AB4850F1E}" type="datetimeFigureOut">
              <a:rPr lang="zh-CN" altLang="en-US" smtClean="0"/>
              <a:t>2017/12/30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ADDD-0861-425B-98A9-B83929A06EF0}" type="slidenum">
              <a:rPr lang="zh-CN" altLang="en-US" smtClean="0"/>
              <a:t>‹#›</a:t>
            </a:fld>
            <a:endParaRPr lang="zh-CN" altLang="en-US"/>
          </a:p>
        </p:txBody>
      </p:sp>
    </p:spTree>
    <p:extLst>
      <p:ext uri="{BB962C8B-B14F-4D97-AF65-F5344CB8AC3E}">
        <p14:creationId xmlns:p14="http://schemas.microsoft.com/office/powerpoint/2010/main" val="17645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F19BD867-EC77-4EFA-A289-DDCA9D6AD6DF}"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22E14AB-F9CD-4C5D-8160-F0EFEB8AF0BD}" type="slidenum">
              <a:rPr lang="zh-CN" altLang="en-US" smtClean="0"/>
              <a:pPr>
                <a:defRPr/>
              </a:pPr>
              <a:t>‹#›</a:t>
            </a:fld>
            <a:endParaRPr lang="zh-CN" altLang="en-US"/>
          </a:p>
        </p:txBody>
      </p:sp>
    </p:spTree>
    <p:extLst>
      <p:ext uri="{BB962C8B-B14F-4D97-AF65-F5344CB8AC3E}">
        <p14:creationId xmlns:p14="http://schemas.microsoft.com/office/powerpoint/2010/main" val="244330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BD9179C1-7DE4-4ACB-AF3C-609DE7BE18B1}"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4B07AF5-4105-4593-AB8B-3B971CE4A214}" type="slidenum">
              <a:rPr lang="zh-CN" altLang="en-US" smtClean="0"/>
              <a:pPr>
                <a:defRPr/>
              </a:pPr>
              <a:t>‹#›</a:t>
            </a:fld>
            <a:endParaRPr lang="zh-CN" altLang="en-US"/>
          </a:p>
        </p:txBody>
      </p:sp>
    </p:spTree>
    <p:extLst>
      <p:ext uri="{BB962C8B-B14F-4D97-AF65-F5344CB8AC3E}">
        <p14:creationId xmlns:p14="http://schemas.microsoft.com/office/powerpoint/2010/main" val="272358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B8F52282-FE47-46BA-8395-07D5470448F4}"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CA54ED5-2F0E-4E13-8640-C19CD82B94B6}" type="slidenum">
              <a:rPr lang="zh-CN" altLang="en-US" smtClean="0"/>
              <a:pPr>
                <a:defRPr/>
              </a:pPr>
              <a:t>‹#›</a:t>
            </a:fld>
            <a:endParaRPr lang="zh-CN" altLang="en-US"/>
          </a:p>
        </p:txBody>
      </p:sp>
    </p:spTree>
    <p:extLst>
      <p:ext uri="{BB962C8B-B14F-4D97-AF65-F5344CB8AC3E}">
        <p14:creationId xmlns:p14="http://schemas.microsoft.com/office/powerpoint/2010/main" val="81767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 name="组合 3"/>
          <p:cNvGrpSpPr/>
          <p:nvPr userDrawn="1"/>
        </p:nvGrpSpPr>
        <p:grpSpPr>
          <a:xfrm>
            <a:off x="609600" y="1251386"/>
            <a:ext cx="109728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310286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4" name="组合 3"/>
          <p:cNvGrpSpPr/>
          <p:nvPr userDrawn="1"/>
        </p:nvGrpSpPr>
        <p:grpSpPr>
          <a:xfrm>
            <a:off x="3861759" y="1046622"/>
            <a:ext cx="7422775"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24061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grpSp>
        <p:nvGrpSpPr>
          <p:cNvPr id="4" name="组合 3"/>
          <p:cNvGrpSpPr/>
          <p:nvPr userDrawn="1"/>
        </p:nvGrpSpPr>
        <p:grpSpPr>
          <a:xfrm>
            <a:off x="3861759" y="1046622"/>
            <a:ext cx="7422775"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33070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4" name="组合 3"/>
          <p:cNvGrpSpPr/>
          <p:nvPr userDrawn="1"/>
        </p:nvGrpSpPr>
        <p:grpSpPr>
          <a:xfrm>
            <a:off x="609600" y="1251386"/>
            <a:ext cx="109728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75259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7642EF4C-7397-4B1A-9F25-12CBF099318A}"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90330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7642EF4C-7397-4B1A-9F25-12CBF099318A}"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339289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C9B30EE-E941-4621-9473-82E0E9D8A2CE}" type="datetimeFigureOut">
              <a:rPr lang="zh-CN" altLang="en-US" smtClean="0"/>
              <a:pPr>
                <a:defRPr/>
              </a:pPr>
              <a:t>2017/12/30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42D3B5C7-8DAD-4A63-A233-7CC666E3B8B3}" type="slidenum">
              <a:rPr lang="zh-CN" altLang="en-US" smtClean="0"/>
              <a:pPr>
                <a:defRPr/>
              </a:pPr>
              <a:t>‹#›</a:t>
            </a:fld>
            <a:endParaRPr lang="zh-CN" altLang="en-US"/>
          </a:p>
        </p:txBody>
      </p:sp>
    </p:spTree>
    <p:extLst>
      <p:ext uri="{BB962C8B-B14F-4D97-AF65-F5344CB8AC3E}">
        <p14:creationId xmlns:p14="http://schemas.microsoft.com/office/powerpoint/2010/main" val="381321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2FA653A5-36A4-4538-A116-08027497ECBE}" type="datetimeFigureOut">
              <a:rPr lang="zh-CN" altLang="en-US" smtClean="0"/>
              <a:pPr>
                <a:defRPr/>
              </a:pPr>
              <a:t>2017/12/30</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7CF5AFEC-B6AF-4BB4-B400-EE42C4E2DB06}" type="slidenum">
              <a:rPr lang="zh-CN" altLang="en-US" smtClean="0"/>
              <a:pPr>
                <a:defRPr/>
              </a:pPr>
              <a:t>‹#›</a:t>
            </a:fld>
            <a:endParaRPr lang="zh-CN" altLang="en-US"/>
          </a:p>
        </p:txBody>
      </p:sp>
    </p:spTree>
    <p:extLst>
      <p:ext uri="{BB962C8B-B14F-4D97-AF65-F5344CB8AC3E}">
        <p14:creationId xmlns:p14="http://schemas.microsoft.com/office/powerpoint/2010/main" val="229923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458B32A-E14E-4F46-A97B-1B640624D545}" type="datetimeFigureOut">
              <a:rPr lang="zh-CN" altLang="en-US" smtClean="0"/>
              <a:pPr>
                <a:defRPr/>
              </a:pPr>
              <a:t>2017/12/30</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4425A654-9D40-47DE-B266-E2DE46C0FAFE}" type="slidenum">
              <a:rPr lang="zh-CN" altLang="en-US" smtClean="0"/>
              <a:pPr>
                <a:defRPr/>
              </a:pPr>
              <a:t>‹#›</a:t>
            </a:fld>
            <a:endParaRPr lang="zh-CN" altLang="en-US"/>
          </a:p>
        </p:txBody>
      </p:sp>
    </p:spTree>
    <p:extLst>
      <p:ext uri="{BB962C8B-B14F-4D97-AF65-F5344CB8AC3E}">
        <p14:creationId xmlns:p14="http://schemas.microsoft.com/office/powerpoint/2010/main" val="384007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D3B46AF-B1C6-49D8-B78C-20DE805D55F9}" type="datetimeFigureOut">
              <a:rPr lang="zh-CN" altLang="en-US" smtClean="0"/>
              <a:pPr>
                <a:defRPr/>
              </a:pPr>
              <a:t>2017/12/30</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FC33E534-2252-4B82-840D-5E2C1C8100A0}" type="slidenum">
              <a:rPr lang="zh-CN" altLang="en-US" smtClean="0"/>
              <a:pPr>
                <a:defRPr/>
              </a:pPr>
              <a:t>‹#›</a:t>
            </a:fld>
            <a:endParaRPr lang="zh-CN" altLang="en-US"/>
          </a:p>
        </p:txBody>
      </p:sp>
    </p:spTree>
    <p:extLst>
      <p:ext uri="{BB962C8B-B14F-4D97-AF65-F5344CB8AC3E}">
        <p14:creationId xmlns:p14="http://schemas.microsoft.com/office/powerpoint/2010/main" val="246052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4229B36-5F04-49B2-A735-6317E359AAC3}" type="datetimeFigureOut">
              <a:rPr lang="zh-CN" altLang="en-US" smtClean="0"/>
              <a:pPr>
                <a:defRPr/>
              </a:pPr>
              <a:t>2017/12/30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F83DA42-4655-4927-807D-25F0C51E9F93}" type="slidenum">
              <a:rPr lang="zh-CN" altLang="en-US" smtClean="0"/>
              <a:pPr>
                <a:defRPr/>
              </a:pPr>
              <a:t>‹#›</a:t>
            </a:fld>
            <a:endParaRPr lang="zh-CN" altLang="en-US"/>
          </a:p>
        </p:txBody>
      </p:sp>
    </p:spTree>
    <p:extLst>
      <p:ext uri="{BB962C8B-B14F-4D97-AF65-F5344CB8AC3E}">
        <p14:creationId xmlns:p14="http://schemas.microsoft.com/office/powerpoint/2010/main" val="58517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6F49F49-2691-4C4E-9797-17CFE5B5903C}" type="datetimeFigureOut">
              <a:rPr lang="zh-CN" altLang="en-US" smtClean="0"/>
              <a:pPr>
                <a:defRPr/>
              </a:pPr>
              <a:t>2017/12/30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6E9B089E-D1B1-485B-B5A6-76D5F2BD1C61}" type="slidenum">
              <a:rPr lang="zh-CN" altLang="en-US" smtClean="0"/>
              <a:pPr>
                <a:defRPr/>
              </a:pPr>
              <a:t>‹#›</a:t>
            </a:fld>
            <a:endParaRPr lang="zh-CN" altLang="en-US"/>
          </a:p>
        </p:txBody>
      </p:sp>
    </p:spTree>
    <p:extLst>
      <p:ext uri="{BB962C8B-B14F-4D97-AF65-F5344CB8AC3E}">
        <p14:creationId xmlns:p14="http://schemas.microsoft.com/office/powerpoint/2010/main" val="191938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642EF4C-7397-4B1A-9F25-12CBF099318A}" type="datetimeFigureOut">
              <a:rPr lang="zh-CN" altLang="en-US" smtClean="0"/>
              <a:pPr>
                <a:defRPr/>
              </a:pPr>
              <a:t>2017/12/30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393090958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50" Type="http://schemas.openxmlformats.org/officeDocument/2006/relationships/image" Target="../media/image24.emf"/><Relationship Id="rId2" Type="http://schemas.openxmlformats.org/officeDocument/2006/relationships/customXml" Target="../ink/ink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50" Type="http://schemas.openxmlformats.org/officeDocument/2006/relationships/image" Target="../media/image24.emf"/><Relationship Id="rId2" Type="http://schemas.openxmlformats.org/officeDocument/2006/relationships/customXml" Target="../ink/ink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hakurei-reimu-skylarkstudio.github.io/Algorithm-optimization/" TargetMode="External"/><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53437"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69"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524000" y="2516186"/>
            <a:ext cx="9144000" cy="113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6000" b="1" dirty="0">
                <a:solidFill>
                  <a:srgbClr val="0053A3"/>
                </a:solidFill>
                <a:latin typeface="Arial" panose="020B0604020202020204" pitchFamily="34" charset="0"/>
                <a:ea typeface="微软雅黑" panose="020B0503020204020204" pitchFamily="34" charset="-122"/>
                <a:sym typeface="Arial" panose="020B0604020202020204" pitchFamily="34" charset="0"/>
              </a:rPr>
              <a:t>优化问题与优化方法</a:t>
            </a:r>
            <a:endParaRPr lang="en-US" altLang="zh-CN" sz="60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231" name="Group 39"/>
          <p:cNvGrpSpPr>
            <a:grpSpLocks noChangeAspect="1"/>
          </p:cNvGrpSpPr>
          <p:nvPr/>
        </p:nvGrpSpPr>
        <p:grpSpPr bwMode="auto">
          <a:xfrm>
            <a:off x="368294"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graphicFrame>
        <p:nvGraphicFramePr>
          <p:cNvPr id="4" name="图示 3">
            <a:extLst>
              <a:ext uri="{FF2B5EF4-FFF2-40B4-BE49-F238E27FC236}">
                <a16:creationId xmlns:a16="http://schemas.microsoft.com/office/drawing/2014/main" id="{F1AE2CDC-087A-42C7-8DF1-F406FB3E308D}"/>
              </a:ext>
            </a:extLst>
          </p:cNvPr>
          <p:cNvGraphicFramePr/>
          <p:nvPr>
            <p:extLst/>
          </p:nvPr>
        </p:nvGraphicFramePr>
        <p:xfrm>
          <a:off x="2159793" y="137477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AF67A1F6-9AF1-4F2A-8681-60DE2917AF7A}"/>
              </a:ext>
            </a:extLst>
          </p:cNvPr>
          <p:cNvSpPr txBox="1"/>
          <p:nvPr/>
        </p:nvSpPr>
        <p:spPr>
          <a:xfrm>
            <a:off x="3096589" y="1238665"/>
            <a:ext cx="2738603" cy="369332"/>
          </a:xfrm>
          <a:prstGeom prst="rect">
            <a:avLst/>
          </a:prstGeom>
          <a:noFill/>
        </p:spPr>
        <p:txBody>
          <a:bodyPr wrap="square" rtlCol="0">
            <a:spAutoFit/>
          </a:bodyPr>
          <a:lstStyle/>
          <a:p>
            <a:r>
              <a:rPr lang="zh-CN" altLang="en-US" dirty="0"/>
              <a:t>解路径数据结构</a:t>
            </a:r>
          </a:p>
        </p:txBody>
      </p:sp>
      <p:sp>
        <p:nvSpPr>
          <p:cNvPr id="8" name="矩形 7">
            <a:extLst>
              <a:ext uri="{FF2B5EF4-FFF2-40B4-BE49-F238E27FC236}">
                <a16:creationId xmlns:a16="http://schemas.microsoft.com/office/drawing/2014/main" id="{6B412F7F-2410-480C-8195-57B52AC91EFD}"/>
              </a:ext>
            </a:extLst>
          </p:cNvPr>
          <p:cNvSpPr/>
          <p:nvPr/>
        </p:nvSpPr>
        <p:spPr>
          <a:xfrm>
            <a:off x="8732827" y="2763221"/>
            <a:ext cx="3109931" cy="2215991"/>
          </a:xfrm>
          <a:prstGeom prst="rect">
            <a:avLst/>
          </a:prstGeom>
          <a:noFill/>
        </p:spPr>
        <p:txBody>
          <a:bodyPr wrap="square" lIns="91440" tIns="45720" rIns="91440" bIns="45720">
            <a:spAutoFit/>
            <a:scene3d>
              <a:camera prst="orthographicFront"/>
              <a:lightRig rig="threePt" dir="t"/>
            </a:scene3d>
            <a:sp3d extrusionH="57150">
              <a:bevelT w="38100" h="38100" prst="slope"/>
            </a:sp3d>
          </a:bodyPr>
          <a:lstStyle/>
          <a:p>
            <a:pPr algn="ctr"/>
            <a:r>
              <a:rPr lang="en-US" altLang="zh-CN" sz="13800" dirty="0">
                <a:ln w="0"/>
                <a:solidFill>
                  <a:schemeClr val="accent1"/>
                </a:solidFill>
                <a:effectLst>
                  <a:outerShdw blurRad="38100" dist="25400" dir="5400000" algn="ctr" rotWithShape="0">
                    <a:srgbClr val="6E747A">
                      <a:alpha val="43000"/>
                    </a:srgbClr>
                  </a:outerShdw>
                </a:effectLst>
              </a:rPr>
              <a:t>……</a:t>
            </a:r>
            <a:endParaRPr lang="zh-CN" altLang="en-US" sz="13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4280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初始路径的选取</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2</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3597F9D8-E8EA-40E3-B85F-7C85778F8B7B}"/>
              </a:ext>
            </a:extLst>
          </p:cNvPr>
          <p:cNvSpPr txBox="1"/>
          <p:nvPr/>
        </p:nvSpPr>
        <p:spPr>
          <a:xfrm>
            <a:off x="3393649" y="1336847"/>
            <a:ext cx="6249971" cy="1754326"/>
          </a:xfrm>
          <a:prstGeom prst="rect">
            <a:avLst/>
          </a:prstGeom>
          <a:noFill/>
        </p:spPr>
        <p:txBody>
          <a:bodyPr wrap="square" rtlCol="0">
            <a:spAutoFit/>
          </a:bodyPr>
          <a:lstStyle/>
          <a:p>
            <a:r>
              <a:rPr lang="zh-CN" altLang="en-US" dirty="0"/>
              <a:t>理想状况：不位于解空间的边缘和局部“凹槽”内。</a:t>
            </a:r>
            <a:endParaRPr lang="en-US" altLang="zh-CN" dirty="0"/>
          </a:p>
          <a:p>
            <a:r>
              <a:rPr lang="zh-CN" altLang="en-US" dirty="0"/>
              <a:t>问题：路径之间不连续，难以保证每次都能避开不理想情况。</a:t>
            </a:r>
            <a:endParaRPr lang="en-US" altLang="zh-CN" dirty="0"/>
          </a:p>
          <a:p>
            <a:r>
              <a:rPr lang="zh-CN" altLang="en-US" dirty="0"/>
              <a:t>解决措施：多次随机寻路，避开根路径“陷阱”，根据计算价值的表现“过滤”掉低价值解（不好的路径意味着不好的价值表现，通过计算价值来评估路径的好坏）。</a:t>
            </a:r>
          </a:p>
        </p:txBody>
      </p:sp>
      <p:sp>
        <p:nvSpPr>
          <p:cNvPr id="8" name="椭圆 7">
            <a:extLst>
              <a:ext uri="{FF2B5EF4-FFF2-40B4-BE49-F238E27FC236}">
                <a16:creationId xmlns:a16="http://schemas.microsoft.com/office/drawing/2014/main" id="{472116C5-8621-43B9-AFA3-5FE430865FC1}"/>
              </a:ext>
            </a:extLst>
          </p:cNvPr>
          <p:cNvSpPr/>
          <p:nvPr/>
        </p:nvSpPr>
        <p:spPr>
          <a:xfrm>
            <a:off x="2845776" y="3429000"/>
            <a:ext cx="2925104" cy="292510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流程图: 接点 6">
            <a:extLst>
              <a:ext uri="{FF2B5EF4-FFF2-40B4-BE49-F238E27FC236}">
                <a16:creationId xmlns:a16="http://schemas.microsoft.com/office/drawing/2014/main" id="{9F6A3F24-2A41-43E5-917F-A9F9BB818AE3}"/>
              </a:ext>
            </a:extLst>
          </p:cNvPr>
          <p:cNvSpPr/>
          <p:nvPr/>
        </p:nvSpPr>
        <p:spPr>
          <a:xfrm>
            <a:off x="3389409" y="3652819"/>
            <a:ext cx="341343" cy="369333"/>
          </a:xfrm>
          <a:prstGeom prst="flowChartConnector">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9" name="文本框 8">
            <a:extLst>
              <a:ext uri="{FF2B5EF4-FFF2-40B4-BE49-F238E27FC236}">
                <a16:creationId xmlns:a16="http://schemas.microsoft.com/office/drawing/2014/main" id="{FDB882DC-FBD8-4FC2-8F4A-54051E8E401E}"/>
              </a:ext>
            </a:extLst>
          </p:cNvPr>
          <p:cNvSpPr txBox="1"/>
          <p:nvPr/>
        </p:nvSpPr>
        <p:spPr>
          <a:xfrm>
            <a:off x="3808442" y="5080000"/>
            <a:ext cx="1444278" cy="461665"/>
          </a:xfrm>
          <a:prstGeom prst="rect">
            <a:avLst/>
          </a:prstGeom>
          <a:noFill/>
        </p:spPr>
        <p:txBody>
          <a:bodyPr wrap="square" rtlCol="0">
            <a:spAutoFit/>
          </a:bodyPr>
          <a:lstStyle/>
          <a:p>
            <a:r>
              <a:rPr lang="zh-CN" altLang="en-US" sz="2400" b="1" dirty="0"/>
              <a:t>解空间</a:t>
            </a:r>
            <a:r>
              <a:rPr lang="en-US" altLang="zh-CN" sz="2400" b="1" dirty="0"/>
              <a:t>k</a:t>
            </a:r>
            <a:endParaRPr lang="zh-CN" altLang="en-US" sz="2400" b="1" dirty="0"/>
          </a:p>
        </p:txBody>
      </p:sp>
      <p:sp>
        <p:nvSpPr>
          <p:cNvPr id="11" name="文本框 10">
            <a:extLst>
              <a:ext uri="{FF2B5EF4-FFF2-40B4-BE49-F238E27FC236}">
                <a16:creationId xmlns:a16="http://schemas.microsoft.com/office/drawing/2014/main" id="{5B05FB5F-76AB-422C-A300-C45F22E3147E}"/>
              </a:ext>
            </a:extLst>
          </p:cNvPr>
          <p:cNvSpPr txBox="1"/>
          <p:nvPr/>
        </p:nvSpPr>
        <p:spPr>
          <a:xfrm>
            <a:off x="2623432" y="3871128"/>
            <a:ext cx="961899" cy="369332"/>
          </a:xfrm>
          <a:prstGeom prst="rect">
            <a:avLst/>
          </a:prstGeom>
          <a:noFill/>
        </p:spPr>
        <p:txBody>
          <a:bodyPr wrap="square" rtlCol="0">
            <a:spAutoFit/>
          </a:bodyPr>
          <a:lstStyle/>
          <a:p>
            <a:r>
              <a:rPr lang="zh-CN" altLang="en-US" b="1" dirty="0"/>
              <a:t>初始解</a:t>
            </a:r>
          </a:p>
        </p:txBody>
      </p:sp>
      <p:cxnSp>
        <p:nvCxnSpPr>
          <p:cNvPr id="16" name="直接箭头连接符 15">
            <a:extLst>
              <a:ext uri="{FF2B5EF4-FFF2-40B4-BE49-F238E27FC236}">
                <a16:creationId xmlns:a16="http://schemas.microsoft.com/office/drawing/2014/main" id="{DA5A8A5F-2DF0-4A89-B942-0969036853DF}"/>
              </a:ext>
            </a:extLst>
          </p:cNvPr>
          <p:cNvCxnSpPr>
            <a:cxnSpLocks/>
          </p:cNvCxnSpPr>
          <p:nvPr/>
        </p:nvCxnSpPr>
        <p:spPr>
          <a:xfrm>
            <a:off x="6929120" y="5726015"/>
            <a:ext cx="34442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CB61ABC-2517-455F-B007-05D656EA6810}"/>
              </a:ext>
            </a:extLst>
          </p:cNvPr>
          <p:cNvCxnSpPr/>
          <p:nvPr/>
        </p:nvCxnSpPr>
        <p:spPr>
          <a:xfrm flipV="1">
            <a:off x="7467600" y="3271520"/>
            <a:ext cx="0" cy="28244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5CC1419-9CEC-4E3D-B1F3-D430D59A10BE}"/>
              </a:ext>
            </a:extLst>
          </p:cNvPr>
          <p:cNvSpPr txBox="1"/>
          <p:nvPr/>
        </p:nvSpPr>
        <p:spPr>
          <a:xfrm>
            <a:off x="9285401" y="3721173"/>
            <a:ext cx="1652657" cy="400110"/>
          </a:xfrm>
          <a:prstGeom prst="rect">
            <a:avLst/>
          </a:prstGeom>
          <a:noFill/>
        </p:spPr>
        <p:txBody>
          <a:bodyPr wrap="square" rtlCol="0">
            <a:spAutoFit/>
          </a:bodyPr>
          <a:lstStyle/>
          <a:p>
            <a:r>
              <a:rPr lang="zh-CN" altLang="en-US" sz="2000" b="1" dirty="0"/>
              <a:t>凹槽</a:t>
            </a:r>
          </a:p>
        </p:txBody>
      </p:sp>
      <p:cxnSp>
        <p:nvCxnSpPr>
          <p:cNvPr id="46" name="直接箭头连接符 45">
            <a:extLst>
              <a:ext uri="{FF2B5EF4-FFF2-40B4-BE49-F238E27FC236}">
                <a16:creationId xmlns:a16="http://schemas.microsoft.com/office/drawing/2014/main" id="{12710E1A-EAA7-40BE-A8FC-32C642DA949A}"/>
              </a:ext>
            </a:extLst>
          </p:cNvPr>
          <p:cNvCxnSpPr/>
          <p:nvPr/>
        </p:nvCxnSpPr>
        <p:spPr>
          <a:xfrm flipH="1">
            <a:off x="9006214" y="4055794"/>
            <a:ext cx="562354" cy="83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B4AD2C04-6916-4F1C-ABAD-68E443EDB452}"/>
                  </a:ext>
                </a:extLst>
              </p14:cNvPr>
              <p14:cNvContentPartPr/>
              <p14:nvPr/>
            </p14:nvContentPartPr>
            <p14:xfrm>
              <a:off x="7804045" y="4869870"/>
              <a:ext cx="1921320" cy="709920"/>
            </p14:xfrm>
          </p:contentPart>
        </mc:Choice>
        <mc:Fallback>
          <p:pic>
            <p:nvPicPr>
              <p:cNvPr id="5" name="墨迹 4">
                <a:extLst>
                  <a:ext uri="{FF2B5EF4-FFF2-40B4-BE49-F238E27FC236}">
                    <a16:creationId xmlns:a16="http://schemas.microsoft.com/office/drawing/2014/main" id="{B4AD2C04-6916-4F1C-ABAD-68E443EDB452}"/>
                  </a:ext>
                </a:extLst>
              </p:cNvPr>
              <p:cNvPicPr/>
              <p:nvPr/>
            </p:nvPicPr>
            <p:blipFill>
              <a:blip r:embed="rId3"/>
              <a:stretch>
                <a:fillRect/>
              </a:stretch>
            </p:blipFill>
            <p:spPr>
              <a:xfrm>
                <a:off x="7795045" y="4860870"/>
                <a:ext cx="1938960" cy="727560"/>
              </a:xfrm>
              <a:prstGeom prst="rect">
                <a:avLst/>
              </a:prstGeom>
            </p:spPr>
          </p:pic>
        </mc:Fallback>
      </mc:AlternateContent>
    </p:spTree>
    <p:extLst>
      <p:ext uri="{BB962C8B-B14F-4D97-AF65-F5344CB8AC3E}">
        <p14:creationId xmlns:p14="http://schemas.microsoft.com/office/powerpoint/2010/main" val="337844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服务选取</a:t>
            </a:r>
            <a:endParaRPr lang="en-US" altLang="zh-CN" sz="5400" dirty="0">
              <a:solidFill>
                <a:prstClr val="black">
                  <a:alpha val="75000"/>
                </a:prstClr>
              </a:solidFill>
            </a:endParaRP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3</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BF35A54C-03BB-4945-870D-3A23D1B554A7}"/>
              </a:ext>
            </a:extLst>
          </p:cNvPr>
          <p:cNvSpPr txBox="1"/>
          <p:nvPr/>
        </p:nvSpPr>
        <p:spPr>
          <a:xfrm>
            <a:off x="2884602" y="1498862"/>
            <a:ext cx="8220173" cy="1477328"/>
          </a:xfrm>
          <a:prstGeom prst="rect">
            <a:avLst/>
          </a:prstGeom>
          <a:noFill/>
        </p:spPr>
        <p:txBody>
          <a:bodyPr wrap="square" rtlCol="0">
            <a:spAutoFit/>
          </a:bodyPr>
          <a:lstStyle/>
          <a:p>
            <a:r>
              <a:rPr lang="zh-CN" altLang="en-US" dirty="0"/>
              <a:t>根据题目背景，我们认为在云服务中，服务器</a:t>
            </a:r>
            <a:r>
              <a:rPr lang="en-US" altLang="zh-CN" dirty="0"/>
              <a:t>/</a:t>
            </a:r>
            <a:r>
              <a:rPr lang="zh-CN" altLang="en-US" dirty="0"/>
              <a:t>计算节点是众多而难以遍历的（计算最优解意味着大量的开销，故使用快速评估求得满意解更符合需求），路径确定之后，路径上的服务器</a:t>
            </a:r>
            <a:r>
              <a:rPr lang="en-US" altLang="zh-CN" dirty="0"/>
              <a:t>/</a:t>
            </a:r>
            <a:r>
              <a:rPr lang="zh-CN" altLang="en-US" dirty="0"/>
              <a:t>计算节点要少得多，每个服务器</a:t>
            </a:r>
            <a:r>
              <a:rPr lang="en-US" altLang="zh-CN" dirty="0"/>
              <a:t>/</a:t>
            </a:r>
            <a:r>
              <a:rPr lang="zh-CN" altLang="en-US" dirty="0"/>
              <a:t>计算节点提供的服务种类（异构）也有限，故使用遍历获取最优解来保证最终结果在良好范围内同时又可以控制计算开销在合理范围内。</a:t>
            </a:r>
          </a:p>
        </p:txBody>
      </p:sp>
      <mc:AlternateContent xmlns:mc="http://schemas.openxmlformats.org/markup-compatibility/2006" xmlns:p14="http://schemas.microsoft.com/office/powerpoint/2010/main">
        <mc:Choice Requires="p14">
          <p:contentPart p14:bwMode="auto" r:id="rId2">
            <p14:nvContentPartPr>
              <p14:cNvPr id="54599" name="墨迹 54598">
                <a:extLst>
                  <a:ext uri="{FF2B5EF4-FFF2-40B4-BE49-F238E27FC236}">
                    <a16:creationId xmlns:a16="http://schemas.microsoft.com/office/drawing/2014/main" id="{886FE465-7009-4A55-A773-89DB32201979}"/>
                  </a:ext>
                </a:extLst>
              </p14:cNvPr>
              <p14:cNvContentPartPr/>
              <p14:nvPr/>
            </p14:nvContentPartPr>
            <p14:xfrm>
              <a:off x="2420762" y="3113358"/>
              <a:ext cx="7699680" cy="3470400"/>
            </p14:xfrm>
          </p:contentPart>
        </mc:Choice>
        <mc:Fallback xmlns="">
          <p:pic>
            <p:nvPicPr>
              <p:cNvPr id="54599" name="墨迹 54598">
                <a:extLst>
                  <a:ext uri="{FF2B5EF4-FFF2-40B4-BE49-F238E27FC236}">
                    <a16:creationId xmlns:a16="http://schemas.microsoft.com/office/drawing/2014/main" id="{886FE465-7009-4A55-A773-89DB32201979}"/>
                  </a:ext>
                </a:extLst>
              </p:cNvPr>
              <p:cNvPicPr/>
              <p:nvPr/>
            </p:nvPicPr>
            <p:blipFill>
              <a:blip r:embed="rId50"/>
              <a:stretch>
                <a:fillRect/>
              </a:stretch>
            </p:blipFill>
            <p:spPr>
              <a:xfrm>
                <a:off x="2411762" y="3104358"/>
                <a:ext cx="7717320" cy="3488040"/>
              </a:xfrm>
              <a:prstGeom prst="rect">
                <a:avLst/>
              </a:prstGeom>
            </p:spPr>
          </p:pic>
        </mc:Fallback>
      </mc:AlternateContent>
    </p:spTree>
    <p:extLst>
      <p:ext uri="{BB962C8B-B14F-4D97-AF65-F5344CB8AC3E}">
        <p14:creationId xmlns:p14="http://schemas.microsoft.com/office/powerpoint/2010/main" val="234059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服务选择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4</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31C29CDA-E36C-4380-AD03-6C5691F39B0F}"/>
              </a:ext>
            </a:extLst>
          </p:cNvPr>
          <p:cNvSpPr txBox="1"/>
          <p:nvPr/>
        </p:nvSpPr>
        <p:spPr>
          <a:xfrm>
            <a:off x="3018496" y="2453011"/>
            <a:ext cx="8608141" cy="2308324"/>
          </a:xfrm>
          <a:prstGeom prst="rect">
            <a:avLst/>
          </a:prstGeom>
          <a:noFill/>
        </p:spPr>
        <p:txBody>
          <a:bodyPr wrap="square" rtlCol="0">
            <a:spAutoFit/>
          </a:bodyPr>
          <a:lstStyle/>
          <a:p>
            <a:r>
              <a:rPr lang="zh-CN" altLang="en-US" sz="3600" dirty="0"/>
              <a:t>遍历一次服务组合，每次计算价值并与最小值比较，如最小值大于当前解路径的价值，储存当前解路径并将最小值更新为当前解路径的价值。</a:t>
            </a:r>
          </a:p>
        </p:txBody>
      </p:sp>
    </p:spTree>
    <p:extLst>
      <p:ext uri="{BB962C8B-B14F-4D97-AF65-F5344CB8AC3E}">
        <p14:creationId xmlns:p14="http://schemas.microsoft.com/office/powerpoint/2010/main" val="60676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sp>
        <p:nvSpPr>
          <p:cNvPr id="4" name="箭头: 右 3">
            <a:extLst>
              <a:ext uri="{FF2B5EF4-FFF2-40B4-BE49-F238E27FC236}">
                <a16:creationId xmlns:a16="http://schemas.microsoft.com/office/drawing/2014/main" id="{C12089DF-1B8B-416B-B198-7BC30EFEDD71}"/>
              </a:ext>
            </a:extLst>
          </p:cNvPr>
          <p:cNvSpPr/>
          <p:nvPr/>
        </p:nvSpPr>
        <p:spPr>
          <a:xfrm>
            <a:off x="2542784" y="3429000"/>
            <a:ext cx="864296"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F80B6A2F-E2D1-4143-AD5B-96B6F9348C29}"/>
              </a:ext>
            </a:extLst>
          </p:cNvPr>
          <p:cNvSpPr/>
          <p:nvPr/>
        </p:nvSpPr>
        <p:spPr>
          <a:xfrm>
            <a:off x="3461191" y="3236463"/>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endParaRPr lang="zh-CN" altLang="en-US" dirty="0"/>
          </a:p>
        </p:txBody>
      </p:sp>
      <p:sp>
        <p:nvSpPr>
          <p:cNvPr id="109" name="箭头: 右 108">
            <a:extLst>
              <a:ext uri="{FF2B5EF4-FFF2-40B4-BE49-F238E27FC236}">
                <a16:creationId xmlns:a16="http://schemas.microsoft.com/office/drawing/2014/main" id="{A25427C2-2468-49EC-841E-2AAFF679FB32}"/>
              </a:ext>
            </a:extLst>
          </p:cNvPr>
          <p:cNvSpPr/>
          <p:nvPr/>
        </p:nvSpPr>
        <p:spPr>
          <a:xfrm rot="5128879">
            <a:off x="6611644" y="4474017"/>
            <a:ext cx="1008262" cy="2638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箭头: 右 109">
            <a:extLst>
              <a:ext uri="{FF2B5EF4-FFF2-40B4-BE49-F238E27FC236}">
                <a16:creationId xmlns:a16="http://schemas.microsoft.com/office/drawing/2014/main" id="{DD3C9515-A35F-44A3-9135-BE8529DB93A0}"/>
              </a:ext>
            </a:extLst>
          </p:cNvPr>
          <p:cNvSpPr/>
          <p:nvPr/>
        </p:nvSpPr>
        <p:spPr>
          <a:xfrm rot="20053621">
            <a:off x="7405587" y="2838203"/>
            <a:ext cx="1463350" cy="2870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箭头: 右 110">
            <a:extLst>
              <a:ext uri="{FF2B5EF4-FFF2-40B4-BE49-F238E27FC236}">
                <a16:creationId xmlns:a16="http://schemas.microsoft.com/office/drawing/2014/main" id="{A6E34A06-6C5C-43F8-99DB-7B7C11053864}"/>
              </a:ext>
            </a:extLst>
          </p:cNvPr>
          <p:cNvSpPr/>
          <p:nvPr/>
        </p:nvSpPr>
        <p:spPr>
          <a:xfrm rot="17414236">
            <a:off x="6952261" y="2601201"/>
            <a:ext cx="864296" cy="2423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箭头: 右 111">
            <a:extLst>
              <a:ext uri="{FF2B5EF4-FFF2-40B4-BE49-F238E27FC236}">
                <a16:creationId xmlns:a16="http://schemas.microsoft.com/office/drawing/2014/main" id="{B8819F37-7A66-41FD-98E8-FCDD0C532B95}"/>
              </a:ext>
            </a:extLst>
          </p:cNvPr>
          <p:cNvSpPr/>
          <p:nvPr/>
        </p:nvSpPr>
        <p:spPr>
          <a:xfrm>
            <a:off x="4246476" y="3429000"/>
            <a:ext cx="2267057"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接点 112">
            <a:extLst>
              <a:ext uri="{FF2B5EF4-FFF2-40B4-BE49-F238E27FC236}">
                <a16:creationId xmlns:a16="http://schemas.microsoft.com/office/drawing/2014/main" id="{E7992E52-47F9-462F-824F-110C7172F0C4}"/>
              </a:ext>
            </a:extLst>
          </p:cNvPr>
          <p:cNvSpPr/>
          <p:nvPr/>
        </p:nvSpPr>
        <p:spPr>
          <a:xfrm>
            <a:off x="7286987" y="146052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流程图: 接点 113">
            <a:extLst>
              <a:ext uri="{FF2B5EF4-FFF2-40B4-BE49-F238E27FC236}">
                <a16:creationId xmlns:a16="http://schemas.microsoft.com/office/drawing/2014/main" id="{064AAE95-F416-46DB-8CD4-9E2E76BC5BC5}"/>
              </a:ext>
            </a:extLst>
          </p:cNvPr>
          <p:cNvSpPr/>
          <p:nvPr/>
        </p:nvSpPr>
        <p:spPr>
          <a:xfrm>
            <a:off x="11408290"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i+2</a:t>
            </a:r>
            <a:endParaRPr lang="zh-CN" altLang="en-US" dirty="0"/>
          </a:p>
        </p:txBody>
      </p:sp>
      <p:sp>
        <p:nvSpPr>
          <p:cNvPr id="115" name="流程图: 接点 114">
            <a:extLst>
              <a:ext uri="{FF2B5EF4-FFF2-40B4-BE49-F238E27FC236}">
                <a16:creationId xmlns:a16="http://schemas.microsoft.com/office/drawing/2014/main" id="{C2FE60FC-62E7-4589-9032-03240CC3BFF0}"/>
              </a:ext>
            </a:extLst>
          </p:cNvPr>
          <p:cNvSpPr/>
          <p:nvPr/>
        </p:nvSpPr>
        <p:spPr>
          <a:xfrm>
            <a:off x="6707434"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endParaRPr lang="zh-CN" altLang="en-US" dirty="0"/>
          </a:p>
        </p:txBody>
      </p:sp>
      <p:sp>
        <p:nvSpPr>
          <p:cNvPr id="116" name="流程图: 接点 115">
            <a:extLst>
              <a:ext uri="{FF2B5EF4-FFF2-40B4-BE49-F238E27FC236}">
                <a16:creationId xmlns:a16="http://schemas.microsoft.com/office/drawing/2014/main" id="{07869EF6-2CC8-47B0-8843-01D4968E4FB6}"/>
              </a:ext>
            </a:extLst>
          </p:cNvPr>
          <p:cNvSpPr/>
          <p:nvPr/>
        </p:nvSpPr>
        <p:spPr>
          <a:xfrm>
            <a:off x="8845857" y="2092394"/>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流程图: 接点 116">
            <a:extLst>
              <a:ext uri="{FF2B5EF4-FFF2-40B4-BE49-F238E27FC236}">
                <a16:creationId xmlns:a16="http://schemas.microsoft.com/office/drawing/2014/main" id="{0863E49D-4B36-4E7D-887C-F3BC13D793C7}"/>
              </a:ext>
            </a:extLst>
          </p:cNvPr>
          <p:cNvSpPr/>
          <p:nvPr/>
        </p:nvSpPr>
        <p:spPr>
          <a:xfrm>
            <a:off x="6844402" y="5258718"/>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流程图: 接点 119">
            <a:extLst>
              <a:ext uri="{FF2B5EF4-FFF2-40B4-BE49-F238E27FC236}">
                <a16:creationId xmlns:a16="http://schemas.microsoft.com/office/drawing/2014/main" id="{7B00F5D0-392B-4289-A20A-5295809614E4}"/>
              </a:ext>
            </a:extLst>
          </p:cNvPr>
          <p:cNvSpPr/>
          <p:nvPr/>
        </p:nvSpPr>
        <p:spPr>
          <a:xfrm>
            <a:off x="10623462" y="1702684"/>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流程图: 接点 120">
            <a:extLst>
              <a:ext uri="{FF2B5EF4-FFF2-40B4-BE49-F238E27FC236}">
                <a16:creationId xmlns:a16="http://schemas.microsoft.com/office/drawing/2014/main" id="{A11515FF-EB24-412B-BAD2-571F976E37AF}"/>
              </a:ext>
            </a:extLst>
          </p:cNvPr>
          <p:cNvSpPr/>
          <p:nvPr/>
        </p:nvSpPr>
        <p:spPr>
          <a:xfrm>
            <a:off x="9370620" y="4994010"/>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箭头: 右 121">
            <a:extLst>
              <a:ext uri="{FF2B5EF4-FFF2-40B4-BE49-F238E27FC236}">
                <a16:creationId xmlns:a16="http://schemas.microsoft.com/office/drawing/2014/main" id="{082C5287-FFFE-4410-8696-8314769602AB}"/>
              </a:ext>
            </a:extLst>
          </p:cNvPr>
          <p:cNvSpPr/>
          <p:nvPr/>
        </p:nvSpPr>
        <p:spPr>
          <a:xfrm>
            <a:off x="7565635" y="3429001"/>
            <a:ext cx="3707790" cy="390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箭头: 右 122">
            <a:extLst>
              <a:ext uri="{FF2B5EF4-FFF2-40B4-BE49-F238E27FC236}">
                <a16:creationId xmlns:a16="http://schemas.microsoft.com/office/drawing/2014/main" id="{BCF42F8F-CB0F-4808-9699-DC3D2271EF09}"/>
              </a:ext>
            </a:extLst>
          </p:cNvPr>
          <p:cNvSpPr/>
          <p:nvPr/>
        </p:nvSpPr>
        <p:spPr>
          <a:xfrm rot="20854559">
            <a:off x="9663128" y="2112842"/>
            <a:ext cx="864296" cy="32431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箭头: 右 123">
            <a:extLst>
              <a:ext uri="{FF2B5EF4-FFF2-40B4-BE49-F238E27FC236}">
                <a16:creationId xmlns:a16="http://schemas.microsoft.com/office/drawing/2014/main" id="{205A8196-0A55-4302-8B98-CD3808B615A2}"/>
              </a:ext>
            </a:extLst>
          </p:cNvPr>
          <p:cNvSpPr/>
          <p:nvPr/>
        </p:nvSpPr>
        <p:spPr>
          <a:xfrm rot="21265167">
            <a:off x="7807756" y="5329339"/>
            <a:ext cx="1467786" cy="31528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044A26-79A3-47A4-A35D-0A7432EB9796}"/>
              </a:ext>
            </a:extLst>
          </p:cNvPr>
          <p:cNvSpPr txBox="1"/>
          <p:nvPr/>
        </p:nvSpPr>
        <p:spPr>
          <a:xfrm>
            <a:off x="9572698" y="2730428"/>
            <a:ext cx="2455101" cy="461665"/>
          </a:xfrm>
          <a:prstGeom prst="rect">
            <a:avLst/>
          </a:prstGeom>
          <a:noFill/>
        </p:spPr>
        <p:txBody>
          <a:bodyPr wrap="square" rtlCol="0">
            <a:spAutoFit/>
          </a:bodyPr>
          <a:lstStyle/>
          <a:p>
            <a:r>
              <a:rPr lang="zh-CN" altLang="en-US" sz="2400" b="1" dirty="0">
                <a:solidFill>
                  <a:schemeClr val="accent4">
                    <a:lumMod val="60000"/>
                    <a:lumOff val="40000"/>
                  </a:schemeClr>
                </a:solidFill>
              </a:rPr>
              <a:t>上端解路径</a:t>
            </a:r>
          </a:p>
        </p:txBody>
      </p:sp>
      <p:sp>
        <p:nvSpPr>
          <p:cNvPr id="8" name="文本框 7">
            <a:extLst>
              <a:ext uri="{FF2B5EF4-FFF2-40B4-BE49-F238E27FC236}">
                <a16:creationId xmlns:a16="http://schemas.microsoft.com/office/drawing/2014/main" id="{DA6DCEDA-E953-42D1-AE77-46CF456B4B8C}"/>
              </a:ext>
            </a:extLst>
          </p:cNvPr>
          <p:cNvSpPr txBox="1"/>
          <p:nvPr/>
        </p:nvSpPr>
        <p:spPr>
          <a:xfrm>
            <a:off x="7415961" y="4605921"/>
            <a:ext cx="1954659" cy="461665"/>
          </a:xfrm>
          <a:prstGeom prst="rect">
            <a:avLst/>
          </a:prstGeom>
          <a:noFill/>
        </p:spPr>
        <p:txBody>
          <a:bodyPr wrap="square" rtlCol="0">
            <a:spAutoFit/>
          </a:bodyPr>
          <a:lstStyle/>
          <a:p>
            <a:r>
              <a:rPr lang="zh-CN" altLang="en-US" sz="2400" b="1" dirty="0">
                <a:solidFill>
                  <a:schemeClr val="accent6"/>
                </a:solidFill>
              </a:rPr>
              <a:t>下端解路径</a:t>
            </a:r>
          </a:p>
        </p:txBody>
      </p:sp>
      <p:sp>
        <p:nvSpPr>
          <p:cNvPr id="127" name="箭头: 右 126">
            <a:extLst>
              <a:ext uri="{FF2B5EF4-FFF2-40B4-BE49-F238E27FC236}">
                <a16:creationId xmlns:a16="http://schemas.microsoft.com/office/drawing/2014/main" id="{FFC8E236-4BC8-4D89-AB1E-29B74100FEEB}"/>
              </a:ext>
            </a:extLst>
          </p:cNvPr>
          <p:cNvSpPr/>
          <p:nvPr/>
        </p:nvSpPr>
        <p:spPr>
          <a:xfrm rot="18461505">
            <a:off x="9423136" y="1821441"/>
            <a:ext cx="410713" cy="19937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流程图: 接点 127">
            <a:extLst>
              <a:ext uri="{FF2B5EF4-FFF2-40B4-BE49-F238E27FC236}">
                <a16:creationId xmlns:a16="http://schemas.microsoft.com/office/drawing/2014/main" id="{5E2924DC-FFDA-4837-85AD-1FDF4CFBFFA5}"/>
              </a:ext>
            </a:extLst>
          </p:cNvPr>
          <p:cNvSpPr/>
          <p:nvPr/>
        </p:nvSpPr>
        <p:spPr>
          <a:xfrm>
            <a:off x="9642641" y="97644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202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2000" fill="hold"/>
                                        <p:tgtEl>
                                          <p:spTgt spid="110"/>
                                        </p:tgtEl>
                                        <p:attrNameLst>
                                          <p:attrName>fillcolor</p:attrName>
                                        </p:attrNameLst>
                                      </p:cBhvr>
                                      <p:to>
                                        <a:srgbClr val="FFD965"/>
                                      </p:to>
                                    </p:animClr>
                                    <p:set>
                                      <p:cBhvr>
                                        <p:cTn id="44" dur="2000" fill="hold"/>
                                        <p:tgtEl>
                                          <p:spTgt spid="110"/>
                                        </p:tgtEl>
                                        <p:attrNameLst>
                                          <p:attrName>fill.type</p:attrName>
                                        </p:attrNameLst>
                                      </p:cBhvr>
                                      <p:to>
                                        <p:strVal val="solid"/>
                                      </p:to>
                                    </p:set>
                                    <p:set>
                                      <p:cBhvr>
                                        <p:cTn id="45" dur="2000" fill="hold"/>
                                        <p:tgtEl>
                                          <p:spTgt spid="110"/>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2000" fill="hold"/>
                                        <p:tgtEl>
                                          <p:spTgt spid="116"/>
                                        </p:tgtEl>
                                        <p:attrNameLst>
                                          <p:attrName>fillcolor</p:attrName>
                                        </p:attrNameLst>
                                      </p:cBhvr>
                                      <p:to>
                                        <a:srgbClr val="FFD965"/>
                                      </p:to>
                                    </p:animClr>
                                    <p:set>
                                      <p:cBhvr>
                                        <p:cTn id="48" dur="2000" fill="hold"/>
                                        <p:tgtEl>
                                          <p:spTgt spid="116"/>
                                        </p:tgtEl>
                                        <p:attrNameLst>
                                          <p:attrName>fill.type</p:attrName>
                                        </p:attrNameLst>
                                      </p:cBhvr>
                                      <p:to>
                                        <p:strVal val="solid"/>
                                      </p:to>
                                    </p:set>
                                    <p:set>
                                      <p:cBhvr>
                                        <p:cTn id="49" dur="2000" fill="hold"/>
                                        <p:tgtEl>
                                          <p:spTgt spid="116"/>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2000" fill="hold"/>
                                        <p:tgtEl>
                                          <p:spTgt spid="123"/>
                                        </p:tgtEl>
                                        <p:attrNameLst>
                                          <p:attrName>fillcolor</p:attrName>
                                        </p:attrNameLst>
                                      </p:cBhvr>
                                      <p:to>
                                        <a:srgbClr val="FFD965"/>
                                      </p:to>
                                    </p:animClr>
                                    <p:set>
                                      <p:cBhvr>
                                        <p:cTn id="52" dur="2000" fill="hold"/>
                                        <p:tgtEl>
                                          <p:spTgt spid="123"/>
                                        </p:tgtEl>
                                        <p:attrNameLst>
                                          <p:attrName>fill.type</p:attrName>
                                        </p:attrNameLst>
                                      </p:cBhvr>
                                      <p:to>
                                        <p:strVal val="solid"/>
                                      </p:to>
                                    </p:set>
                                    <p:set>
                                      <p:cBhvr>
                                        <p:cTn id="53" dur="2000" fill="hold"/>
                                        <p:tgtEl>
                                          <p:spTgt spid="123"/>
                                        </p:tgtEl>
                                        <p:attrNameLst>
                                          <p:attrName>fill.on</p:attrName>
                                        </p:attrNameLst>
                                      </p:cBhvr>
                                      <p:to>
                                        <p:strVal val="true"/>
                                      </p:to>
                                    </p:set>
                                  </p:childTnLst>
                                </p:cTn>
                              </p:par>
                              <p:par>
                                <p:cTn id="54" presetID="1" presetClass="emph" presetSubtype="2" fill="hold" nodeType="withEffect">
                                  <p:stCondLst>
                                    <p:cond delay="0"/>
                                  </p:stCondLst>
                                  <p:childTnLst>
                                    <p:animClr clrSpc="rgb" dir="cw">
                                      <p:cBhvr>
                                        <p:cTn id="55" dur="2000" fill="hold"/>
                                        <p:tgtEl>
                                          <p:spTgt spid="120"/>
                                        </p:tgtEl>
                                        <p:attrNameLst>
                                          <p:attrName>fillcolor</p:attrName>
                                        </p:attrNameLst>
                                      </p:cBhvr>
                                      <p:to>
                                        <a:srgbClr val="FFD965"/>
                                      </p:to>
                                    </p:animClr>
                                    <p:set>
                                      <p:cBhvr>
                                        <p:cTn id="56" dur="2000" fill="hold"/>
                                        <p:tgtEl>
                                          <p:spTgt spid="120"/>
                                        </p:tgtEl>
                                        <p:attrNameLst>
                                          <p:attrName>fill.type</p:attrName>
                                        </p:attrNameLst>
                                      </p:cBhvr>
                                      <p:to>
                                        <p:strVal val="solid"/>
                                      </p:to>
                                    </p:set>
                                    <p:set>
                                      <p:cBhvr>
                                        <p:cTn id="57" dur="2000" fill="hold"/>
                                        <p:tgtEl>
                                          <p:spTgt spid="120"/>
                                        </p:tgtEl>
                                        <p:attrNameLst>
                                          <p:attrName>fill.on</p:attrName>
                                        </p:attrNameLst>
                                      </p:cBhvr>
                                      <p:to>
                                        <p:strVal val="true"/>
                                      </p:to>
                                    </p:set>
                                  </p:childTnLst>
                                </p:cTn>
                              </p:par>
                              <p:par>
                                <p:cTn id="58" presetID="1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109"/>
                                        </p:tgtEl>
                                        <p:attrNameLst>
                                          <p:attrName>fillcolor</p:attrName>
                                        </p:attrNameLst>
                                      </p:cBhvr>
                                      <p:to>
                                        <a:srgbClr val="92D050"/>
                                      </p:to>
                                    </p:animClr>
                                    <p:set>
                                      <p:cBhvr>
                                        <p:cTn id="65" dur="2000" fill="hold"/>
                                        <p:tgtEl>
                                          <p:spTgt spid="109"/>
                                        </p:tgtEl>
                                        <p:attrNameLst>
                                          <p:attrName>fill.type</p:attrName>
                                        </p:attrNameLst>
                                      </p:cBhvr>
                                      <p:to>
                                        <p:strVal val="solid"/>
                                      </p:to>
                                    </p:set>
                                    <p:set>
                                      <p:cBhvr>
                                        <p:cTn id="66" dur="2000" fill="hold"/>
                                        <p:tgtEl>
                                          <p:spTgt spid="109"/>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2000" fill="hold"/>
                                        <p:tgtEl>
                                          <p:spTgt spid="117"/>
                                        </p:tgtEl>
                                        <p:attrNameLst>
                                          <p:attrName>fillcolor</p:attrName>
                                        </p:attrNameLst>
                                      </p:cBhvr>
                                      <p:to>
                                        <a:srgbClr val="92D050"/>
                                      </p:to>
                                    </p:animClr>
                                    <p:set>
                                      <p:cBhvr>
                                        <p:cTn id="69" dur="2000" fill="hold"/>
                                        <p:tgtEl>
                                          <p:spTgt spid="117"/>
                                        </p:tgtEl>
                                        <p:attrNameLst>
                                          <p:attrName>fill.type</p:attrName>
                                        </p:attrNameLst>
                                      </p:cBhvr>
                                      <p:to>
                                        <p:strVal val="solid"/>
                                      </p:to>
                                    </p:set>
                                    <p:set>
                                      <p:cBhvr>
                                        <p:cTn id="70" dur="2000" fill="hold"/>
                                        <p:tgtEl>
                                          <p:spTgt spid="117"/>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124"/>
                                        </p:tgtEl>
                                        <p:attrNameLst>
                                          <p:attrName>fillcolor</p:attrName>
                                        </p:attrNameLst>
                                      </p:cBhvr>
                                      <p:to>
                                        <a:srgbClr val="92D050"/>
                                      </p:to>
                                    </p:animClr>
                                    <p:set>
                                      <p:cBhvr>
                                        <p:cTn id="73" dur="2000" fill="hold"/>
                                        <p:tgtEl>
                                          <p:spTgt spid="124"/>
                                        </p:tgtEl>
                                        <p:attrNameLst>
                                          <p:attrName>fill.type</p:attrName>
                                        </p:attrNameLst>
                                      </p:cBhvr>
                                      <p:to>
                                        <p:strVal val="solid"/>
                                      </p:to>
                                    </p:set>
                                    <p:set>
                                      <p:cBhvr>
                                        <p:cTn id="74" dur="2000" fill="hold"/>
                                        <p:tgtEl>
                                          <p:spTgt spid="124"/>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2000" fill="hold"/>
                                        <p:tgtEl>
                                          <p:spTgt spid="121"/>
                                        </p:tgtEl>
                                        <p:attrNameLst>
                                          <p:attrName>fillcolor</p:attrName>
                                        </p:attrNameLst>
                                      </p:cBhvr>
                                      <p:to>
                                        <a:srgbClr val="92D050"/>
                                      </p:to>
                                    </p:animClr>
                                    <p:set>
                                      <p:cBhvr>
                                        <p:cTn id="77" dur="2000" fill="hold"/>
                                        <p:tgtEl>
                                          <p:spTgt spid="121"/>
                                        </p:tgtEl>
                                        <p:attrNameLst>
                                          <p:attrName>fill.type</p:attrName>
                                        </p:attrNameLst>
                                      </p:cBhvr>
                                      <p:to>
                                        <p:strVal val="solid"/>
                                      </p:to>
                                    </p:set>
                                    <p:set>
                                      <p:cBhvr>
                                        <p:cTn id="78" dur="2000" fill="hold"/>
                                        <p:tgtEl>
                                          <p:spTgt spid="121"/>
                                        </p:tgtEl>
                                        <p:attrNameLst>
                                          <p:attrName>fill.on</p:attrName>
                                        </p:attrNameLst>
                                      </p:cBhvr>
                                      <p:to>
                                        <p:strVal val="true"/>
                                      </p:to>
                                    </p:set>
                                  </p:childTnLst>
                                </p:cTn>
                              </p:par>
                              <p:par>
                                <p:cTn id="79" presetID="10" presetClass="entr" presetSubtype="0" fill="hold" nodeType="withEffect">
                                  <p:stCondLst>
                                    <p:cond delay="0"/>
                                  </p:stCondLst>
                                  <p:childTnLst>
                                    <p:set>
                                      <p:cBhvr>
                                        <p:cTn id="80" dur="1" fill="hold">
                                          <p:stCondLst>
                                            <p:cond delay="0"/>
                                          </p:stCondLst>
                                        </p:cTn>
                                        <p:tgtEl>
                                          <p:spTgt spid="8">
                                            <p:txEl>
                                              <p:pRg st="0" end="0"/>
                                            </p:txEl>
                                          </p:spTgt>
                                        </p:tgtEl>
                                        <p:attrNameLst>
                                          <p:attrName>style.visibility</p:attrName>
                                        </p:attrNameLst>
                                      </p:cBhvr>
                                      <p:to>
                                        <p:strVal val="visible"/>
                                      </p:to>
                                    </p:set>
                                    <p:animEffect transition="in" filter="fade">
                                      <p:cBhvr>
                                        <p:cTn id="8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graphicFrame>
        <p:nvGraphicFramePr>
          <p:cNvPr id="5" name="图示 4">
            <a:extLst>
              <a:ext uri="{FF2B5EF4-FFF2-40B4-BE49-F238E27FC236}">
                <a16:creationId xmlns:a16="http://schemas.microsoft.com/office/drawing/2014/main" id="{210BF7E6-7876-45E3-9E69-EF921BF273DB}"/>
              </a:ext>
            </a:extLst>
          </p:cNvPr>
          <p:cNvGraphicFramePr/>
          <p:nvPr>
            <p:extLst>
              <p:ext uri="{D42A27DB-BD31-4B8C-83A1-F6EECF244321}">
                <p14:modId xmlns:p14="http://schemas.microsoft.com/office/powerpoint/2010/main" val="3110817641"/>
              </p:ext>
            </p:extLst>
          </p:nvPr>
        </p:nvGraphicFramePr>
        <p:xfrm>
          <a:off x="1299772" y="1704058"/>
          <a:ext cx="6438583" cy="4034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中括号 6">
            <a:extLst>
              <a:ext uri="{FF2B5EF4-FFF2-40B4-BE49-F238E27FC236}">
                <a16:creationId xmlns:a16="http://schemas.microsoft.com/office/drawing/2014/main" id="{FF4E4326-94F8-47E5-9E9E-7D5D3C523E41}"/>
              </a:ext>
            </a:extLst>
          </p:cNvPr>
          <p:cNvSpPr/>
          <p:nvPr/>
        </p:nvSpPr>
        <p:spPr>
          <a:xfrm>
            <a:off x="5847080" y="1704058"/>
            <a:ext cx="497840" cy="4034229"/>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483818FF-D1C5-4751-814F-89D4F3D09CF8}"/>
              </a:ext>
            </a:extLst>
          </p:cNvPr>
          <p:cNvSpPr/>
          <p:nvPr/>
        </p:nvSpPr>
        <p:spPr>
          <a:xfrm>
            <a:off x="6717275" y="3291760"/>
            <a:ext cx="1696720" cy="84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AA78098-DBDF-40B1-85CE-6DC742F8748A}"/>
              </a:ext>
            </a:extLst>
          </p:cNvPr>
          <p:cNvSpPr/>
          <p:nvPr/>
        </p:nvSpPr>
        <p:spPr>
          <a:xfrm>
            <a:off x="8676640" y="3083011"/>
            <a:ext cx="2448560" cy="1163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服务选择</a:t>
            </a:r>
          </a:p>
        </p:txBody>
      </p:sp>
      <p:sp>
        <p:nvSpPr>
          <p:cNvPr id="10" name="文本框 9">
            <a:extLst>
              <a:ext uri="{FF2B5EF4-FFF2-40B4-BE49-F238E27FC236}">
                <a16:creationId xmlns:a16="http://schemas.microsoft.com/office/drawing/2014/main" id="{E19C76BC-3A79-4D2C-B599-45BC0F943F39}"/>
              </a:ext>
            </a:extLst>
          </p:cNvPr>
          <p:cNvSpPr txBox="1"/>
          <p:nvPr/>
        </p:nvSpPr>
        <p:spPr>
          <a:xfrm>
            <a:off x="5778990" y="2757004"/>
            <a:ext cx="381000" cy="1815882"/>
          </a:xfrm>
          <a:prstGeom prst="rect">
            <a:avLst/>
          </a:prstGeom>
          <a:noFill/>
        </p:spPr>
        <p:txBody>
          <a:bodyPr wrap="square" rtlCol="0">
            <a:spAutoFit/>
          </a:bodyPr>
          <a:lstStyle/>
          <a:p>
            <a:r>
              <a:rPr lang="zh-CN" altLang="en-US" sz="2800" b="1" dirty="0">
                <a:solidFill>
                  <a:schemeClr val="accent6"/>
                </a:solidFill>
              </a:rPr>
              <a:t>计算比较</a:t>
            </a:r>
          </a:p>
        </p:txBody>
      </p:sp>
    </p:spTree>
    <p:extLst>
      <p:ext uri="{BB962C8B-B14F-4D97-AF65-F5344CB8AC3E}">
        <p14:creationId xmlns:p14="http://schemas.microsoft.com/office/powerpoint/2010/main" val="366130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sp>
        <p:nvSpPr>
          <p:cNvPr id="4" name="箭头: 右 3">
            <a:extLst>
              <a:ext uri="{FF2B5EF4-FFF2-40B4-BE49-F238E27FC236}">
                <a16:creationId xmlns:a16="http://schemas.microsoft.com/office/drawing/2014/main" id="{C12089DF-1B8B-416B-B198-7BC30EFEDD71}"/>
              </a:ext>
            </a:extLst>
          </p:cNvPr>
          <p:cNvSpPr/>
          <p:nvPr/>
        </p:nvSpPr>
        <p:spPr>
          <a:xfrm>
            <a:off x="2542784" y="3429000"/>
            <a:ext cx="864296"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F80B6A2F-E2D1-4143-AD5B-96B6F9348C29}"/>
              </a:ext>
            </a:extLst>
          </p:cNvPr>
          <p:cNvSpPr/>
          <p:nvPr/>
        </p:nvSpPr>
        <p:spPr>
          <a:xfrm>
            <a:off x="3461191" y="3236463"/>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endParaRPr lang="zh-CN" altLang="en-US" dirty="0"/>
          </a:p>
        </p:txBody>
      </p:sp>
      <p:sp>
        <p:nvSpPr>
          <p:cNvPr id="109" name="箭头: 右 108">
            <a:extLst>
              <a:ext uri="{FF2B5EF4-FFF2-40B4-BE49-F238E27FC236}">
                <a16:creationId xmlns:a16="http://schemas.microsoft.com/office/drawing/2014/main" id="{A25427C2-2468-49EC-841E-2AAFF679FB32}"/>
              </a:ext>
            </a:extLst>
          </p:cNvPr>
          <p:cNvSpPr/>
          <p:nvPr/>
        </p:nvSpPr>
        <p:spPr>
          <a:xfrm rot="5128879">
            <a:off x="6611644" y="4474017"/>
            <a:ext cx="1008262" cy="26380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箭头: 右 109">
            <a:extLst>
              <a:ext uri="{FF2B5EF4-FFF2-40B4-BE49-F238E27FC236}">
                <a16:creationId xmlns:a16="http://schemas.microsoft.com/office/drawing/2014/main" id="{DD3C9515-A35F-44A3-9135-BE8529DB93A0}"/>
              </a:ext>
            </a:extLst>
          </p:cNvPr>
          <p:cNvSpPr/>
          <p:nvPr/>
        </p:nvSpPr>
        <p:spPr>
          <a:xfrm rot="20053621">
            <a:off x="7405587" y="2838203"/>
            <a:ext cx="1463350" cy="28706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箭头: 右 110">
            <a:extLst>
              <a:ext uri="{FF2B5EF4-FFF2-40B4-BE49-F238E27FC236}">
                <a16:creationId xmlns:a16="http://schemas.microsoft.com/office/drawing/2014/main" id="{A6E34A06-6C5C-43F8-99DB-7B7C11053864}"/>
              </a:ext>
            </a:extLst>
          </p:cNvPr>
          <p:cNvSpPr/>
          <p:nvPr/>
        </p:nvSpPr>
        <p:spPr>
          <a:xfrm rot="17414236">
            <a:off x="6952261" y="2601201"/>
            <a:ext cx="864296" cy="2423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箭头: 右 111">
            <a:extLst>
              <a:ext uri="{FF2B5EF4-FFF2-40B4-BE49-F238E27FC236}">
                <a16:creationId xmlns:a16="http://schemas.microsoft.com/office/drawing/2014/main" id="{B8819F37-7A66-41FD-98E8-FCDD0C532B95}"/>
              </a:ext>
            </a:extLst>
          </p:cNvPr>
          <p:cNvSpPr/>
          <p:nvPr/>
        </p:nvSpPr>
        <p:spPr>
          <a:xfrm>
            <a:off x="4246476" y="3429000"/>
            <a:ext cx="2267057"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接点 112">
            <a:extLst>
              <a:ext uri="{FF2B5EF4-FFF2-40B4-BE49-F238E27FC236}">
                <a16:creationId xmlns:a16="http://schemas.microsoft.com/office/drawing/2014/main" id="{E7992E52-47F9-462F-824F-110C7172F0C4}"/>
              </a:ext>
            </a:extLst>
          </p:cNvPr>
          <p:cNvSpPr/>
          <p:nvPr/>
        </p:nvSpPr>
        <p:spPr>
          <a:xfrm>
            <a:off x="7286987" y="146052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流程图: 接点 113">
            <a:extLst>
              <a:ext uri="{FF2B5EF4-FFF2-40B4-BE49-F238E27FC236}">
                <a16:creationId xmlns:a16="http://schemas.microsoft.com/office/drawing/2014/main" id="{064AAE95-F416-46DB-8CD4-9E2E76BC5BC5}"/>
              </a:ext>
            </a:extLst>
          </p:cNvPr>
          <p:cNvSpPr/>
          <p:nvPr/>
        </p:nvSpPr>
        <p:spPr>
          <a:xfrm>
            <a:off x="11408290"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i+2</a:t>
            </a:r>
            <a:endParaRPr lang="zh-CN" altLang="en-US" dirty="0"/>
          </a:p>
        </p:txBody>
      </p:sp>
      <p:sp>
        <p:nvSpPr>
          <p:cNvPr id="115" name="流程图: 接点 114">
            <a:extLst>
              <a:ext uri="{FF2B5EF4-FFF2-40B4-BE49-F238E27FC236}">
                <a16:creationId xmlns:a16="http://schemas.microsoft.com/office/drawing/2014/main" id="{C2FE60FC-62E7-4589-9032-03240CC3BFF0}"/>
              </a:ext>
            </a:extLst>
          </p:cNvPr>
          <p:cNvSpPr/>
          <p:nvPr/>
        </p:nvSpPr>
        <p:spPr>
          <a:xfrm>
            <a:off x="6707434"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endParaRPr lang="zh-CN" altLang="en-US" dirty="0"/>
          </a:p>
        </p:txBody>
      </p:sp>
      <p:sp>
        <p:nvSpPr>
          <p:cNvPr id="116" name="流程图: 接点 115">
            <a:extLst>
              <a:ext uri="{FF2B5EF4-FFF2-40B4-BE49-F238E27FC236}">
                <a16:creationId xmlns:a16="http://schemas.microsoft.com/office/drawing/2014/main" id="{07869EF6-2CC8-47B0-8843-01D4968E4FB6}"/>
              </a:ext>
            </a:extLst>
          </p:cNvPr>
          <p:cNvSpPr/>
          <p:nvPr/>
        </p:nvSpPr>
        <p:spPr>
          <a:xfrm>
            <a:off x="8845857" y="2092394"/>
            <a:ext cx="721233" cy="721233"/>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流程图: 接点 116">
            <a:extLst>
              <a:ext uri="{FF2B5EF4-FFF2-40B4-BE49-F238E27FC236}">
                <a16:creationId xmlns:a16="http://schemas.microsoft.com/office/drawing/2014/main" id="{0863E49D-4B36-4E7D-887C-F3BC13D793C7}"/>
              </a:ext>
            </a:extLst>
          </p:cNvPr>
          <p:cNvSpPr/>
          <p:nvPr/>
        </p:nvSpPr>
        <p:spPr>
          <a:xfrm>
            <a:off x="6844402" y="5258718"/>
            <a:ext cx="721233" cy="72123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流程图: 接点 119">
            <a:extLst>
              <a:ext uri="{FF2B5EF4-FFF2-40B4-BE49-F238E27FC236}">
                <a16:creationId xmlns:a16="http://schemas.microsoft.com/office/drawing/2014/main" id="{7B00F5D0-392B-4289-A20A-5295809614E4}"/>
              </a:ext>
            </a:extLst>
          </p:cNvPr>
          <p:cNvSpPr/>
          <p:nvPr/>
        </p:nvSpPr>
        <p:spPr>
          <a:xfrm>
            <a:off x="10623462" y="1702684"/>
            <a:ext cx="721233" cy="721233"/>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流程图: 接点 120">
            <a:extLst>
              <a:ext uri="{FF2B5EF4-FFF2-40B4-BE49-F238E27FC236}">
                <a16:creationId xmlns:a16="http://schemas.microsoft.com/office/drawing/2014/main" id="{A11515FF-EB24-412B-BAD2-571F976E37AF}"/>
              </a:ext>
            </a:extLst>
          </p:cNvPr>
          <p:cNvSpPr/>
          <p:nvPr/>
        </p:nvSpPr>
        <p:spPr>
          <a:xfrm>
            <a:off x="9370620" y="4994010"/>
            <a:ext cx="721233" cy="72123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箭头: 右 121">
            <a:extLst>
              <a:ext uri="{FF2B5EF4-FFF2-40B4-BE49-F238E27FC236}">
                <a16:creationId xmlns:a16="http://schemas.microsoft.com/office/drawing/2014/main" id="{082C5287-FFFE-4410-8696-8314769602AB}"/>
              </a:ext>
            </a:extLst>
          </p:cNvPr>
          <p:cNvSpPr/>
          <p:nvPr/>
        </p:nvSpPr>
        <p:spPr>
          <a:xfrm>
            <a:off x="7565635" y="3429001"/>
            <a:ext cx="3707790" cy="390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箭头: 右 122">
            <a:extLst>
              <a:ext uri="{FF2B5EF4-FFF2-40B4-BE49-F238E27FC236}">
                <a16:creationId xmlns:a16="http://schemas.microsoft.com/office/drawing/2014/main" id="{BCF42F8F-CB0F-4808-9699-DC3D2271EF09}"/>
              </a:ext>
            </a:extLst>
          </p:cNvPr>
          <p:cNvSpPr/>
          <p:nvPr/>
        </p:nvSpPr>
        <p:spPr>
          <a:xfrm rot="20854559">
            <a:off x="9663128" y="2112842"/>
            <a:ext cx="864296" cy="324318"/>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箭头: 右 123">
            <a:extLst>
              <a:ext uri="{FF2B5EF4-FFF2-40B4-BE49-F238E27FC236}">
                <a16:creationId xmlns:a16="http://schemas.microsoft.com/office/drawing/2014/main" id="{205A8196-0A55-4302-8B98-CD3808B615A2}"/>
              </a:ext>
            </a:extLst>
          </p:cNvPr>
          <p:cNvSpPr/>
          <p:nvPr/>
        </p:nvSpPr>
        <p:spPr>
          <a:xfrm rot="21265167">
            <a:off x="7807756" y="5329339"/>
            <a:ext cx="1467786" cy="31528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a:extLst>
              <a:ext uri="{FF2B5EF4-FFF2-40B4-BE49-F238E27FC236}">
                <a16:creationId xmlns:a16="http://schemas.microsoft.com/office/drawing/2014/main" id="{F208DFF4-4312-4CC0-8588-E3E9528DBDDD}"/>
              </a:ext>
            </a:extLst>
          </p:cNvPr>
          <p:cNvSpPr/>
          <p:nvPr/>
        </p:nvSpPr>
        <p:spPr>
          <a:xfrm>
            <a:off x="9644400" y="975600"/>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箭头: 右 32">
            <a:extLst>
              <a:ext uri="{FF2B5EF4-FFF2-40B4-BE49-F238E27FC236}">
                <a16:creationId xmlns:a16="http://schemas.microsoft.com/office/drawing/2014/main" id="{E602A970-3FE6-45CD-BCC2-6E29CB80A951}"/>
              </a:ext>
            </a:extLst>
          </p:cNvPr>
          <p:cNvSpPr/>
          <p:nvPr/>
        </p:nvSpPr>
        <p:spPr>
          <a:xfrm rot="18480000">
            <a:off x="9424800" y="1821600"/>
            <a:ext cx="410400" cy="1980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277A699-8337-4260-BB2D-C65A270DC8CF}"/>
              </a:ext>
            </a:extLst>
          </p:cNvPr>
          <p:cNvSpPr/>
          <p:nvPr/>
        </p:nvSpPr>
        <p:spPr>
          <a:xfrm>
            <a:off x="9572400" y="2732400"/>
            <a:ext cx="1731564" cy="461665"/>
          </a:xfrm>
          <a:prstGeom prst="rect">
            <a:avLst/>
          </a:prstGeom>
        </p:spPr>
        <p:txBody>
          <a:bodyPr wrap="none">
            <a:spAutoFit/>
          </a:bodyPr>
          <a:lstStyle/>
          <a:p>
            <a:r>
              <a:rPr lang="zh-CN" altLang="en-US" sz="2400" b="1" dirty="0">
                <a:solidFill>
                  <a:schemeClr val="accent4">
                    <a:lumMod val="60000"/>
                    <a:lumOff val="40000"/>
                  </a:schemeClr>
                </a:solidFill>
              </a:rPr>
              <a:t>上端解路径</a:t>
            </a:r>
          </a:p>
        </p:txBody>
      </p:sp>
      <p:sp>
        <p:nvSpPr>
          <p:cNvPr id="7" name="矩形 6">
            <a:extLst>
              <a:ext uri="{FF2B5EF4-FFF2-40B4-BE49-F238E27FC236}">
                <a16:creationId xmlns:a16="http://schemas.microsoft.com/office/drawing/2014/main" id="{B7A20B23-73D8-44F4-9900-29D69CFC1A73}"/>
              </a:ext>
            </a:extLst>
          </p:cNvPr>
          <p:cNvSpPr/>
          <p:nvPr/>
        </p:nvSpPr>
        <p:spPr>
          <a:xfrm>
            <a:off x="7416000" y="4604400"/>
            <a:ext cx="1731564" cy="461665"/>
          </a:xfrm>
          <a:prstGeom prst="rect">
            <a:avLst/>
          </a:prstGeom>
        </p:spPr>
        <p:txBody>
          <a:bodyPr wrap="none">
            <a:spAutoFit/>
          </a:bodyPr>
          <a:lstStyle/>
          <a:p>
            <a:r>
              <a:rPr lang="zh-CN" altLang="en-US" sz="2400" b="1" dirty="0">
                <a:solidFill>
                  <a:schemeClr val="accent6"/>
                </a:solidFill>
              </a:rPr>
              <a:t>下端解路径</a:t>
            </a:r>
          </a:p>
        </p:txBody>
      </p:sp>
    </p:spTree>
    <p:extLst>
      <p:ext uri="{BB962C8B-B14F-4D97-AF65-F5344CB8AC3E}">
        <p14:creationId xmlns:p14="http://schemas.microsoft.com/office/powerpoint/2010/main" val="74697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2000" fill="hold"/>
                                        <p:tgtEl>
                                          <p:spTgt spid="109"/>
                                        </p:tgtEl>
                                        <p:attrNameLst>
                                          <p:attrName>fillcolor</p:attrName>
                                        </p:attrNameLst>
                                      </p:cBhvr>
                                      <p:to>
                                        <a:srgbClr val="FFFFFF"/>
                                      </p:to>
                                    </p:animClr>
                                    <p:set>
                                      <p:cBhvr>
                                        <p:cTn id="44" dur="2000" fill="hold"/>
                                        <p:tgtEl>
                                          <p:spTgt spid="109"/>
                                        </p:tgtEl>
                                        <p:attrNameLst>
                                          <p:attrName>fill.type</p:attrName>
                                        </p:attrNameLst>
                                      </p:cBhvr>
                                      <p:to>
                                        <p:strVal val="solid"/>
                                      </p:to>
                                    </p:set>
                                    <p:set>
                                      <p:cBhvr>
                                        <p:cTn id="45" dur="2000" fill="hold"/>
                                        <p:tgtEl>
                                          <p:spTgt spid="109"/>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2000" fill="hold"/>
                                        <p:tgtEl>
                                          <p:spTgt spid="117"/>
                                        </p:tgtEl>
                                        <p:attrNameLst>
                                          <p:attrName>fillcolor</p:attrName>
                                        </p:attrNameLst>
                                      </p:cBhvr>
                                      <p:to>
                                        <a:srgbClr val="FFFFFF"/>
                                      </p:to>
                                    </p:animClr>
                                    <p:set>
                                      <p:cBhvr>
                                        <p:cTn id="48" dur="2000" fill="hold"/>
                                        <p:tgtEl>
                                          <p:spTgt spid="117"/>
                                        </p:tgtEl>
                                        <p:attrNameLst>
                                          <p:attrName>fill.type</p:attrName>
                                        </p:attrNameLst>
                                      </p:cBhvr>
                                      <p:to>
                                        <p:strVal val="solid"/>
                                      </p:to>
                                    </p:set>
                                    <p:set>
                                      <p:cBhvr>
                                        <p:cTn id="49" dur="2000" fill="hold"/>
                                        <p:tgtEl>
                                          <p:spTgt spid="117"/>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2000" fill="hold"/>
                                        <p:tgtEl>
                                          <p:spTgt spid="124"/>
                                        </p:tgtEl>
                                        <p:attrNameLst>
                                          <p:attrName>fillcolor</p:attrName>
                                        </p:attrNameLst>
                                      </p:cBhvr>
                                      <p:to>
                                        <a:srgbClr val="FFFFFF"/>
                                      </p:to>
                                    </p:animClr>
                                    <p:set>
                                      <p:cBhvr>
                                        <p:cTn id="52" dur="2000" fill="hold"/>
                                        <p:tgtEl>
                                          <p:spTgt spid="124"/>
                                        </p:tgtEl>
                                        <p:attrNameLst>
                                          <p:attrName>fill.type</p:attrName>
                                        </p:attrNameLst>
                                      </p:cBhvr>
                                      <p:to>
                                        <p:strVal val="solid"/>
                                      </p:to>
                                    </p:set>
                                    <p:set>
                                      <p:cBhvr>
                                        <p:cTn id="53" dur="2000" fill="hold"/>
                                        <p:tgtEl>
                                          <p:spTgt spid="124"/>
                                        </p:tgtEl>
                                        <p:attrNameLst>
                                          <p:attrName>fill.on</p:attrName>
                                        </p:attrNameLst>
                                      </p:cBhvr>
                                      <p:to>
                                        <p:strVal val="true"/>
                                      </p:to>
                                    </p:set>
                                  </p:childTnLst>
                                </p:cTn>
                              </p:par>
                              <p:par>
                                <p:cTn id="54" presetID="1" presetClass="emph" presetSubtype="2" fill="hold" nodeType="withEffect">
                                  <p:stCondLst>
                                    <p:cond delay="0"/>
                                  </p:stCondLst>
                                  <p:childTnLst>
                                    <p:animClr clrSpc="rgb" dir="cw">
                                      <p:cBhvr>
                                        <p:cTn id="55" dur="2000" fill="hold"/>
                                        <p:tgtEl>
                                          <p:spTgt spid="121"/>
                                        </p:tgtEl>
                                        <p:attrNameLst>
                                          <p:attrName>fillcolor</p:attrName>
                                        </p:attrNameLst>
                                      </p:cBhvr>
                                      <p:to>
                                        <a:srgbClr val="FFFFFF"/>
                                      </p:to>
                                    </p:animClr>
                                    <p:set>
                                      <p:cBhvr>
                                        <p:cTn id="56" dur="2000" fill="hold"/>
                                        <p:tgtEl>
                                          <p:spTgt spid="121"/>
                                        </p:tgtEl>
                                        <p:attrNameLst>
                                          <p:attrName>fill.type</p:attrName>
                                        </p:attrNameLst>
                                      </p:cBhvr>
                                      <p:to>
                                        <p:strVal val="solid"/>
                                      </p:to>
                                    </p:set>
                                    <p:set>
                                      <p:cBhvr>
                                        <p:cTn id="57" dur="2000" fill="hold"/>
                                        <p:tgtEl>
                                          <p:spTgt spid="121"/>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2000" fill="hold"/>
                                        <p:tgtEl>
                                          <p:spTgt spid="122"/>
                                        </p:tgtEl>
                                        <p:attrNameLst>
                                          <p:attrName>fillcolor</p:attrName>
                                        </p:attrNameLst>
                                      </p:cBhvr>
                                      <p:to>
                                        <a:srgbClr val="92D050"/>
                                      </p:to>
                                    </p:animClr>
                                    <p:set>
                                      <p:cBhvr>
                                        <p:cTn id="60" dur="2000" fill="hold"/>
                                        <p:tgtEl>
                                          <p:spTgt spid="122"/>
                                        </p:tgtEl>
                                        <p:attrNameLst>
                                          <p:attrName>fill.type</p:attrName>
                                        </p:attrNameLst>
                                      </p:cBhvr>
                                      <p:to>
                                        <p:strVal val="solid"/>
                                      </p:to>
                                    </p:set>
                                    <p:set>
                                      <p:cBhvr>
                                        <p:cTn id="61" dur="2000" fill="hold"/>
                                        <p:tgtEl>
                                          <p:spTgt spid="122"/>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14"/>
                                        </p:tgtEl>
                                        <p:attrNameLst>
                                          <p:attrName>fillcolor</p:attrName>
                                        </p:attrNameLst>
                                      </p:cBhvr>
                                      <p:to>
                                        <a:srgbClr val="92D050"/>
                                      </p:to>
                                    </p:animClr>
                                    <p:set>
                                      <p:cBhvr>
                                        <p:cTn id="64" dur="2000" fill="hold"/>
                                        <p:tgtEl>
                                          <p:spTgt spid="114"/>
                                        </p:tgtEl>
                                        <p:attrNameLst>
                                          <p:attrName>fill.type</p:attrName>
                                        </p:attrNameLst>
                                      </p:cBhvr>
                                      <p:to>
                                        <p:strVal val="solid"/>
                                      </p:to>
                                    </p:set>
                                    <p:set>
                                      <p:cBhvr>
                                        <p:cTn id="65" dur="2000" fill="hold"/>
                                        <p:tgtEl>
                                          <p:spTgt spid="114"/>
                                        </p:tgtEl>
                                        <p:attrNameLst>
                                          <p:attrName>fill.on</p:attrName>
                                        </p:attrNameLst>
                                      </p:cBhvr>
                                      <p:to>
                                        <p:strVal val="true"/>
                                      </p:to>
                                    </p:set>
                                  </p:childTnLst>
                                </p:cTn>
                              </p:par>
                              <p:par>
                                <p:cTn id="66" presetID="1" presetClass="emph" presetSubtype="2" fill="hold" nodeType="withEffect">
                                  <p:stCondLst>
                                    <p:cond delay="0"/>
                                  </p:stCondLst>
                                  <p:childTnLst>
                                    <p:animClr clrSpc="rgb" dir="cw">
                                      <p:cBhvr>
                                        <p:cTn id="67" dur="2000" fill="hold"/>
                                        <p:tgtEl>
                                          <p:spTgt spid="116"/>
                                        </p:tgtEl>
                                        <p:attrNameLst>
                                          <p:attrName>fillcolor</p:attrName>
                                        </p:attrNameLst>
                                      </p:cBhvr>
                                      <p:to>
                                        <a:srgbClr val="5B9BD5"/>
                                      </p:to>
                                    </p:animClr>
                                    <p:set>
                                      <p:cBhvr>
                                        <p:cTn id="68" dur="2000" fill="hold"/>
                                        <p:tgtEl>
                                          <p:spTgt spid="116"/>
                                        </p:tgtEl>
                                        <p:attrNameLst>
                                          <p:attrName>fill.type</p:attrName>
                                        </p:attrNameLst>
                                      </p:cBhvr>
                                      <p:to>
                                        <p:strVal val="solid"/>
                                      </p:to>
                                    </p:set>
                                    <p:set>
                                      <p:cBhvr>
                                        <p:cTn id="69" dur="2000" fill="hold"/>
                                        <p:tgtEl>
                                          <p:spTgt spid="116"/>
                                        </p:tgtEl>
                                        <p:attrNameLst>
                                          <p:attrName>fill.on</p:attrName>
                                        </p:attrNameLst>
                                      </p:cBhvr>
                                      <p:to>
                                        <p:strVal val="true"/>
                                      </p:to>
                                    </p:set>
                                  </p:childTnLst>
                                </p:cTn>
                              </p:par>
                              <p:par>
                                <p:cTn id="70" presetID="1" presetClass="emph" presetSubtype="2" fill="hold" nodeType="withEffect">
                                  <p:stCondLst>
                                    <p:cond delay="0"/>
                                  </p:stCondLst>
                                  <p:childTnLst>
                                    <p:animClr clrSpc="rgb" dir="cw">
                                      <p:cBhvr>
                                        <p:cTn id="71" dur="2000" fill="hold"/>
                                        <p:tgtEl>
                                          <p:spTgt spid="123"/>
                                        </p:tgtEl>
                                        <p:attrNameLst>
                                          <p:attrName>fillcolor</p:attrName>
                                        </p:attrNameLst>
                                      </p:cBhvr>
                                      <p:to>
                                        <a:srgbClr val="5B9BD5"/>
                                      </p:to>
                                    </p:animClr>
                                    <p:set>
                                      <p:cBhvr>
                                        <p:cTn id="72" dur="2000" fill="hold"/>
                                        <p:tgtEl>
                                          <p:spTgt spid="123"/>
                                        </p:tgtEl>
                                        <p:attrNameLst>
                                          <p:attrName>fill.type</p:attrName>
                                        </p:attrNameLst>
                                      </p:cBhvr>
                                      <p:to>
                                        <p:strVal val="solid"/>
                                      </p:to>
                                    </p:set>
                                    <p:set>
                                      <p:cBhvr>
                                        <p:cTn id="73" dur="2000" fill="hold"/>
                                        <p:tgtEl>
                                          <p:spTgt spid="123"/>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000" fill="hold"/>
                                        <p:tgtEl>
                                          <p:spTgt spid="120"/>
                                        </p:tgtEl>
                                        <p:attrNameLst>
                                          <p:attrName>fillcolor</p:attrName>
                                        </p:attrNameLst>
                                      </p:cBhvr>
                                      <p:to>
                                        <a:srgbClr val="5B9BD5"/>
                                      </p:to>
                                    </p:animClr>
                                    <p:set>
                                      <p:cBhvr>
                                        <p:cTn id="76" dur="2000" fill="hold"/>
                                        <p:tgtEl>
                                          <p:spTgt spid="120"/>
                                        </p:tgtEl>
                                        <p:attrNameLst>
                                          <p:attrName>fill.type</p:attrName>
                                        </p:attrNameLst>
                                      </p:cBhvr>
                                      <p:to>
                                        <p:strVal val="solid"/>
                                      </p:to>
                                    </p:set>
                                    <p:set>
                                      <p:cBhvr>
                                        <p:cTn id="77" dur="2000" fill="hold"/>
                                        <p:tgtEl>
                                          <p:spTgt spid="120"/>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000" fill="hold"/>
                                        <p:tgtEl>
                                          <p:spTgt spid="110"/>
                                        </p:tgtEl>
                                        <p:attrNameLst>
                                          <p:attrName>fillcolor</p:attrName>
                                        </p:attrNameLst>
                                      </p:cBhvr>
                                      <p:to>
                                        <a:srgbClr val="5B9BD5"/>
                                      </p:to>
                                    </p:animClr>
                                    <p:set>
                                      <p:cBhvr>
                                        <p:cTn id="80" dur="2000" fill="hold"/>
                                        <p:tgtEl>
                                          <p:spTgt spid="110"/>
                                        </p:tgtEl>
                                        <p:attrNameLst>
                                          <p:attrName>fill.type</p:attrName>
                                        </p:attrNameLst>
                                      </p:cBhvr>
                                      <p:to>
                                        <p:strVal val="solid"/>
                                      </p:to>
                                    </p:set>
                                    <p:set>
                                      <p:cBhvr>
                                        <p:cTn id="81" dur="2000" fill="hold"/>
                                        <p:tgtEl>
                                          <p:spTgt spid="110"/>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2000" fill="hold"/>
                                        <p:tgtEl>
                                          <p:spTgt spid="32"/>
                                        </p:tgtEl>
                                        <p:attrNameLst>
                                          <p:attrName>fillcolor</p:attrName>
                                        </p:attrNameLst>
                                      </p:cBhvr>
                                      <p:to>
                                        <a:srgbClr val="FFD965"/>
                                      </p:to>
                                    </p:animClr>
                                    <p:set>
                                      <p:cBhvr>
                                        <p:cTn id="84" dur="2000" fill="hold"/>
                                        <p:tgtEl>
                                          <p:spTgt spid="32"/>
                                        </p:tgtEl>
                                        <p:attrNameLst>
                                          <p:attrName>fill.type</p:attrName>
                                        </p:attrNameLst>
                                      </p:cBhvr>
                                      <p:to>
                                        <p:strVal val="solid"/>
                                      </p:to>
                                    </p:set>
                                    <p:set>
                                      <p:cBhvr>
                                        <p:cTn id="85" dur="2000" fill="hold"/>
                                        <p:tgtEl>
                                          <p:spTgt spid="3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2000" fill="hold"/>
                                        <p:tgtEl>
                                          <p:spTgt spid="33"/>
                                        </p:tgtEl>
                                        <p:attrNameLst>
                                          <p:attrName>fillcolor</p:attrName>
                                        </p:attrNameLst>
                                      </p:cBhvr>
                                      <p:to>
                                        <a:srgbClr val="FFD965"/>
                                      </p:to>
                                    </p:animClr>
                                    <p:set>
                                      <p:cBhvr>
                                        <p:cTn id="88" dur="2000" fill="hold"/>
                                        <p:tgtEl>
                                          <p:spTgt spid="33"/>
                                        </p:tgtEl>
                                        <p:attrNameLst>
                                          <p:attrName>fill.type</p:attrName>
                                        </p:attrNameLst>
                                      </p:cBhvr>
                                      <p:to>
                                        <p:strVal val="solid"/>
                                      </p:to>
                                    </p:set>
                                    <p:set>
                                      <p:cBhvr>
                                        <p:cTn id="89" dur="2000" fill="hold"/>
                                        <p:tgtEl>
                                          <p:spTgt spid="33"/>
                                        </p:tgtEl>
                                        <p:attrNameLst>
                                          <p:attrName>fill.on</p:attrName>
                                        </p:attrNameLst>
                                      </p:cBhvr>
                                      <p:to>
                                        <p:strVal val="true"/>
                                      </p:to>
                                    </p:set>
                                  </p:childTnLst>
                                </p:cTn>
                              </p:par>
                              <p:par>
                                <p:cTn id="90" presetID="42" presetClass="path" presetSubtype="0" accel="50000" decel="50000" fill="hold" grpId="0" nodeType="withEffect">
                                  <p:stCondLst>
                                    <p:cond delay="0"/>
                                  </p:stCondLst>
                                  <p:childTnLst>
                                    <p:animMotion origin="layout" path="M 2.08333E-7 -4.44444E-6 L -0.14922 -0.25092 " pathEditMode="relative" rAng="0" ptsTypes="AA">
                                      <p:cBhvr>
                                        <p:cTn id="91" dur="2000" fill="hold"/>
                                        <p:tgtEl>
                                          <p:spTgt spid="6"/>
                                        </p:tgtEl>
                                        <p:attrNameLst>
                                          <p:attrName>ppt_x</p:attrName>
                                          <p:attrName>ppt_y</p:attrName>
                                        </p:attrNameLst>
                                      </p:cBhvr>
                                      <p:rCtr x="-7461" y="-12546"/>
                                    </p:animMotion>
                                  </p:childTnLst>
                                </p:cTn>
                              </p:par>
                              <p:par>
                                <p:cTn id="92" presetID="42" presetClass="path" presetSubtype="0" accel="50000" decel="50000" fill="hold" grpId="0" nodeType="withEffect">
                                  <p:stCondLst>
                                    <p:cond delay="0"/>
                                  </p:stCondLst>
                                  <p:childTnLst>
                                    <p:animMotion origin="layout" path="M 3.33333E-6 -1.11111E-6 L 0.19218 -0.10509 " pathEditMode="relative" rAng="0" ptsTypes="AA">
                                      <p:cBhvr>
                                        <p:cTn id="93" dur="2000" fill="hold"/>
                                        <p:tgtEl>
                                          <p:spTgt spid="7"/>
                                        </p:tgtEl>
                                        <p:attrNameLst>
                                          <p:attrName>ppt_x</p:attrName>
                                          <p:attrName>ppt_y</p:attrName>
                                        </p:attrNameLst>
                                      </p:cBhvr>
                                      <p:rCtr x="9609"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跳出局部最优</a:t>
            </a:r>
            <a:endParaRPr lang="en-US" altLang="zh-CN" sz="5400" dirty="0">
              <a:solidFill>
                <a:prstClr val="black">
                  <a:alpha val="75000"/>
                </a:prstClr>
              </a:solidFill>
            </a:endParaRP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3</a:t>
              </a:r>
              <a:r>
                <a:rPr lang="zh-CN" altLang="en-US" sz="2800" dirty="0">
                  <a:solidFill>
                    <a:schemeClr val="bg1"/>
                  </a:solidFill>
                </a:rPr>
                <a:t>）</a:t>
              </a:r>
            </a:p>
          </p:txBody>
        </p:sp>
      </p:grpSp>
      <mc:AlternateContent xmlns:mc="http://schemas.openxmlformats.org/markup-compatibility/2006" xmlns:p14="http://schemas.microsoft.com/office/powerpoint/2010/main">
        <mc:Choice Requires="p14">
          <p:contentPart p14:bwMode="auto" r:id="rId2">
            <p14:nvContentPartPr>
              <p14:cNvPr id="54599" name="墨迹 54598">
                <a:extLst>
                  <a:ext uri="{FF2B5EF4-FFF2-40B4-BE49-F238E27FC236}">
                    <a16:creationId xmlns:a16="http://schemas.microsoft.com/office/drawing/2014/main" id="{886FE465-7009-4A55-A773-89DB32201979}"/>
                  </a:ext>
                </a:extLst>
              </p14:cNvPr>
              <p14:cNvContentPartPr/>
              <p14:nvPr/>
            </p14:nvContentPartPr>
            <p14:xfrm>
              <a:off x="2420762" y="3113358"/>
              <a:ext cx="7699680" cy="3470400"/>
            </p14:xfrm>
          </p:contentPart>
        </mc:Choice>
        <mc:Fallback xmlns="">
          <p:pic>
            <p:nvPicPr>
              <p:cNvPr id="54599" name="墨迹 54598">
                <a:extLst>
                  <a:ext uri="{FF2B5EF4-FFF2-40B4-BE49-F238E27FC236}">
                    <a16:creationId xmlns:a16="http://schemas.microsoft.com/office/drawing/2014/main" id="{886FE465-7009-4A55-A773-89DB32201979}"/>
                  </a:ext>
                </a:extLst>
              </p:cNvPr>
              <p:cNvPicPr/>
              <p:nvPr/>
            </p:nvPicPr>
            <p:blipFill>
              <a:blip r:embed="rId50"/>
              <a:stretch>
                <a:fillRect/>
              </a:stretch>
            </p:blipFill>
            <p:spPr>
              <a:xfrm>
                <a:off x="2411762" y="3104358"/>
                <a:ext cx="7717320" cy="3488040"/>
              </a:xfrm>
              <a:prstGeom prst="rect">
                <a:avLst/>
              </a:prstGeom>
            </p:spPr>
          </p:pic>
        </mc:Fallback>
      </mc:AlternateContent>
      <p:sp>
        <p:nvSpPr>
          <p:cNvPr id="17" name="文本框 16">
            <a:extLst>
              <a:ext uri="{FF2B5EF4-FFF2-40B4-BE49-F238E27FC236}">
                <a16:creationId xmlns:a16="http://schemas.microsoft.com/office/drawing/2014/main" id="{35D87AE6-2292-41AC-BCAD-73355DA83995}"/>
              </a:ext>
            </a:extLst>
          </p:cNvPr>
          <p:cNvSpPr txBox="1"/>
          <p:nvPr/>
        </p:nvSpPr>
        <p:spPr>
          <a:xfrm>
            <a:off x="3627530" y="1241455"/>
            <a:ext cx="6249971" cy="1754326"/>
          </a:xfrm>
          <a:prstGeom prst="rect">
            <a:avLst/>
          </a:prstGeom>
          <a:noFill/>
        </p:spPr>
        <p:txBody>
          <a:bodyPr wrap="square" rtlCol="0">
            <a:spAutoFit/>
          </a:bodyPr>
          <a:lstStyle/>
          <a:p>
            <a:r>
              <a:rPr lang="zh-CN" altLang="en-US" dirty="0"/>
              <a:t>理想状况：不位于解空间的边缘和局部“凹槽”内。</a:t>
            </a:r>
            <a:endParaRPr lang="en-US" altLang="zh-CN" dirty="0"/>
          </a:p>
          <a:p>
            <a:r>
              <a:rPr lang="zh-CN" altLang="en-US" dirty="0"/>
              <a:t>问题：路径之间不连续，难以保证每次都能避开不理想情况。</a:t>
            </a:r>
            <a:endParaRPr lang="en-US" altLang="zh-CN" dirty="0"/>
          </a:p>
          <a:p>
            <a:r>
              <a:rPr lang="zh-CN" altLang="en-US" dirty="0"/>
              <a:t>解决措施：多次随机寻路，避开根路径“陷阱”，根据计算价值的表现“过滤”掉低价值解（不好的路径意味着不好的价值表现，通过计算价值来评估路径的好坏）。</a:t>
            </a:r>
          </a:p>
        </p:txBody>
      </p:sp>
    </p:spTree>
    <p:extLst>
      <p:ext uri="{BB962C8B-B14F-4D97-AF65-F5344CB8AC3E}">
        <p14:creationId xmlns:p14="http://schemas.microsoft.com/office/powerpoint/2010/main" val="191110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899" y="4759905"/>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082399" y="2768400"/>
            <a:ext cx="6919897"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三、实现</a:t>
            </a:r>
          </a:p>
        </p:txBody>
      </p:sp>
    </p:spTree>
    <p:extLst>
      <p:ext uri="{BB962C8B-B14F-4D97-AF65-F5344CB8AC3E}">
        <p14:creationId xmlns:p14="http://schemas.microsoft.com/office/powerpoint/2010/main" val="242264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899" y="4759905"/>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21F0A797-EBC2-470C-AB31-717F76D177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3" y="21335"/>
            <a:ext cx="6858000" cy="6858000"/>
          </a:xfrm>
          <a:prstGeom prst="rect">
            <a:avLst/>
          </a:prstGeom>
        </p:spPr>
      </p:pic>
      <p:sp>
        <p:nvSpPr>
          <p:cNvPr id="13" name="文本框 12">
            <a:extLst>
              <a:ext uri="{FF2B5EF4-FFF2-40B4-BE49-F238E27FC236}">
                <a16:creationId xmlns:a16="http://schemas.microsoft.com/office/drawing/2014/main" id="{29484C04-4AD0-4769-9227-04417339194D}"/>
              </a:ext>
            </a:extLst>
          </p:cNvPr>
          <p:cNvSpPr txBox="1"/>
          <p:nvPr/>
        </p:nvSpPr>
        <p:spPr>
          <a:xfrm>
            <a:off x="9395488" y="342824"/>
            <a:ext cx="2507279" cy="1200329"/>
          </a:xfrm>
          <a:prstGeom prst="rect">
            <a:avLst/>
          </a:prstGeom>
          <a:noFill/>
        </p:spPr>
        <p:txBody>
          <a:bodyPr wrap="square" rtlCol="0">
            <a:spAutoFit/>
          </a:bodyPr>
          <a:lstStyle/>
          <a:p>
            <a:r>
              <a:rPr lang="en-US" altLang="zh-CN" dirty="0"/>
              <a:t>GitHub:</a:t>
            </a:r>
          </a:p>
          <a:p>
            <a:r>
              <a:rPr lang="en-US" altLang="zh-CN" dirty="0">
                <a:hlinkClick r:id="rId3"/>
              </a:rPr>
              <a:t>https://hakurei-reimu-skylarkstudio.github.io/Algorithm-optimization/</a:t>
            </a:r>
            <a:endParaRPr lang="zh-CN" altLang="en-US" dirty="0"/>
          </a:p>
        </p:txBody>
      </p:sp>
    </p:spTree>
    <p:extLst>
      <p:ext uri="{BB962C8B-B14F-4D97-AF65-F5344CB8AC3E}">
        <p14:creationId xmlns:p14="http://schemas.microsoft.com/office/powerpoint/2010/main" val="22965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6"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a:grpSpLocks/>
          </p:cNvGrpSpPr>
          <p:nvPr/>
        </p:nvGrpSpPr>
        <p:grpSpPr bwMode="auto">
          <a:xfrm>
            <a:off x="107944" y="2874964"/>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a:grpSpLocks/>
          </p:cNvGrpSpPr>
          <p:nvPr/>
        </p:nvGrpSpPr>
        <p:grpSpPr bwMode="auto">
          <a:xfrm>
            <a:off x="3918229" y="724429"/>
            <a:ext cx="900000" cy="928800"/>
            <a:chOff x="2944758" y="497532"/>
            <a:chExt cx="657189"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1" name="矩形 100"/>
            <p:cNvSpPr/>
            <p:nvPr/>
          </p:nvSpPr>
          <p:spPr>
            <a:xfrm>
              <a:off x="2944758" y="497532"/>
              <a:ext cx="575038"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3200" b="1" kern="0" dirty="0">
                  <a:solidFill>
                    <a:prstClr val="white"/>
                  </a:solidFill>
                  <a:latin typeface="微软雅黑"/>
                  <a:ea typeface="微软雅黑"/>
                </a:rPr>
                <a:t>一</a:t>
              </a:r>
            </a:p>
          </p:txBody>
        </p:sp>
      </p:grpSp>
      <p:sp>
        <p:nvSpPr>
          <p:cNvPr id="98" name="文本框 97"/>
          <p:cNvSpPr txBox="1"/>
          <p:nvPr/>
        </p:nvSpPr>
        <p:spPr>
          <a:xfrm>
            <a:off x="6096001" y="702165"/>
            <a:ext cx="4757897"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概述</a:t>
            </a:r>
          </a:p>
        </p:txBody>
      </p:sp>
      <p:grpSp>
        <p:nvGrpSpPr>
          <p:cNvPr id="53255" name="组合 102"/>
          <p:cNvGrpSpPr>
            <a:grpSpLocks/>
          </p:cNvGrpSpPr>
          <p:nvPr/>
        </p:nvGrpSpPr>
        <p:grpSpPr bwMode="auto">
          <a:xfrm>
            <a:off x="3918229" y="2224772"/>
            <a:ext cx="900000" cy="928800"/>
            <a:chOff x="2944758" y="497532"/>
            <a:chExt cx="657189"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7" name="矩形 106"/>
            <p:cNvSpPr/>
            <p:nvPr/>
          </p:nvSpPr>
          <p:spPr>
            <a:xfrm>
              <a:off x="2944758" y="497532"/>
              <a:ext cx="575038"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二</a:t>
              </a:r>
            </a:p>
          </p:txBody>
        </p:sp>
      </p:grpSp>
      <p:sp>
        <p:nvSpPr>
          <p:cNvPr id="104" name="文本框 103"/>
          <p:cNvSpPr txBox="1"/>
          <p:nvPr/>
        </p:nvSpPr>
        <p:spPr>
          <a:xfrm>
            <a:off x="6096000" y="2346204"/>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逻辑</a:t>
            </a:r>
          </a:p>
        </p:txBody>
      </p:sp>
      <p:grpSp>
        <p:nvGrpSpPr>
          <p:cNvPr id="53257" name="组合 108"/>
          <p:cNvGrpSpPr>
            <a:grpSpLocks/>
          </p:cNvGrpSpPr>
          <p:nvPr/>
        </p:nvGrpSpPr>
        <p:grpSpPr bwMode="auto">
          <a:xfrm>
            <a:off x="3918229" y="5490588"/>
            <a:ext cx="901421" cy="929066"/>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四</a:t>
              </a:r>
            </a:p>
          </p:txBody>
        </p:sp>
      </p:grpSp>
      <p:sp>
        <p:nvSpPr>
          <p:cNvPr id="110" name="文本框 109"/>
          <p:cNvSpPr txBox="1"/>
          <p:nvPr/>
        </p:nvSpPr>
        <p:spPr>
          <a:xfrm>
            <a:off x="6096000" y="3990243"/>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实现</a:t>
            </a:r>
          </a:p>
        </p:txBody>
      </p:sp>
      <p:grpSp>
        <p:nvGrpSpPr>
          <p:cNvPr id="53259" name="组合 114"/>
          <p:cNvGrpSpPr>
            <a:grpSpLocks/>
          </p:cNvGrpSpPr>
          <p:nvPr/>
        </p:nvGrpSpPr>
        <p:grpSpPr bwMode="auto">
          <a:xfrm>
            <a:off x="3918229" y="3868811"/>
            <a:ext cx="900000" cy="928800"/>
            <a:chOff x="2944757" y="497532"/>
            <a:chExt cx="657190"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9" name="矩形 118"/>
            <p:cNvSpPr/>
            <p:nvPr/>
          </p:nvSpPr>
          <p:spPr>
            <a:xfrm>
              <a:off x="2944757"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三</a:t>
              </a:r>
            </a:p>
          </p:txBody>
        </p:sp>
      </p:grpSp>
      <p:sp>
        <p:nvSpPr>
          <p:cNvPr id="122" name="文本框 121"/>
          <p:cNvSpPr txBox="1"/>
          <p:nvPr/>
        </p:nvSpPr>
        <p:spPr>
          <a:xfrm>
            <a:off x="6096000" y="5571005"/>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prstClr val="black">
                    <a:alpha val="75000"/>
                  </a:prstClr>
                </a:solidFill>
              </a:rPr>
              <a:t>运行效率及效果演示</a:t>
            </a:r>
            <a:endParaRPr lang="zh-CN" altLang="en-US" sz="3600" dirty="0">
              <a:solidFill>
                <a:schemeClr val="tx1">
                  <a:lumMod val="95000"/>
                  <a:lumOff val="5000"/>
                  <a:alpha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12" presetClass="entr" presetSubtype="8" fill="hold" grpId="0" nodeType="withEffect">
                                  <p:stCondLst>
                                    <p:cond delay="500"/>
                                  </p:stCondLst>
                                  <p:childTnLst>
                                    <p:set>
                                      <p:cBhvr>
                                        <p:cTn id="29" dur="1" fill="hold">
                                          <p:stCondLst>
                                            <p:cond delay="0"/>
                                          </p:stCondLst>
                                        </p:cTn>
                                        <p:tgtEl>
                                          <p:spTgt spid="98"/>
                                        </p:tgtEl>
                                        <p:attrNameLst>
                                          <p:attrName>style.visibility</p:attrName>
                                        </p:attrNameLst>
                                      </p:cBhvr>
                                      <p:to>
                                        <p:strVal val="visible"/>
                                      </p:to>
                                    </p:set>
                                    <p:anim calcmode="lin" valueType="num">
                                      <p:cBhvr additive="base">
                                        <p:cTn id="30" dur="500"/>
                                        <p:tgtEl>
                                          <p:spTgt spid="98"/>
                                        </p:tgtEl>
                                        <p:attrNameLst>
                                          <p:attrName>ppt_x</p:attrName>
                                        </p:attrNameLst>
                                      </p:cBhvr>
                                      <p:tavLst>
                                        <p:tav tm="0">
                                          <p:val>
                                            <p:strVal val="#ppt_x-#ppt_w*1.125000"/>
                                          </p:val>
                                        </p:tav>
                                        <p:tav tm="100000">
                                          <p:val>
                                            <p:strVal val="#ppt_x"/>
                                          </p:val>
                                        </p:tav>
                                      </p:tavLst>
                                    </p:anim>
                                    <p:animEffect transition="in" filter="wipe(right)">
                                      <p:cBhvr>
                                        <p:cTn id="31" dur="500"/>
                                        <p:tgtEl>
                                          <p:spTgt spid="98"/>
                                        </p:tgtEl>
                                      </p:cBhvr>
                                    </p:animEffect>
                                  </p:childTnLst>
                                </p:cTn>
                              </p:par>
                              <p:par>
                                <p:cTn id="32" presetID="12" presetClass="entr" presetSubtype="8" fill="hold" grpId="0" nodeType="withEffect">
                                  <p:stCondLst>
                                    <p:cond delay="500"/>
                                  </p:stCondLst>
                                  <p:childTnLst>
                                    <p:set>
                                      <p:cBhvr>
                                        <p:cTn id="33" dur="1" fill="hold">
                                          <p:stCondLst>
                                            <p:cond delay="0"/>
                                          </p:stCondLst>
                                        </p:cTn>
                                        <p:tgtEl>
                                          <p:spTgt spid="104"/>
                                        </p:tgtEl>
                                        <p:attrNameLst>
                                          <p:attrName>style.visibility</p:attrName>
                                        </p:attrNameLst>
                                      </p:cBhvr>
                                      <p:to>
                                        <p:strVal val="visible"/>
                                      </p:to>
                                    </p:set>
                                    <p:anim calcmode="lin" valueType="num">
                                      <p:cBhvr additive="base">
                                        <p:cTn id="34" dur="500"/>
                                        <p:tgtEl>
                                          <p:spTgt spid="104"/>
                                        </p:tgtEl>
                                        <p:attrNameLst>
                                          <p:attrName>ppt_x</p:attrName>
                                        </p:attrNameLst>
                                      </p:cBhvr>
                                      <p:tavLst>
                                        <p:tav tm="0">
                                          <p:val>
                                            <p:strVal val="#ppt_x-#ppt_w*1.125000"/>
                                          </p:val>
                                        </p:tav>
                                        <p:tav tm="100000">
                                          <p:val>
                                            <p:strVal val="#ppt_x"/>
                                          </p:val>
                                        </p:tav>
                                      </p:tavLst>
                                    </p:anim>
                                    <p:animEffect transition="in" filter="wipe(right)">
                                      <p:cBhvr>
                                        <p:cTn id="35" dur="500"/>
                                        <p:tgtEl>
                                          <p:spTgt spid="104"/>
                                        </p:tgtEl>
                                      </p:cBhvr>
                                    </p:animEffect>
                                  </p:childTnLst>
                                </p:cTn>
                              </p:par>
                              <p:par>
                                <p:cTn id="36" presetID="12" presetClass="entr" presetSubtype="8" fill="hold" grpId="0" nodeType="withEffect">
                                  <p:stCondLst>
                                    <p:cond delay="500"/>
                                  </p:stCondLst>
                                  <p:childTnLst>
                                    <p:set>
                                      <p:cBhvr>
                                        <p:cTn id="37" dur="1" fill="hold">
                                          <p:stCondLst>
                                            <p:cond delay="0"/>
                                          </p:stCondLst>
                                        </p:cTn>
                                        <p:tgtEl>
                                          <p:spTgt spid="110"/>
                                        </p:tgtEl>
                                        <p:attrNameLst>
                                          <p:attrName>style.visibility</p:attrName>
                                        </p:attrNameLst>
                                      </p:cBhvr>
                                      <p:to>
                                        <p:strVal val="visible"/>
                                      </p:to>
                                    </p:set>
                                    <p:anim calcmode="lin" valueType="num">
                                      <p:cBhvr additive="base">
                                        <p:cTn id="38" dur="500"/>
                                        <p:tgtEl>
                                          <p:spTgt spid="110"/>
                                        </p:tgtEl>
                                        <p:attrNameLst>
                                          <p:attrName>ppt_x</p:attrName>
                                        </p:attrNameLst>
                                      </p:cBhvr>
                                      <p:tavLst>
                                        <p:tav tm="0">
                                          <p:val>
                                            <p:strVal val="#ppt_x-#ppt_w*1.125000"/>
                                          </p:val>
                                        </p:tav>
                                        <p:tav tm="100000">
                                          <p:val>
                                            <p:strVal val="#ppt_x"/>
                                          </p:val>
                                        </p:tav>
                                      </p:tavLst>
                                    </p:anim>
                                    <p:animEffect transition="in" filter="wipe(right)">
                                      <p:cBhvr>
                                        <p:cTn id="39" dur="500"/>
                                        <p:tgtEl>
                                          <p:spTgt spid="110"/>
                                        </p:tgtEl>
                                      </p:cBhvr>
                                    </p:animEffect>
                                  </p:childTnLst>
                                </p:cTn>
                              </p:par>
                              <p:par>
                                <p:cTn id="40" presetID="12" presetClass="entr" presetSubtype="8" fill="hold" grpId="0" nodeType="withEffect">
                                  <p:stCondLst>
                                    <p:cond delay="500"/>
                                  </p:stCondLst>
                                  <p:childTnLst>
                                    <p:set>
                                      <p:cBhvr>
                                        <p:cTn id="41" dur="1" fill="hold">
                                          <p:stCondLst>
                                            <p:cond delay="0"/>
                                          </p:stCondLst>
                                        </p:cTn>
                                        <p:tgtEl>
                                          <p:spTgt spid="122"/>
                                        </p:tgtEl>
                                        <p:attrNameLst>
                                          <p:attrName>style.visibility</p:attrName>
                                        </p:attrNameLst>
                                      </p:cBhvr>
                                      <p:to>
                                        <p:strVal val="visible"/>
                                      </p:to>
                                    </p:set>
                                    <p:anim calcmode="lin" valueType="num">
                                      <p:cBhvr additive="base">
                                        <p:cTn id="42" dur="500"/>
                                        <p:tgtEl>
                                          <p:spTgt spid="122"/>
                                        </p:tgtEl>
                                        <p:attrNameLst>
                                          <p:attrName>ppt_x</p:attrName>
                                        </p:attrNameLst>
                                      </p:cBhvr>
                                      <p:tavLst>
                                        <p:tav tm="0">
                                          <p:val>
                                            <p:strVal val="#ppt_x-#ppt_w*1.125000"/>
                                          </p:val>
                                        </p:tav>
                                        <p:tav tm="100000">
                                          <p:val>
                                            <p:strVal val="#ppt_x"/>
                                          </p:val>
                                        </p:tav>
                                      </p:tavLst>
                                    </p:anim>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98" grpId="0"/>
      <p:bldP spid="104" grpId="0"/>
      <p:bldP spid="110" grpId="0"/>
      <p:bldP spid="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0x0003</a:t>
            </a:r>
          </a:p>
        </p:txBody>
      </p:sp>
      <p:sp>
        <p:nvSpPr>
          <p:cNvPr id="34" name="等腰三角形 33"/>
          <p:cNvSpPr>
            <a:spLocks noChangeAspect="1"/>
          </p:cNvSpPr>
          <p:nvPr/>
        </p:nvSpPr>
        <p:spPr>
          <a:xfrm rot="16200000">
            <a:off x="1704898" y="6038734"/>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585922" y="2453011"/>
            <a:ext cx="8741986" cy="255454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四、运行效率及效果演示</a:t>
            </a:r>
          </a:p>
        </p:txBody>
      </p:sp>
    </p:spTree>
    <p:extLst>
      <p:ext uri="{BB962C8B-B14F-4D97-AF65-F5344CB8AC3E}">
        <p14:creationId xmlns:p14="http://schemas.microsoft.com/office/powerpoint/2010/main" val="254896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62403"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3"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231" name="Group 39"/>
          <p:cNvGrpSpPr>
            <a:grpSpLocks noChangeAspect="1"/>
          </p:cNvGrpSpPr>
          <p:nvPr/>
        </p:nvGrpSpPr>
        <p:grpSpPr bwMode="auto">
          <a:xfrm>
            <a:off x="368298"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 name="图示 1">
            <a:extLst>
              <a:ext uri="{FF2B5EF4-FFF2-40B4-BE49-F238E27FC236}">
                <a16:creationId xmlns:a16="http://schemas.microsoft.com/office/drawing/2014/main" id="{006C5FFC-CBE5-4C38-B6B7-CBF12BE7585B}"/>
              </a:ext>
            </a:extLst>
          </p:cNvPr>
          <p:cNvGraphicFramePr/>
          <p:nvPr>
            <p:extLst>
              <p:ext uri="{D42A27DB-BD31-4B8C-83A1-F6EECF244321}">
                <p14:modId xmlns:p14="http://schemas.microsoft.com/office/powerpoint/2010/main" val="27276731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21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62403"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3"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524000" y="2536448"/>
            <a:ext cx="9144000" cy="86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感谢聆听</a:t>
            </a:r>
          </a:p>
        </p:txBody>
      </p:sp>
      <p:sp>
        <p:nvSpPr>
          <p:cNvPr id="52229" name="文本框 143"/>
          <p:cNvSpPr txBox="1">
            <a:spLocks noChangeArrowheads="1"/>
          </p:cNvSpPr>
          <p:nvPr/>
        </p:nvSpPr>
        <p:spPr bwMode="auto">
          <a:xfrm>
            <a:off x="7547318" y="5752308"/>
            <a:ext cx="2684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a:t>
            </a:r>
          </a:p>
        </p:txBody>
      </p:sp>
      <p:grpSp>
        <p:nvGrpSpPr>
          <p:cNvPr id="52231" name="Group 39"/>
          <p:cNvGrpSpPr>
            <a:grpSpLocks noChangeAspect="1"/>
          </p:cNvGrpSpPr>
          <p:nvPr/>
        </p:nvGrpSpPr>
        <p:grpSpPr bwMode="auto">
          <a:xfrm>
            <a:off x="368298"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0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等腰三角形 33"/>
          <p:cNvSpPr>
            <a:spLocks noChangeAspect="1"/>
          </p:cNvSpPr>
          <p:nvPr/>
        </p:nvSpPr>
        <p:spPr>
          <a:xfrm rot="16200000">
            <a:off x="1706668" y="2248566"/>
            <a:ext cx="489600" cy="4220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p:cNvSpPr txBox="1"/>
          <p:nvPr/>
        </p:nvSpPr>
        <p:spPr>
          <a:xfrm>
            <a:off x="4082400" y="2768400"/>
            <a:ext cx="6723252"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一、概述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等腰三角形 33"/>
          <p:cNvSpPr>
            <a:spLocks noChangeAspect="1"/>
          </p:cNvSpPr>
          <p:nvPr/>
        </p:nvSpPr>
        <p:spPr>
          <a:xfrm rot="16200000">
            <a:off x="1706668" y="2248566"/>
            <a:ext cx="489600" cy="4220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2C6DA37-53BC-4B10-87BA-49FF1D385C1D}"/>
              </a:ext>
            </a:extLst>
          </p:cNvPr>
          <p:cNvSpPr txBox="1"/>
          <p:nvPr/>
        </p:nvSpPr>
        <p:spPr>
          <a:xfrm>
            <a:off x="3232800" y="1684800"/>
            <a:ext cx="8499600" cy="3416400"/>
          </a:xfrm>
          <a:prstGeom prst="rect">
            <a:avLst/>
          </a:prstGeom>
          <a:noFill/>
        </p:spPr>
        <p:txBody>
          <a:bodyPr wrap="square" rtlCol="0">
            <a:spAutoFit/>
          </a:bodyPr>
          <a:lstStyle/>
          <a:p>
            <a:r>
              <a:rPr lang="zh-CN" altLang="en-US" dirty="0">
                <a:solidFill>
                  <a:prstClr val="black">
                    <a:alpha val="75000"/>
                  </a:prstClr>
                </a:solidFill>
              </a:rPr>
              <a:t>                  </a:t>
            </a:r>
            <a:r>
              <a:rPr lang="zh-CN" altLang="en-US" sz="3600" b="1" dirty="0">
                <a:solidFill>
                  <a:prstClr val="black">
                    <a:alpha val="75000"/>
                  </a:prstClr>
                </a:solidFill>
                <a:latin typeface="微软雅黑" panose="020B0503020204020204" pitchFamily="34" charset="-122"/>
                <a:ea typeface="微软雅黑" panose="020B0503020204020204" pitchFamily="34" charset="-122"/>
              </a:rPr>
              <a:t>从图中寻找一条可行（在截止期约束下）解路径，以此解路径在邻域中选择可行的解路径，计算比较当前解路径和邻域可行解路径的价值，选取最优解，以该最优解路径为新的解路径，重复以上步骤直至邻域内无更优解路径或达到优化深度</a:t>
            </a:r>
            <a:endParaRPr lang="zh-CN" altLang="en-US" sz="36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ACFE46E-68E9-4C3D-81B8-154039FBAFB5}"/>
              </a:ext>
            </a:extLst>
          </p:cNvPr>
          <p:cNvSpPr txBox="1"/>
          <p:nvPr/>
        </p:nvSpPr>
        <p:spPr>
          <a:xfrm>
            <a:off x="3009600" y="658800"/>
            <a:ext cx="2660073" cy="923330"/>
          </a:xfrm>
          <a:prstGeom prst="rect">
            <a:avLst/>
          </a:prstGeom>
          <a:noFill/>
        </p:spPr>
        <p:txBody>
          <a:bodyPr wrap="square" rtlCol="0">
            <a:spAutoFit/>
          </a:bodyPr>
          <a:lstStyle/>
          <a:p>
            <a:r>
              <a:rPr lang="zh-CN" altLang="en-US" sz="3600" dirty="0">
                <a:latin typeface="华文新魏" panose="02010800040101010101" pitchFamily="2" charset="-122"/>
                <a:ea typeface="华文新魏" panose="02010800040101010101" pitchFamily="2" charset="-122"/>
              </a:rPr>
              <a:t>概览</a:t>
            </a:r>
          </a:p>
          <a:p>
            <a:endParaRPr lang="zh-CN" altLang="en-US" dirty="0"/>
          </a:p>
        </p:txBody>
      </p:sp>
    </p:spTree>
    <p:extLst>
      <p:ext uri="{BB962C8B-B14F-4D97-AF65-F5344CB8AC3E}">
        <p14:creationId xmlns:p14="http://schemas.microsoft.com/office/powerpoint/2010/main" val="106883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611" y="3502800"/>
            <a:ext cx="492767" cy="424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081988" y="2767280"/>
            <a:ext cx="6821986"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二、逻辑</a:t>
            </a:r>
            <a:endParaRPr lang="en-US" altLang="zh-CN" sz="8000" dirty="0">
              <a:solidFill>
                <a:prstClr val="black">
                  <a:alpha val="75000"/>
                </a:prstClr>
              </a:solidFill>
            </a:endParaRPr>
          </a:p>
        </p:txBody>
      </p:sp>
    </p:spTree>
    <p:extLst>
      <p:ext uri="{BB962C8B-B14F-4D97-AF65-F5344CB8AC3E}">
        <p14:creationId xmlns:p14="http://schemas.microsoft.com/office/powerpoint/2010/main" val="40859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graphicFrame>
        <p:nvGraphicFramePr>
          <p:cNvPr id="4" name="图示 3">
            <a:extLst>
              <a:ext uri="{FF2B5EF4-FFF2-40B4-BE49-F238E27FC236}">
                <a16:creationId xmlns:a16="http://schemas.microsoft.com/office/drawing/2014/main" id="{FE305E9C-C9B5-441C-9B09-9F78B03CE289}"/>
              </a:ext>
            </a:extLst>
          </p:cNvPr>
          <p:cNvGraphicFramePr/>
          <p:nvPr>
            <p:extLst>
              <p:ext uri="{D42A27DB-BD31-4B8C-83A1-F6EECF244321}">
                <p14:modId xmlns:p14="http://schemas.microsoft.com/office/powerpoint/2010/main" val="2717482785"/>
              </p:ext>
            </p:extLst>
          </p:nvPr>
        </p:nvGraphicFramePr>
        <p:xfrm>
          <a:off x="3259802" y="131899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89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pic>
        <p:nvPicPr>
          <p:cNvPr id="4" name="图片 3">
            <a:extLst>
              <a:ext uri="{FF2B5EF4-FFF2-40B4-BE49-F238E27FC236}">
                <a16:creationId xmlns:a16="http://schemas.microsoft.com/office/drawing/2014/main" id="{D32BA1D6-09D7-4717-BE9E-9EA2042BF300}"/>
              </a:ext>
            </a:extLst>
          </p:cNvPr>
          <p:cNvPicPr>
            <a:picLocks noChangeAspect="1"/>
          </p:cNvPicPr>
          <p:nvPr/>
        </p:nvPicPr>
        <p:blipFill rotWithShape="1">
          <a:blip r:embed="rId2"/>
          <a:srcRect l="403" t="18061" r="403" b="11370"/>
          <a:stretch/>
        </p:blipFill>
        <p:spPr>
          <a:xfrm>
            <a:off x="3389574" y="1931383"/>
            <a:ext cx="8712386" cy="4839579"/>
          </a:xfrm>
          <a:prstGeom prst="rect">
            <a:avLst/>
          </a:prstGeom>
        </p:spPr>
      </p:pic>
      <p:sp>
        <p:nvSpPr>
          <p:cNvPr id="5" name="文本框 4">
            <a:extLst>
              <a:ext uri="{FF2B5EF4-FFF2-40B4-BE49-F238E27FC236}">
                <a16:creationId xmlns:a16="http://schemas.microsoft.com/office/drawing/2014/main" id="{F33BCD23-E580-4652-892B-EEB554CEC538}"/>
              </a:ext>
            </a:extLst>
          </p:cNvPr>
          <p:cNvSpPr txBox="1"/>
          <p:nvPr/>
        </p:nvSpPr>
        <p:spPr>
          <a:xfrm>
            <a:off x="3827282" y="1241455"/>
            <a:ext cx="3591613" cy="369332"/>
          </a:xfrm>
          <a:prstGeom prst="rect">
            <a:avLst/>
          </a:prstGeom>
          <a:noFill/>
        </p:spPr>
        <p:txBody>
          <a:bodyPr wrap="square" rtlCol="0">
            <a:spAutoFit/>
          </a:bodyPr>
          <a:lstStyle/>
          <a:p>
            <a:r>
              <a:rPr lang="zh-CN" altLang="en-US" dirty="0"/>
              <a:t>图</a:t>
            </a:r>
          </a:p>
        </p:txBody>
      </p:sp>
    </p:spTree>
    <p:extLst>
      <p:ext uri="{BB962C8B-B14F-4D97-AF65-F5344CB8AC3E}">
        <p14:creationId xmlns:p14="http://schemas.microsoft.com/office/powerpoint/2010/main" val="30946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sp>
        <p:nvSpPr>
          <p:cNvPr id="5" name="文本框 4">
            <a:extLst>
              <a:ext uri="{FF2B5EF4-FFF2-40B4-BE49-F238E27FC236}">
                <a16:creationId xmlns:a16="http://schemas.microsoft.com/office/drawing/2014/main" id="{F33BCD23-E580-4652-892B-EEB554CEC538}"/>
              </a:ext>
            </a:extLst>
          </p:cNvPr>
          <p:cNvSpPr txBox="1"/>
          <p:nvPr/>
        </p:nvSpPr>
        <p:spPr>
          <a:xfrm>
            <a:off x="3627530" y="1316869"/>
            <a:ext cx="3591613" cy="369332"/>
          </a:xfrm>
          <a:prstGeom prst="rect">
            <a:avLst/>
          </a:prstGeom>
          <a:noFill/>
        </p:spPr>
        <p:txBody>
          <a:bodyPr wrap="square" rtlCol="0">
            <a:spAutoFit/>
          </a:bodyPr>
          <a:lstStyle/>
          <a:p>
            <a:r>
              <a:rPr lang="zh-CN" altLang="en-US" dirty="0"/>
              <a:t>节点</a:t>
            </a:r>
          </a:p>
        </p:txBody>
      </p:sp>
      <p:graphicFrame>
        <p:nvGraphicFramePr>
          <p:cNvPr id="6" name="图示 5">
            <a:extLst>
              <a:ext uri="{FF2B5EF4-FFF2-40B4-BE49-F238E27FC236}">
                <a16:creationId xmlns:a16="http://schemas.microsoft.com/office/drawing/2014/main" id="{3F06016E-DBA3-44E8-BAC9-F83C8AAE5C86}"/>
              </a:ext>
            </a:extLst>
          </p:cNvPr>
          <p:cNvGraphicFramePr/>
          <p:nvPr>
            <p:extLst>
              <p:ext uri="{D42A27DB-BD31-4B8C-83A1-F6EECF244321}">
                <p14:modId xmlns:p14="http://schemas.microsoft.com/office/powerpoint/2010/main" val="350793529"/>
              </p:ext>
            </p:extLst>
          </p:nvPr>
        </p:nvGraphicFramePr>
        <p:xfrm>
          <a:off x="3259802" y="101183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1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sp>
        <p:nvSpPr>
          <p:cNvPr id="5" name="文本框 4">
            <a:extLst>
              <a:ext uri="{FF2B5EF4-FFF2-40B4-BE49-F238E27FC236}">
                <a16:creationId xmlns:a16="http://schemas.microsoft.com/office/drawing/2014/main" id="{F33BCD23-E580-4652-892B-EEB554CEC538}"/>
              </a:ext>
            </a:extLst>
          </p:cNvPr>
          <p:cNvSpPr txBox="1"/>
          <p:nvPr/>
        </p:nvSpPr>
        <p:spPr>
          <a:xfrm>
            <a:off x="3627530" y="1316869"/>
            <a:ext cx="3591613" cy="369332"/>
          </a:xfrm>
          <a:prstGeom prst="rect">
            <a:avLst/>
          </a:prstGeom>
          <a:noFill/>
        </p:spPr>
        <p:txBody>
          <a:bodyPr wrap="square" rtlCol="0">
            <a:spAutoFit/>
          </a:bodyPr>
          <a:lstStyle/>
          <a:p>
            <a:r>
              <a:rPr lang="zh-CN" altLang="en-US" dirty="0"/>
              <a:t>服务</a:t>
            </a:r>
            <a:endParaRPr lang="en-US" altLang="zh-CN" dirty="0"/>
          </a:p>
        </p:txBody>
      </p:sp>
      <p:graphicFrame>
        <p:nvGraphicFramePr>
          <p:cNvPr id="6" name="图示 5">
            <a:extLst>
              <a:ext uri="{FF2B5EF4-FFF2-40B4-BE49-F238E27FC236}">
                <a16:creationId xmlns:a16="http://schemas.microsoft.com/office/drawing/2014/main" id="{3F06016E-DBA3-44E8-BAC9-F83C8AAE5C86}"/>
              </a:ext>
            </a:extLst>
          </p:cNvPr>
          <p:cNvGraphicFramePr/>
          <p:nvPr>
            <p:extLst>
              <p:ext uri="{D42A27DB-BD31-4B8C-83A1-F6EECF244321}">
                <p14:modId xmlns:p14="http://schemas.microsoft.com/office/powerpoint/2010/main" val="1541422306"/>
              </p:ext>
            </p:extLst>
          </p:nvPr>
        </p:nvGraphicFramePr>
        <p:xfrm>
          <a:off x="3259802" y="165000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1846</TotalTime>
  <Words>684</Words>
  <Application>Microsoft Office PowerPoint</Application>
  <PresentationFormat>宽屏</PresentationFormat>
  <Paragraphs>171</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华文新魏</vt:lpstr>
      <vt:lpstr>宋体</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涂山月</dc:creator>
  <cp:lastModifiedBy>涂山月</cp:lastModifiedBy>
  <cp:revision>37</cp:revision>
  <dcterms:created xsi:type="dcterms:W3CDTF">2014-12-14T07:13:29Z</dcterms:created>
  <dcterms:modified xsi:type="dcterms:W3CDTF">2017-12-30T12:02:30Z</dcterms:modified>
</cp:coreProperties>
</file>