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6" r:id="rId2"/>
    <p:sldId id="347" r:id="rId3"/>
    <p:sldId id="381" r:id="rId4"/>
    <p:sldId id="3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37" autoAdjust="0"/>
  </p:normalViewPr>
  <p:slideViewPr>
    <p:cSldViewPr>
      <p:cViewPr varScale="1">
        <p:scale>
          <a:sx n="56" d="100"/>
          <a:sy n="56" d="100"/>
        </p:scale>
        <p:origin x="-1518" y="-9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  <a:pPr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angular15</a:t>
            </a:r>
            <a:r>
              <a:rPr lang="zh-CN" altLang="en-US" b="1" dirty="0">
                <a:solidFill>
                  <a:schemeClr val="bg1"/>
                </a:solidFill>
              </a:rPr>
              <a:t>入门概述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作者：宋宇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angular</a:t>
            </a:r>
            <a:r>
              <a:rPr lang="zh-CN" altLang="en-US" dirty="0"/>
              <a:t>介绍</a:t>
            </a:r>
          </a:p>
          <a:p>
            <a:pPr lvl="1"/>
            <a:r>
              <a:rPr lang="en-US" altLang="zh-CN" sz="2800" dirty="0"/>
              <a:t>angularjs</a:t>
            </a:r>
          </a:p>
          <a:p>
            <a:pPr lvl="1"/>
            <a:r>
              <a:rPr lang="en-US" altLang="zh-CN" sz="2800" dirty="0"/>
              <a:t>angular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知识讲授</a:t>
            </a:r>
          </a:p>
          <a:p>
            <a:pPr lvl="1"/>
            <a:r>
              <a:rPr lang="zh-CN" altLang="en-US" dirty="0">
                <a:sym typeface="+mn-ea"/>
              </a:rPr>
              <a:t>安装脚手架</a:t>
            </a:r>
          </a:p>
          <a:p>
            <a:pPr lvl="1"/>
            <a:r>
              <a:rPr lang="zh-CN" altLang="en-US" dirty="0">
                <a:sym typeface="+mn-ea"/>
              </a:rPr>
              <a:t>创建项目</a:t>
            </a:r>
          </a:p>
          <a:p>
            <a:pPr lvl="1"/>
            <a:r>
              <a:rPr lang="zh-CN" altLang="en-US" dirty="0">
                <a:sym typeface="+mn-ea"/>
              </a:rPr>
              <a:t>项目目录</a:t>
            </a:r>
          </a:p>
          <a:p>
            <a:pPr lvl="1"/>
            <a:r>
              <a:rPr lang="zh-CN" altLang="en-US" dirty="0"/>
              <a:t>常用命令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angularjs </a:t>
            </a:r>
            <a:r>
              <a:rPr lang="zh-CN" altLang="en-US" dirty="0"/>
              <a:t>指</a:t>
            </a:r>
            <a:r>
              <a:rPr lang="en-US" altLang="zh-CN" dirty="0"/>
              <a:t>1.x</a:t>
            </a:r>
          </a:p>
          <a:p>
            <a:r>
              <a:rPr lang="en-US" altLang="zh-CN" dirty="0"/>
              <a:t>angular </a:t>
            </a:r>
            <a:r>
              <a:rPr lang="zh-CN" altLang="en-US" dirty="0"/>
              <a:t>指</a:t>
            </a:r>
            <a:r>
              <a:rPr lang="en-US" altLang="zh-CN" dirty="0"/>
              <a:t>2.x+</a:t>
            </a:r>
          </a:p>
          <a:p>
            <a:r>
              <a:rPr lang="zh-CN" altLang="en-US" dirty="0"/>
              <a:t>区别：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angularjs</a:t>
            </a:r>
            <a:r>
              <a:rPr lang="zh-CN" altLang="en-US" dirty="0"/>
              <a:t>是直接在</a:t>
            </a:r>
            <a:r>
              <a:rPr lang="en-US" altLang="zh-CN" dirty="0"/>
              <a:t>html</a:t>
            </a:r>
            <a:r>
              <a:rPr lang="zh-CN" altLang="en-US" dirty="0"/>
              <a:t>里使用的，没有工程化，而且数据监听机制是脏值检查。</a:t>
            </a:r>
          </a:p>
          <a:p>
            <a:pPr lvl="1"/>
            <a:r>
              <a:rPr lang="zh-CN" altLang="en-US" dirty="0"/>
              <a:t>缺点：消耗性能，容易出现死循环</a:t>
            </a:r>
          </a:p>
          <a:p>
            <a:pPr lvl="1"/>
            <a:r>
              <a:rPr lang="zh-CN" altLang="en-US" dirty="0"/>
              <a:t>优点：不需要编译，直接开发直接投入生产</a:t>
            </a:r>
          </a:p>
          <a:p>
            <a:pPr marL="457200" lvl="1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angular</a:t>
            </a:r>
            <a:r>
              <a:rPr lang="zh-CN" altLang="en-US" dirty="0"/>
              <a:t>是基于</a:t>
            </a:r>
            <a:r>
              <a:rPr lang="en-US" altLang="zh-CN" dirty="0"/>
              <a:t>webpack+typescript</a:t>
            </a:r>
            <a:r>
              <a:rPr lang="zh-CN" altLang="en-US" dirty="0"/>
              <a:t>工程化的，使用脚手架管理项目、生态插件等。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angular</a:t>
            </a:r>
            <a:r>
              <a:rPr lang="zh-CN" altLang="en-US" b="1" dirty="0">
                <a:solidFill>
                  <a:schemeClr val="bg1"/>
                </a:solidFill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angular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介绍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缺点：</a:t>
            </a:r>
          </a:p>
          <a:p>
            <a:pPr lvl="1"/>
            <a:r>
              <a:rPr lang="zh-CN" altLang="en-US" sz="2800" dirty="0">
                <a:sym typeface="+mn-ea"/>
              </a:rPr>
              <a:t>学习成本高，重度依赖类和</a:t>
            </a:r>
            <a:r>
              <a:rPr lang="en-US" altLang="zh-CN" sz="2800" dirty="0">
                <a:sym typeface="+mn-ea"/>
              </a:rPr>
              <a:t>ts</a:t>
            </a:r>
            <a:r>
              <a:rPr lang="zh-CN" altLang="en-US" sz="2800" dirty="0">
                <a:sym typeface="+mn-ea"/>
              </a:rPr>
              <a:t>，规则多，</a:t>
            </a:r>
            <a:r>
              <a:rPr lang="en-US" altLang="zh-CN" sz="2800" dirty="0">
                <a:sym typeface="+mn-ea"/>
              </a:rPr>
              <a:t>API</a:t>
            </a:r>
            <a:r>
              <a:rPr lang="zh-CN" altLang="en-US" sz="2800" dirty="0">
                <a:sym typeface="+mn-ea"/>
              </a:rPr>
              <a:t>超多，令初学者吃力。</a:t>
            </a:r>
          </a:p>
          <a:p>
            <a:pPr lvl="1"/>
            <a:r>
              <a:rPr lang="zh-CN" altLang="en-US" sz="2800" dirty="0">
                <a:sym typeface="+mn-ea"/>
              </a:rPr>
              <a:t>优点：工程化，面向对象编码思想，有助于和</a:t>
            </a:r>
            <a:r>
              <a:rPr lang="en-US" altLang="zh-CN" sz="2800" dirty="0">
                <a:sym typeface="+mn-ea"/>
              </a:rPr>
              <a:t>java</a:t>
            </a:r>
            <a:r>
              <a:rPr lang="zh-CN" altLang="en-US" sz="2800" dirty="0">
                <a:sym typeface="+mn-ea"/>
              </a:rPr>
              <a:t>结合，严谨，薪资高等，一旦掌握，写起来很舒服，生态强大，可以做很多类型的项目开发。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如螢幕大小 (4:3)</PresentationFormat>
  <Paragraphs>26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主题</vt:lpstr>
      <vt:lpstr>angular15入门概述</vt:lpstr>
      <vt:lpstr>目录</vt:lpstr>
      <vt:lpstr>angular介绍</vt:lpstr>
      <vt:lpstr>angular介绍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</cp:revision>
  <dcterms:created xsi:type="dcterms:W3CDTF">2017-12-10T07:37:00Z</dcterms:created>
  <dcterms:modified xsi:type="dcterms:W3CDTF">2023-09-27T02:10:20Z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