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381" r:id="rId6"/>
    <p:sldId id="367" r:id="rId7"/>
    <p:sldId id="389" r:id="rId8"/>
    <p:sldId id="390" r:id="rId9"/>
    <p:sldId id="391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7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CEF-84E0-451D-861A-09BFCF038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307181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7290" y="4786322"/>
            <a:ext cx="6400800" cy="1538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作者：宋宇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62798" y="609744"/>
            <a:ext cx="1357322" cy="13569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1007" y="2218064"/>
            <a:ext cx="282321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23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071810"/>
            <a:ext cx="9144000" cy="1500198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4686304" cy="57150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0034" y="505220"/>
            <a:ext cx="4643470" cy="57150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83010" y="6320331"/>
            <a:ext cx="451168" cy="4508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78208" y="6357958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234" y="2643183"/>
            <a:ext cx="5715040" cy="8572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76234" y="2643182"/>
            <a:ext cx="5730574" cy="857256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63008" y="2507930"/>
            <a:ext cx="1127968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  <a:r>
              <a:rPr lang="en-US" b="1" dirty="0">
                <a:solidFill>
                  <a:schemeClr val="bg1"/>
                </a:solidFill>
              </a:rPr>
              <a:t>angular15</a:t>
            </a:r>
            <a:r>
              <a:rPr lang="zh-CN" altLang="en-US" b="1" dirty="0">
                <a:solidFill>
                  <a:schemeClr val="bg1"/>
                </a:solidFill>
              </a:rPr>
              <a:t>指令的使用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7660" y="5159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作者：宋宇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内置指令</a:t>
            </a:r>
            <a:endParaRPr lang="zh-CN" altLang="en-US" dirty="0"/>
          </a:p>
          <a:p>
            <a:pPr lvl="1"/>
            <a:r>
              <a:rPr lang="en-US" altLang="zh-CN" dirty="0"/>
              <a:t>NgIf</a:t>
            </a:r>
            <a:endParaRPr lang="zh-CN" altLang="en-US" dirty="0"/>
          </a:p>
          <a:p>
            <a:pPr lvl="1"/>
            <a:r>
              <a:rPr lang="zh-CN" altLang="en-US" dirty="0"/>
              <a:t>NgSwitch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NgClass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NgStyle	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NgModel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/>
              <a:t>NgFor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*ngIf="condition"</a:t>
            </a:r>
            <a:endParaRPr lang="zh-CN" altLang="en-US" dirty="0"/>
          </a:p>
          <a:p>
            <a:r>
              <a:rPr lang="zh-CN" altLang="en-US" dirty="0"/>
              <a:t>*ngIf="</a:t>
            </a:r>
            <a:r>
              <a:rPr lang="zh-CN" altLang="en-US" dirty="0">
                <a:sym typeface="+mn-ea"/>
              </a:rPr>
              <a:t>condition</a:t>
            </a:r>
            <a:r>
              <a:rPr lang="zh-CN" altLang="en-US" dirty="0"/>
              <a:t>;else template</a:t>
            </a:r>
            <a:r>
              <a:rPr lang="en-US" altLang="zh-CN" dirty="0"/>
              <a:t>Name</a:t>
            </a:r>
            <a:r>
              <a:rPr lang="zh-CN" altLang="en-US" dirty="0"/>
              <a:t>"</a:t>
            </a:r>
            <a:endParaRPr lang="zh-CN" altLang="en-US" dirty="0"/>
          </a:p>
          <a:p>
            <a:pPr lvl="1"/>
            <a:r>
              <a:rPr lang="zh-CN" altLang="en-US" dirty="0"/>
              <a:t>&lt;ng-template #template</a:t>
            </a:r>
            <a:r>
              <a:rPr lang="en-US" altLang="zh-CN" dirty="0"/>
              <a:t>Name</a:t>
            </a:r>
            <a:r>
              <a:rPr lang="zh-CN" altLang="en-US" dirty="0"/>
              <a:t>&gt; </a:t>
            </a:r>
            <a:r>
              <a:rPr lang="en-US" altLang="zh-CN" dirty="0"/>
              <a:t>...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else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NgSwitch</a:t>
            </a:r>
            <a:endParaRPr lang="zh-CN" altLang="en-US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&lt;div [ngSwitch]="condition"&gt;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 &lt;div *ngSwitchCase="</a:t>
            </a:r>
            <a:r>
              <a:rPr lang="en-US" altLang="zh-CN" sz="2800" dirty="0">
                <a:sym typeface="+mn-ea"/>
              </a:rPr>
              <a:t>value</a:t>
            </a:r>
            <a:r>
              <a:rPr lang="zh-CN" altLang="en-US" sz="2800" dirty="0">
                <a:sym typeface="+mn-ea"/>
              </a:rPr>
              <a:t>"&gt;</a:t>
            </a:r>
            <a:r>
              <a:rPr lang="en-US" altLang="zh-CN" sz="2800" dirty="0">
                <a:sym typeface="+mn-ea"/>
              </a:rPr>
              <a:t>xxx</a:t>
            </a:r>
            <a:r>
              <a:rPr lang="zh-CN" altLang="en-US" sz="2800" dirty="0">
                <a:sym typeface="+mn-ea"/>
              </a:rPr>
              <a:t>&lt;/div&gt;</a:t>
            </a:r>
            <a:endParaRPr lang="zh-CN" altLang="en-US" sz="2800" dirty="0">
              <a:sym typeface="+mn-ea"/>
            </a:endParaRPr>
          </a:p>
          <a:p>
            <a:pPr lvl="1"/>
            <a:r>
              <a:rPr lang="en-US" altLang="zh-CN" sz="2450" dirty="0">
                <a:sym typeface="+mn-ea"/>
              </a:rPr>
              <a:t>...</a:t>
            </a:r>
            <a:endParaRPr lang="zh-CN" altLang="en-US" sz="245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 &lt;div *ngSwitchDefault&gt;</a:t>
            </a:r>
            <a:r>
              <a:rPr lang="en-US" altLang="zh-CN" sz="2800" dirty="0">
                <a:sym typeface="+mn-ea"/>
              </a:rPr>
              <a:t>zzz</a:t>
            </a:r>
            <a:r>
              <a:rPr lang="zh-CN" altLang="en-US" sz="2800" dirty="0">
                <a:sym typeface="+mn-ea"/>
              </a:rPr>
              <a:t>&lt;/div&gt;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&lt;/div&gt;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NgClass和NgStyle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ngclass </a:t>
            </a:r>
            <a:endParaRPr lang="en-US" altLang="zh-CN" dirty="0"/>
          </a:p>
          <a:p>
            <a:pPr lvl="1"/>
            <a:r>
              <a:rPr lang="en-US" altLang="zh-CN" dirty="0"/>
              <a:t>{className: condition}</a:t>
            </a:r>
            <a:endParaRPr lang="en-US" altLang="zh-CN" dirty="0"/>
          </a:p>
          <a:p>
            <a:pPr lvl="1"/>
            <a:r>
              <a:rPr lang="en-US" altLang="zh-CN" dirty="0"/>
              <a:t>['c1',  'c2']</a:t>
            </a:r>
            <a:endParaRPr lang="en-US" altLang="zh-CN" dirty="0"/>
          </a:p>
          <a:p>
            <a:pPr lvl="1"/>
            <a:r>
              <a:rPr lang="en-US" altLang="zh-CN" dirty="0"/>
              <a:t>{'c1  c2': </a:t>
            </a:r>
            <a:r>
              <a:rPr lang="en-US" altLang="zh-CN" dirty="0">
                <a:sym typeface="+mn-ea"/>
              </a:rPr>
              <a:t>condition</a:t>
            </a:r>
            <a:r>
              <a:rPr lang="en-US" altLang="zh-CN" dirty="0"/>
              <a:t>}</a:t>
            </a:r>
            <a:endParaRPr lang="en-US" altLang="zh-CN" dirty="0"/>
          </a:p>
          <a:p>
            <a:pPr lvl="0"/>
            <a:r>
              <a:rPr lang="en-US" altLang="zh-CN" sz="3200" dirty="0"/>
              <a:t>ngstyle</a:t>
            </a:r>
            <a:endParaRPr lang="en-US" altLang="zh-CN" sz="3200" dirty="0"/>
          </a:p>
          <a:p>
            <a:pPr lvl="1"/>
            <a:r>
              <a:rPr lang="en-US" altLang="zh-CN" sz="2800" dirty="0"/>
              <a:t>{ style: value }</a:t>
            </a:r>
            <a:endParaRPr lang="en-US" altLang="zh-CN" sz="2800" dirty="0"/>
          </a:p>
          <a:p>
            <a:pPr lvl="1"/>
            <a:r>
              <a:rPr lang="en-US" altLang="zh-CN" sz="2800" dirty="0"/>
              <a:t>objStyle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sym typeface="+mn-ea"/>
              </a:rPr>
              <a:t>NgModel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[(</a:t>
            </a:r>
            <a:r>
              <a:rPr lang="zh-CN" altLang="en-US" dirty="0">
                <a:sym typeface="+mn-ea"/>
              </a:rPr>
              <a:t>ngModel</a:t>
            </a:r>
            <a:r>
              <a:rPr lang="en-US" altLang="zh-CN" dirty="0"/>
              <a:t>)]='value'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数据双向绑定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【注意】，全局模块必须引入FormsModule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import { FormsModule } from "@angular/forms"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imports: [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BrowserModule,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AppRoutingModule,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FormsModule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],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sym typeface="+mn-ea"/>
              </a:rPr>
              <a:t>NgFor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endParaRPr lang="zh-CN" altLang="en-US" dirty="0"/>
          </a:p>
          <a:p>
            <a:r>
              <a:rPr lang="zh-CN" altLang="en-US" dirty="0"/>
              <a:t>*ngFor="let item of list; index as i; count as len; first as isfirst; last as islast; even as e; odd as od"</a:t>
            </a:r>
            <a:endParaRPr lang="zh-CN" altLang="en-US" dirty="0"/>
          </a:p>
          <a:p>
            <a:r>
              <a:rPr lang="zh-CN" altLang="en-US" dirty="0"/>
              <a:t>index: number：可迭代对象中当前条目的索引。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count: number：可迭代对象的长度。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first: boolean：如果当前条目是可迭代对象中的第一个条目则为 true。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last: boolean：如果当前条目是可迭代对象中的最后一个条目则为 true。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even: boolean：如果当前条目在可迭代对象中的索引号为偶数则为 true。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odd: boolean：如果当前条目在可迭代对象中的索引号为奇数则为 true。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全屏显示(4:3)</PresentationFormat>
  <Paragraphs>68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angular15指令的使用</vt:lpstr>
      <vt:lpstr>目录</vt:lpstr>
      <vt:lpstr>angular介绍</vt:lpstr>
      <vt:lpstr>angular介绍 </vt:lpstr>
      <vt:lpstr>知识讲授</vt:lpstr>
      <vt:lpstr>课堂练习</vt:lpstr>
      <vt:lpstr>知识扩充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AYA</cp:lastModifiedBy>
  <cp:revision>35</cp:revision>
  <dcterms:created xsi:type="dcterms:W3CDTF">2017-12-10T07:37:00Z</dcterms:created>
  <dcterms:modified xsi:type="dcterms:W3CDTF">2023-01-03T15:07:50Z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