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47" r:id="rId5"/>
    <p:sldId id="391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37" autoAdjust="0"/>
  </p:normalViewPr>
  <p:slideViewPr>
    <p:cSldViewPr>
      <p:cViewPr varScale="1">
        <p:scale>
          <a:sx n="57" d="100"/>
          <a:sy n="57" d="100"/>
        </p:scale>
        <p:origin x="1776" y="60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CEF-84E0-451D-861A-09BFCF038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F4F0-15FD-4F72-9017-A8BF0C14C4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307181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57290" y="4786322"/>
            <a:ext cx="6400800" cy="15382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作者：宋宇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3862798" y="609744"/>
            <a:ext cx="1357322" cy="13569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121007" y="2218064"/>
            <a:ext cx="2823210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3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23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3071810"/>
            <a:ext cx="9144000" cy="1500198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4686304" cy="57150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0034" y="505220"/>
            <a:ext cx="4643470" cy="57150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483010" y="6320331"/>
            <a:ext cx="451168" cy="45085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878208" y="6357958"/>
            <a:ext cx="20231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淘宝店铺：前端在线</a:t>
            </a:r>
            <a:endParaRPr lang="zh-CN" altLang="en-US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6234" y="2643183"/>
            <a:ext cx="5715040" cy="8572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076234" y="2643182"/>
            <a:ext cx="5730574" cy="857256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C:\Users\AYA\Desktop\微信图片_20221126135848.jpg微信图片_2022112613584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63008" y="2507930"/>
            <a:ext cx="1127968" cy="1127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121B-8384-4559-A419-0E6C74E4D3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9578-CC2C-4988-BAD7-5653992B26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04-angular15</a:t>
            </a:r>
            <a:r>
              <a:rPr lang="zh-CN" altLang="en-US" b="1" dirty="0">
                <a:solidFill>
                  <a:schemeClr val="bg1"/>
                </a:solidFill>
              </a:rPr>
              <a:t>插槽和</a:t>
            </a:r>
            <a:r>
              <a:rPr lang="en-US" altLang="zh-CN" b="1" dirty="0">
                <a:solidFill>
                  <a:schemeClr val="bg1"/>
                </a:solidFill>
              </a:rPr>
              <a:t>ref 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37660" y="515937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作者：宋宇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</a:rPr>
              <a:t>目录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投影技术</a:t>
            </a:r>
            <a:r>
              <a:rPr lang="en-US" altLang="zh-CN"/>
              <a:t>---</a:t>
            </a:r>
            <a:r>
              <a:rPr lang="zh-CN" altLang="en-US"/>
              <a:t>插槽（</a:t>
            </a:r>
            <a:r>
              <a:rPr lang="en-US" altLang="zh-CN"/>
              <a:t>vue/react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 sz="2800"/>
              <a:t>ng-content</a:t>
            </a:r>
            <a:r>
              <a:rPr lang="zh-CN" altLang="en-US" sz="2800"/>
              <a:t>：具名和匿名</a:t>
            </a:r>
            <a:endParaRPr lang="en-US" altLang="zh-CN" sz="2400"/>
          </a:p>
          <a:p>
            <a:r>
              <a:rPr lang="en-US" altLang="zh-CN"/>
              <a:t>ref---</a:t>
            </a:r>
            <a:r>
              <a:rPr lang="zh-CN" altLang="en-US"/>
              <a:t>获取</a:t>
            </a:r>
            <a:r>
              <a:rPr lang="en-US" altLang="zh-CN"/>
              <a:t>dom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zh-CN" altLang="en-US"/>
              <a:t>获取组件实例</a:t>
            </a:r>
            <a:endParaRPr lang="zh-CN" altLang="en-US"/>
          </a:p>
          <a:p>
            <a:pPr lvl="2"/>
            <a:r>
              <a:rPr lang="zh-CN" altLang="en-US"/>
              <a:t> @ViewChild('</a:t>
            </a:r>
            <a:r>
              <a:rPr lang="en-US" altLang="zh-CN"/>
              <a:t>CName</a:t>
            </a:r>
            <a:r>
              <a:rPr lang="zh-CN" altLang="en-US"/>
              <a:t>') </a:t>
            </a:r>
            <a:r>
              <a:rPr lang="en-US" altLang="zh-CN"/>
              <a:t>Cname</a:t>
            </a:r>
            <a:r>
              <a:rPr lang="zh-CN" altLang="en-US"/>
              <a:t>?: any;</a:t>
            </a:r>
            <a:endParaRPr lang="zh-CN" altLang="en-US"/>
          </a:p>
          <a:p>
            <a:pPr lvl="1"/>
            <a:r>
              <a:rPr lang="zh-CN" altLang="en-US"/>
              <a:t>获取</a:t>
            </a:r>
            <a:r>
              <a:rPr lang="en-US" altLang="zh-CN"/>
              <a:t>dom</a:t>
            </a:r>
            <a:r>
              <a:rPr lang="zh-CN" altLang="en-US"/>
              <a:t>对象</a:t>
            </a:r>
            <a:endParaRPr lang="zh-CN" altLang="en-US"/>
          </a:p>
          <a:p>
            <a:pPr lvl="2"/>
            <a:r>
              <a:rPr lang="en-US" altLang="zh-CN" sz="2400"/>
              <a:t>1. @ViewChild("h1") title?: ElementRef;</a:t>
            </a:r>
            <a:endParaRPr lang="en-US" altLang="zh-CN" sz="2400"/>
          </a:p>
          <a:p>
            <a:pPr lvl="3"/>
            <a:r>
              <a:rPr lang="en-US" altLang="zh-CN" sz="2000"/>
              <a:t>this.title?.nativeElement</a:t>
            </a:r>
            <a:endParaRPr lang="en-US" altLang="zh-CN" sz="2000"/>
          </a:p>
          <a:p>
            <a:pPr lvl="2"/>
            <a:r>
              <a:rPr lang="en-US" altLang="zh-CN" sz="2400"/>
              <a:t>2. constructor(private el: ElementRef) {}</a:t>
            </a:r>
            <a:endParaRPr lang="en-US" altLang="zh-CN" sz="2400"/>
          </a:p>
          <a:p>
            <a:pPr lvl="3"/>
            <a:r>
              <a:rPr lang="en-US" altLang="zh-CN" sz="2000"/>
              <a:t>this.el.nativeElement.querySelector('p').innerText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5220"/>
            <a:ext cx="6131024" cy="571504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知识扩充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ng-container </a:t>
            </a:r>
            <a:endParaRPr lang="en-US" altLang="zh-CN" dirty="0"/>
          </a:p>
          <a:p>
            <a:pPr lvl="1"/>
            <a:r>
              <a:rPr lang="zh-CN" altLang="en-US" dirty="0"/>
              <a:t>不会渲染为任何标签，用于做循环或</a:t>
            </a:r>
            <a:r>
              <a:rPr lang="en-US" altLang="zh-CN" dirty="0"/>
              <a:t>if</a:t>
            </a:r>
            <a:r>
              <a:rPr lang="zh-CN" altLang="en-US" dirty="0"/>
              <a:t>最好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Thank You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WPS 演示</Application>
  <PresentationFormat>全屏显示(4:3)</PresentationFormat>
  <Paragraphs>26</Paragraphs>
  <Slides>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Office 主题</vt:lpstr>
      <vt:lpstr>04-angular15插槽和ref </vt:lpstr>
      <vt:lpstr>目录</vt:lpstr>
      <vt:lpstr>知识扩充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AYA</cp:lastModifiedBy>
  <cp:revision>30</cp:revision>
  <dcterms:created xsi:type="dcterms:W3CDTF">2017-12-10T07:37:00Z</dcterms:created>
  <dcterms:modified xsi:type="dcterms:W3CDTF">2023-01-20T09:10:38Z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