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81" r:id="rId6"/>
    <p:sldId id="367" r:id="rId7"/>
    <p:sldId id="389" r:id="rId8"/>
    <p:sldId id="390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angular15</a:t>
            </a:r>
            <a:r>
              <a:rPr lang="zh-CN" altLang="en-US" b="1" dirty="0">
                <a:solidFill>
                  <a:schemeClr val="bg1"/>
                </a:solidFill>
              </a:rPr>
              <a:t>生命周期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120" y="1285875"/>
            <a:ext cx="7730490" cy="48406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constructor </a:t>
            </a:r>
            <a:r>
              <a:rPr lang="zh-CN" altLang="en-US" dirty="0"/>
              <a:t>一般用于注入服务使用</a:t>
            </a:r>
            <a:endParaRPr lang="zh-CN" altLang="en-US" dirty="0"/>
          </a:p>
          <a:p>
            <a:pPr lvl="1"/>
            <a:r>
              <a:rPr lang="en-US" altLang="zh-CN" dirty="0"/>
              <a:t>ngOnInit </a:t>
            </a:r>
            <a:r>
              <a:rPr lang="zh-CN" altLang="en-US" dirty="0"/>
              <a:t>完成初始化</a:t>
            </a:r>
            <a:endParaRPr lang="zh-CN" altLang="en-US" dirty="0"/>
          </a:p>
          <a:p>
            <a:pPr lvl="1"/>
            <a:r>
              <a:rPr lang="zh-CN" altLang="en-US" dirty="0"/>
              <a:t>ngAfterViewInit 在组件完成视图组装完毕后</a:t>
            </a:r>
            <a:endParaRPr lang="zh-CN" altLang="en-US" dirty="0"/>
          </a:p>
          <a:p>
            <a:pPr lvl="2"/>
            <a:r>
              <a:rPr lang="zh-CN" altLang="en-US" dirty="0"/>
              <a:t>不可以在这里直接修改数据，但是可以把修改数据的动作放在一个定时器里就行了【不推荐</a:t>
            </a:r>
            <a:r>
              <a:rPr lang="zh-CN" altLang="en-US" dirty="0"/>
              <a:t>】</a:t>
            </a:r>
            <a:endParaRPr lang="zh-CN" altLang="en-US" dirty="0"/>
          </a:p>
          <a:p>
            <a:pPr lvl="1"/>
            <a:r>
              <a:rPr lang="zh-CN" altLang="en-US" dirty="0"/>
              <a:t>AfterContentInit</a:t>
            </a:r>
            <a:endParaRPr lang="zh-CN" altLang="en-US" sz="2800" dirty="0"/>
          </a:p>
          <a:p>
            <a:pPr lvl="2"/>
            <a:r>
              <a:rPr lang="zh-CN" altLang="en-US" dirty="0"/>
              <a:t>在内容投影进入前后执行，投影类似于</a:t>
            </a:r>
            <a:r>
              <a:rPr lang="en-US" altLang="zh-CN" dirty="0"/>
              <a:t>vue</a:t>
            </a:r>
            <a:r>
              <a:rPr lang="zh-CN" altLang="en-US" dirty="0"/>
              <a:t>的插槽</a:t>
            </a:r>
            <a:endParaRPr lang="zh-CN" altLang="en-US" dirty="0"/>
          </a:p>
          <a:p>
            <a:pPr lvl="2"/>
            <a:r>
              <a:rPr lang="zh-CN" altLang="en-US" sz="2400" dirty="0"/>
              <a:t>可以在这里修改数据，因为这个时候视图还不可见，模板没有完成组装</a:t>
            </a:r>
            <a:endParaRPr lang="zh-CN" altLang="en-US" sz="2400" dirty="0"/>
          </a:p>
          <a:p>
            <a:pPr lvl="1"/>
            <a:r>
              <a:rPr lang="zh-CN" altLang="en-US" dirty="0"/>
              <a:t>ngOnDestroy 组件被销毁时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只会触发一次的函数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多次触发的函数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11115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>
                <a:sym typeface="+mn-ea"/>
              </a:rPr>
              <a:t>ngOnChanges 监听父组件传递的props数据变化</a:t>
            </a:r>
            <a:endParaRPr lang="zh-CN" altLang="en-US" sz="28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初始化的时候会调用一次本钩子函数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对于基本数据类型的prop可以响应，引用数据类型不会默认响应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ngDoCheck </a:t>
            </a:r>
            <a:endParaRPr lang="zh-CN" altLang="en-US" sz="28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任何交互，事件，都会触发这个函数，作用是用来进行更新检测。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事件，赋值，都会触发它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ngAfterViewChecked</a:t>
            </a:r>
            <a:endParaRPr lang="zh-CN" altLang="en-US" sz="2800" dirty="0">
              <a:sym typeface="+mn-ea"/>
            </a:endParaRPr>
          </a:p>
          <a:p>
            <a:pPr lvl="2"/>
            <a:r>
              <a:rPr lang="en-US" altLang="zh-CN" sz="2400" dirty="0">
                <a:sym typeface="+mn-ea"/>
              </a:rPr>
              <a:t>当组件被改变状态后就会触发</a:t>
            </a:r>
            <a:endParaRPr lang="en-US" altLang="zh-CN" sz="2400" dirty="0">
              <a:sym typeface="+mn-ea"/>
            </a:endParaRPr>
          </a:p>
          <a:p>
            <a:pPr lvl="2"/>
            <a:r>
              <a:rPr lang="en-US" altLang="zh-CN" sz="2400" dirty="0">
                <a:sym typeface="+mn-ea"/>
              </a:rPr>
              <a:t>如果有子组件，先走完子组件的事件</a:t>
            </a:r>
            <a:endParaRPr lang="en-US" altLang="zh-CN" sz="240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多次触发的函数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AfterContentChecked</a:t>
            </a:r>
            <a:endParaRPr lang="zh-CN" altLang="en-US" dirty="0"/>
          </a:p>
          <a:p>
            <a:pPr lvl="2"/>
            <a:r>
              <a:rPr lang="zh-CN" altLang="en-US" dirty="0"/>
              <a:t>当投影内容进入后执行</a:t>
            </a:r>
            <a:endParaRPr lang="zh-CN" altLang="en-US" dirty="0"/>
          </a:p>
          <a:p>
            <a:pPr lvl="2"/>
            <a:r>
              <a:rPr lang="zh-CN" altLang="en-US" dirty="0"/>
              <a:t>如果含有子组件，先执行父组件的，最后执行子组件的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总结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285860"/>
          <a:ext cx="8229600" cy="265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一次生命周期函数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多次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生命周期函数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constructor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初始值或注入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ngOnChanges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监听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prop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属性变化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ngOnInit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完成了属性初始等初始完毕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ngDoCheck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事件，状态，修改都会触发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ngAfterViewInit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视图初始化前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ngAfterViewChecked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视图检测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完成了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AfterContentInit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投影初始前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AfterContentChecked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投影检测完成了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ngOnDestroy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销毁组件时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全屏显示(4:3)</PresentationFormat>
  <Paragraphs>62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angular15生命周期 </vt:lpstr>
      <vt:lpstr>目录</vt:lpstr>
      <vt:lpstr>案例分析</vt:lpstr>
      <vt:lpstr>知识讲授 </vt:lpstr>
      <vt:lpstr>知识总结</vt:lpstr>
      <vt:lpstr>课堂练习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31</cp:revision>
  <dcterms:created xsi:type="dcterms:W3CDTF">2017-12-10T07:37:00Z</dcterms:created>
  <dcterms:modified xsi:type="dcterms:W3CDTF">2023-01-20T06:48:29Z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