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81" r:id="rId6"/>
    <p:sldId id="367" r:id="rId7"/>
    <p:sldId id="389" r:id="rId8"/>
    <p:sldId id="390" r:id="rId9"/>
    <p:sldId id="391" r:id="rId10"/>
    <p:sldId id="39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05angular15</a:t>
            </a:r>
            <a:r>
              <a:rPr lang="zh-CN" altLang="en-US" b="1" dirty="0">
                <a:solidFill>
                  <a:schemeClr val="bg1"/>
                </a:solidFill>
              </a:rPr>
              <a:t>自定义指令和管道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指令</a:t>
            </a:r>
            <a:endParaRPr lang="zh-CN" altLang="en-US" dirty="0"/>
          </a:p>
          <a:p>
            <a:pPr lvl="1"/>
            <a:r>
              <a:rPr lang="zh-CN" altLang="en-US" dirty="0"/>
              <a:t>定义：</a:t>
            </a:r>
            <a:r>
              <a:rPr lang="zh-CN" altLang="en-US" dirty="0"/>
              <a:t>作用于标签上的命令语句</a:t>
            </a:r>
            <a:endParaRPr lang="zh-CN" altLang="en-US" dirty="0"/>
          </a:p>
          <a:p>
            <a:pPr lvl="1"/>
            <a:r>
              <a:rPr lang="zh-CN" altLang="en-US" dirty="0"/>
              <a:t>内置的常见指令：</a:t>
            </a:r>
            <a:r>
              <a:rPr lang="en-US" altLang="zh-CN" dirty="0"/>
              <a:t>ngFor ngIf  ngSwitch ngclass</a:t>
            </a:r>
            <a:r>
              <a:rPr lang="zh-CN" altLang="en-US" dirty="0"/>
              <a:t>等</a:t>
            </a:r>
            <a:endParaRPr lang="zh-CN" altLang="en-US" dirty="0"/>
          </a:p>
          <a:p>
            <a:pPr lvl="1"/>
            <a:r>
              <a:rPr lang="zh-CN" altLang="en-US" dirty="0"/>
              <a:t>自定义指令</a:t>
            </a:r>
            <a:endParaRPr lang="zh-CN" altLang="en-US" dirty="0"/>
          </a:p>
          <a:p>
            <a:pPr lvl="2"/>
            <a:r>
              <a:rPr lang="zh-CN" altLang="en-US" dirty="0"/>
              <a:t>组件，有模板的指令，组件是继承于指令的，只是扩展类与 UI 相关的属性。</a:t>
            </a:r>
            <a:endParaRPr lang="zh-CN" altLang="en-US" dirty="0"/>
          </a:p>
          <a:p>
            <a:pPr lvl="2"/>
            <a:r>
              <a:rPr lang="zh-CN" altLang="en-US" dirty="0"/>
              <a:t>属性型指令，改变 DOM 元素、组件或其他指令的行为和外观的指令。如，NgStyle、NgClass。</a:t>
            </a:r>
            <a:endParaRPr lang="zh-CN" altLang="en-US" dirty="0"/>
          </a:p>
          <a:p>
            <a:pPr lvl="2"/>
            <a:r>
              <a:rPr lang="zh-CN" altLang="en-US" dirty="0"/>
              <a:t>结构型指令，通过添加或移除 DOM 元素改变 DOM 布局的指令。如，NgIf、NgFor。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ng   g    d   name </a:t>
            </a:r>
            <a:r>
              <a:rPr lang="zh-CN" altLang="en-US" sz="2400" dirty="0"/>
              <a:t>创建一个指令文件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指令等价于没有</a:t>
            </a:r>
            <a:r>
              <a:rPr lang="en-US" altLang="zh-CN" sz="2400" dirty="0"/>
              <a:t>dom</a:t>
            </a:r>
            <a:r>
              <a:rPr lang="zh-CN" altLang="en-US" sz="2400" dirty="0"/>
              <a:t>的组件，拥有组件全部特性，比如生命周期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组件模板指令</a:t>
            </a:r>
            <a:endParaRPr lang="zh-CN" altLang="en-US" sz="2400" dirty="0"/>
          </a:p>
          <a:p>
            <a:pPr lvl="1"/>
            <a:r>
              <a:rPr lang="zh-CN" altLang="en-US" sz="2100" dirty="0"/>
              <a:t>&lt;input type="text" appFocus&gt; 让元素自动获取焦点</a:t>
            </a:r>
            <a:endParaRPr lang="zh-CN" altLang="en-US" sz="2100" dirty="0"/>
          </a:p>
          <a:p>
            <a:pPr lvl="1"/>
            <a:r>
              <a:rPr lang="zh-CN" altLang="en-US" sz="2100" dirty="0"/>
              <a:t>constructor(private ref: ElementRef) {</a:t>
            </a:r>
            <a:endParaRPr lang="zh-CN" altLang="en-US" sz="2100" dirty="0"/>
          </a:p>
          <a:p>
            <a:pPr lvl="1"/>
            <a:r>
              <a:rPr lang="zh-CN" altLang="en-US" sz="2100" dirty="0"/>
              <a:t>    ref.nativeElement.focus()</a:t>
            </a:r>
            <a:endParaRPr lang="zh-CN" altLang="en-US" sz="2100" dirty="0"/>
          </a:p>
          <a:p>
            <a:pPr lvl="1"/>
            <a:r>
              <a:rPr lang="zh-CN" altLang="en-US" sz="2100" dirty="0"/>
              <a:t> }</a:t>
            </a:r>
            <a:endParaRPr lang="zh-CN" altLang="en-US" sz="21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创建自定义指令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属性指令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ym typeface="+mn-ea"/>
              </a:rPr>
              <a:t>&lt;h1 [appTem]="{ bg:'red',text:'hello~' }"&gt; 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>
                <a:sym typeface="+mn-ea"/>
              </a:rPr>
              <a:t>在组件模板指令的基础上，多一个输入用来获取值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@Input("appTem")</a:t>
            </a:r>
            <a:endParaRPr lang="zh-CN" altLang="en-US" sz="2100" dirty="0">
              <a:sym typeface="+mn-ea"/>
            </a:endParaRPr>
          </a:p>
          <a:p>
            <a:pPr lvl="1"/>
            <a:endParaRPr lang="zh-CN" altLang="en-US" sz="2100" dirty="0">
              <a:sym typeface="+mn-ea"/>
            </a:endParaRPr>
          </a:p>
          <a:p>
            <a:pPr lvl="0"/>
            <a:r>
              <a:rPr lang="zh-CN" altLang="en-US" sz="2400" dirty="0">
                <a:sym typeface="+mn-ea"/>
              </a:rPr>
              <a:t>在指令里可以对元素进行行为监听，使用</a:t>
            </a:r>
            <a:r>
              <a:rPr lang="en-US" altLang="zh-CN" sz="2400" dirty="0">
                <a:sym typeface="+mn-ea"/>
              </a:rPr>
              <a:t>@</a:t>
            </a:r>
            <a:r>
              <a:rPr lang="zh-CN" altLang="en-US" sz="2400" dirty="0">
                <a:sym typeface="+mn-ea"/>
              </a:rPr>
              <a:t>HostListener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@HostListener("mouseenter") mouseenter() {</a:t>
            </a:r>
            <a:endParaRPr lang="zh-CN" altLang="en-US" sz="21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   this.target.style.background = 'yellow'</a:t>
            </a:r>
            <a:endParaRPr lang="zh-CN" altLang="en-US" sz="21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 }</a:t>
            </a:r>
            <a:endParaRPr lang="zh-CN" altLang="en-US" sz="21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@HostListener("mouseleave") mouseleave() {</a:t>
            </a:r>
            <a:endParaRPr lang="zh-CN" altLang="en-US" sz="21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   this.target.style.background = this.style.bg</a:t>
            </a:r>
            <a:endParaRPr lang="zh-CN" altLang="en-US" sz="2100" dirty="0">
              <a:sym typeface="+mn-ea"/>
            </a:endParaRPr>
          </a:p>
          <a:p>
            <a:pPr lvl="1"/>
            <a:r>
              <a:rPr lang="zh-CN" altLang="en-US" sz="2100" dirty="0">
                <a:sym typeface="+mn-ea"/>
              </a:rPr>
              <a:t>  }</a:t>
            </a:r>
            <a:endParaRPr lang="zh-CN" altLang="en-US" sz="21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结构指令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ym typeface="+mn-ea"/>
              </a:rPr>
              <a:t>ng-template实际上就是</a:t>
            </a:r>
            <a:r>
              <a:rPr lang="en-US" altLang="zh-CN" sz="2400" dirty="0">
                <a:sym typeface="+mn-ea"/>
              </a:rPr>
              <a:t>dom</a:t>
            </a:r>
            <a:r>
              <a:rPr lang="zh-CN" altLang="en-US" sz="2400" dirty="0">
                <a:sym typeface="+mn-ea"/>
              </a:rPr>
              <a:t>的底层实现，这里等价作用</a:t>
            </a:r>
            <a:endParaRPr lang="zh-CN" altLang="en-US" sz="2400" dirty="0"/>
          </a:p>
          <a:p>
            <a:pPr lvl="1"/>
            <a:r>
              <a:rPr lang="zh-CN" altLang="en-US" sz="2100" dirty="0"/>
              <a:t>&lt;button (click)="Myif = !Myif"&gt;显示与否&lt;/button&gt;</a:t>
            </a:r>
            <a:endParaRPr lang="zh-CN" altLang="en-US" sz="2100" dirty="0"/>
          </a:p>
          <a:p>
            <a:pPr lvl="1"/>
            <a:r>
              <a:rPr lang="zh-CN" altLang="en-US" sz="2100" dirty="0"/>
              <a:t>&lt;div *appMyif="Myif"&gt;</a:t>
            </a:r>
            <a:endParaRPr lang="zh-CN" altLang="en-US" sz="2100" dirty="0"/>
          </a:p>
          <a:p>
            <a:pPr lvl="1"/>
            <a:r>
              <a:rPr lang="zh-CN" altLang="en-US" sz="2100" dirty="0"/>
              <a:t>  &lt;h1&gt;嘉禾电影&lt;/h1&gt;</a:t>
            </a:r>
            <a:endParaRPr lang="zh-CN" altLang="en-US" sz="2100" dirty="0"/>
          </a:p>
          <a:p>
            <a:pPr lvl="1"/>
            <a:r>
              <a:rPr lang="zh-CN" altLang="en-US" sz="2100" dirty="0"/>
              <a:t>&lt;/div&gt;</a:t>
            </a:r>
            <a:endParaRPr lang="zh-CN" altLang="en-US" sz="2100" dirty="0"/>
          </a:p>
          <a:p>
            <a:pPr lvl="1"/>
            <a:r>
              <a:rPr lang="zh-CN" altLang="en-US" sz="2100" dirty="0"/>
              <a:t>&lt;ng-template [appMyif]="Myif"&gt;</a:t>
            </a:r>
            <a:endParaRPr lang="zh-CN" altLang="en-US" sz="2100" dirty="0"/>
          </a:p>
          <a:p>
            <a:pPr lvl="1"/>
            <a:r>
              <a:rPr lang="zh-CN" altLang="en-US" sz="2100" dirty="0"/>
              <a:t>  &lt;h2&gt;完成&lt;/h2&gt;</a:t>
            </a:r>
            <a:endParaRPr lang="zh-CN" altLang="en-US" sz="2100" dirty="0"/>
          </a:p>
          <a:p>
            <a:pPr lvl="1"/>
            <a:r>
              <a:rPr lang="zh-CN" altLang="en-US" sz="2100" dirty="0"/>
              <a:t>&lt;/ng-template&gt;</a:t>
            </a:r>
            <a:endParaRPr lang="zh-CN" altLang="en-US" sz="2100" dirty="0"/>
          </a:p>
          <a:p>
            <a:pPr lvl="0"/>
            <a:r>
              <a:rPr lang="zh-CN" altLang="en-US" sz="2400" dirty="0"/>
              <a:t> constructor(private templateRef: TemplateRef&lt;any&gt;, private ViewContainerRef: ViewContainerRef) {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结构指令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@Input()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set appMyif(statue: boolean)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if (statue)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 this.ViewContainerRef.createEmbeddedView(this.templateRef);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} else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 this.ViewContainerRef.clear()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}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知识扩充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自定义指令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目前指令只是这三种基础的，但指令功能远不止此，后面表单的校验的时候，还有基于模板表单的指令校验。</a:t>
            </a:r>
            <a:r>
              <a:rPr lang="en-US" altLang="zh-CN" dirty="0"/>
              <a:t>zhi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管道符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内置的管道符有</a:t>
            </a:r>
            <a:endParaRPr lang="zh-CN" altLang="en-US" sz="2400" dirty="0"/>
          </a:p>
          <a:p>
            <a:pPr lvl="1"/>
            <a:r>
              <a:rPr lang="zh-CN" altLang="en-US" sz="2100" dirty="0"/>
              <a:t>lowercase 转小写</a:t>
            </a:r>
            <a:endParaRPr lang="zh-CN" altLang="en-US" sz="2100" dirty="0"/>
          </a:p>
          <a:p>
            <a:pPr lvl="1"/>
            <a:r>
              <a:rPr lang="zh-CN" altLang="en-US" sz="2100" dirty="0"/>
              <a:t>date:"yyyy-MM-dd hh:mm:ss" 时间格式化根据参数</a:t>
            </a:r>
            <a:endParaRPr lang="zh-CN" altLang="en-US" sz="2100" dirty="0"/>
          </a:p>
          <a:p>
            <a:pPr lvl="1"/>
            <a:r>
              <a:rPr lang="zh-CN" altLang="en-US" sz="2100" dirty="0"/>
              <a:t>number:"2.2-2" 小数截取小数位</a:t>
            </a:r>
            <a:endParaRPr lang="zh-CN" altLang="en-US" sz="2100" dirty="0"/>
          </a:p>
          <a:p>
            <a:pPr lvl="2"/>
            <a:r>
              <a:rPr lang="zh-CN" altLang="en-US" sz="1800" dirty="0"/>
              <a:t>.2-2的意思是最少2位和最多2位小数位</a:t>
            </a:r>
            <a:endParaRPr lang="zh-CN" altLang="en-US" sz="1800" dirty="0"/>
          </a:p>
          <a:p>
            <a:pPr lvl="0"/>
            <a:r>
              <a:rPr lang="zh-CN" altLang="en-US" sz="2400" dirty="0"/>
              <a:t>自定义管道</a:t>
            </a:r>
            <a:endParaRPr lang="zh-CN" altLang="en-US" sz="2400" dirty="0"/>
          </a:p>
          <a:p>
            <a:pPr lvl="1"/>
            <a:r>
              <a:rPr lang="zh-CN" altLang="en-US" sz="2100" dirty="0"/>
              <a:t>创建一个管道   </a:t>
            </a:r>
            <a:r>
              <a:rPr lang="en-US" altLang="zh-CN" sz="2100" dirty="0"/>
              <a:t>ng  g  p  pipe/name</a:t>
            </a:r>
            <a:endParaRPr lang="en-US" altLang="zh-CN" sz="2100" dirty="0"/>
          </a:p>
          <a:p>
            <a:pPr lvl="0"/>
            <a:r>
              <a:rPr lang="zh-CN" altLang="en-US" sz="2400" dirty="0"/>
              <a:t>管道符传参</a:t>
            </a:r>
            <a:endParaRPr lang="zh-CN" altLang="en-US" sz="2400" dirty="0"/>
          </a:p>
          <a:p>
            <a:pPr lvl="1"/>
            <a:r>
              <a:rPr lang="en-US" altLang="zh-CN" sz="2100" dirty="0"/>
              <a:t>{{  value | pipe:first:second }}</a:t>
            </a:r>
            <a:endParaRPr lang="en-US" altLang="zh-CN" sz="2100" dirty="0"/>
          </a:p>
          <a:p>
            <a:pPr lvl="1"/>
            <a:r>
              <a:rPr lang="zh-CN" altLang="en-US" sz="2100" dirty="0"/>
              <a:t>对应的管道服务transform方法参数最好给定类型声明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全屏显示(4:3)</PresentationFormat>
  <Paragraphs>84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05angular15自定义指令和管道</vt:lpstr>
      <vt:lpstr>目录</vt:lpstr>
      <vt:lpstr>案例分析</vt:lpstr>
      <vt:lpstr>知识讲授 </vt:lpstr>
      <vt:lpstr>知识总结</vt:lpstr>
      <vt:lpstr>课堂练习</vt:lpstr>
      <vt:lpstr>知识扩充</vt:lpstr>
      <vt:lpstr>知识扩充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32</cp:revision>
  <dcterms:created xsi:type="dcterms:W3CDTF">2017-12-10T07:37:00Z</dcterms:created>
  <dcterms:modified xsi:type="dcterms:W3CDTF">2023-01-28T13:50:34Z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