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347" r:id="rId5"/>
    <p:sldId id="367" r:id="rId6"/>
    <p:sldId id="389" r:id="rId7"/>
    <p:sldId id="390" r:id="rId8"/>
    <p:sldId id="391" r:id="rId9"/>
    <p:sldId id="392" r:id="rId10"/>
    <p:sldId id="394" r:id="rId11"/>
    <p:sldId id="395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37" autoAdjust="0"/>
  </p:normalViewPr>
  <p:slideViewPr>
    <p:cSldViewPr>
      <p:cViewPr varScale="1">
        <p:scale>
          <a:sx n="57" d="100"/>
          <a:sy n="57" d="100"/>
        </p:scale>
        <p:origin x="1776" y="60"/>
      </p:cViewPr>
      <p:guideLst>
        <p:guide orient="horz" pos="21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67CEF-84E0-451D-861A-09BFCF038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F4F0-15FD-4F72-9017-A8BF0C14C4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F4F0-15FD-4F72-9017-A8BF0C14C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F4F0-15FD-4F72-9017-A8BF0C14C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3071810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57290" y="4786322"/>
            <a:ext cx="6400800" cy="15382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作者：宋宇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C:\Users\AYA\Desktop\微信图片_20221126135848.jpg微信图片_2022112613584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3862798" y="609744"/>
            <a:ext cx="1357322" cy="13569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121007" y="2218064"/>
            <a:ext cx="2823210" cy="44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3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淘宝店铺：前端在线</a:t>
            </a:r>
            <a:endParaRPr lang="zh-CN" altLang="en-US" sz="23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3071810"/>
            <a:ext cx="9144000" cy="1500198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4686304" cy="571504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00034" y="505220"/>
            <a:ext cx="4643470" cy="571504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C:\Users\AYA\Desktop\微信图片_20221126135848.jpg微信图片_2022112613584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483010" y="6320331"/>
            <a:ext cx="451168" cy="45085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878208" y="6357958"/>
            <a:ext cx="20231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淘宝店铺：前端在线</a:t>
            </a:r>
            <a:endParaRPr lang="zh-CN" altLang="en-US" sz="1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6234" y="2643183"/>
            <a:ext cx="5715040" cy="8572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076234" y="2643182"/>
            <a:ext cx="5730574" cy="857256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 descr="C:\Users\AYA\Desktop\微信图片_20221126135848.jpg微信图片_2022112613584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63008" y="2507930"/>
            <a:ext cx="1127968" cy="1127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06-angular15</a:t>
            </a:r>
            <a:r>
              <a:rPr lang="zh-CN" altLang="en-US" b="1" dirty="0">
                <a:solidFill>
                  <a:schemeClr val="bg1"/>
                </a:solidFill>
              </a:rPr>
              <a:t>路由系统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7660" y="515937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作者：宋宇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Thank You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bg1"/>
                </a:solidFill>
              </a:rPr>
              <a:t>目录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angular</a:t>
            </a:r>
            <a:r>
              <a:rPr lang="zh-CN" altLang="en-US" dirty="0"/>
              <a:t>路由</a:t>
            </a:r>
            <a:endParaRPr lang="zh-CN" altLang="en-US" dirty="0"/>
          </a:p>
          <a:p>
            <a:pPr lvl="1"/>
            <a:r>
              <a:rPr lang="zh-CN" altLang="en-US" dirty="0"/>
              <a:t>单页面</a:t>
            </a:r>
            <a:r>
              <a:rPr lang="en-US" altLang="zh-CN" dirty="0"/>
              <a:t>spa</a:t>
            </a:r>
            <a:endParaRPr lang="en-US" altLang="zh-CN" dirty="0"/>
          </a:p>
          <a:p>
            <a:pPr lvl="1"/>
            <a:r>
              <a:rPr lang="en-US" altLang="zh-CN" dirty="0"/>
              <a:t>ssr</a:t>
            </a:r>
            <a:r>
              <a:rPr lang="zh-CN" altLang="en-US" dirty="0"/>
              <a:t>静态网页</a:t>
            </a:r>
            <a:endParaRPr lang="zh-CN" altLang="en-US" dirty="0"/>
          </a:p>
          <a:p>
            <a:pPr lvl="0"/>
            <a:r>
              <a:rPr lang="zh-CN" altLang="en-US" dirty="0"/>
              <a:t>路由的基本配置</a:t>
            </a:r>
            <a:endParaRPr lang="zh-CN" altLang="en-US" dirty="0"/>
          </a:p>
          <a:p>
            <a:pPr lvl="0"/>
            <a:r>
              <a:rPr lang="zh-CN" altLang="en-US" dirty="0"/>
              <a:t>动态路由</a:t>
            </a:r>
            <a:endParaRPr lang="zh-CN" altLang="en-US" dirty="0"/>
          </a:p>
          <a:p>
            <a:pPr lvl="0"/>
            <a:r>
              <a:rPr lang="zh-CN" altLang="en-US" dirty="0"/>
              <a:t>嵌套路由</a:t>
            </a:r>
            <a:endParaRPr lang="zh-CN" altLang="en-US" dirty="0"/>
          </a:p>
          <a:p>
            <a:pPr lvl="0"/>
            <a:r>
              <a:rPr lang="zh-CN" altLang="en-US" dirty="0"/>
              <a:t>路由别名</a:t>
            </a:r>
            <a:endParaRPr lang="zh-CN" altLang="en-US" dirty="0"/>
          </a:p>
          <a:p>
            <a:pPr lvl="0"/>
            <a:r>
              <a:rPr lang="zh-CN" altLang="en-US" dirty="0"/>
              <a:t>路由重定向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34535" y="3490595"/>
            <a:ext cx="44411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dirty="0">
                <a:sym typeface="+mn-ea"/>
              </a:rPr>
              <a:t>路由守卫</a:t>
            </a:r>
            <a:endParaRPr lang="zh-CN" altLang="en-US" sz="3600" dirty="0"/>
          </a:p>
          <a:p>
            <a:pPr lvl="1"/>
            <a:r>
              <a:rPr lang="zh-CN" altLang="en-US" sz="3600" dirty="0">
                <a:sym typeface="+mn-ea"/>
              </a:rPr>
              <a:t>进入路由前</a:t>
            </a:r>
            <a:endParaRPr lang="zh-CN" altLang="en-US" sz="3600" dirty="0"/>
          </a:p>
          <a:p>
            <a:pPr lvl="1"/>
            <a:r>
              <a:rPr lang="zh-CN" altLang="en-US" sz="3600" dirty="0">
                <a:sym typeface="+mn-ea"/>
              </a:rPr>
              <a:t>进入路由后</a:t>
            </a:r>
            <a:endParaRPr lang="zh-CN" altLang="en-US" sz="3600" dirty="0"/>
          </a:p>
          <a:p>
            <a:pPr lvl="0"/>
            <a:r>
              <a:rPr lang="zh-CN" altLang="en-US" sz="3600" dirty="0">
                <a:sym typeface="+mn-ea"/>
              </a:rPr>
              <a:t>路由传参</a:t>
            </a:r>
            <a:endParaRPr lang="zh-CN" altLang="en-US" sz="36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基础路由配置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1. </a:t>
            </a:r>
            <a:r>
              <a:rPr lang="zh-CN" altLang="en-US" sz="3200" dirty="0">
                <a:sym typeface="+mn-ea"/>
              </a:rPr>
              <a:t>路由模块</a:t>
            </a:r>
            <a:endParaRPr lang="zh-CN" altLang="en-US" sz="32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RouterModule：模块需要配置在imports里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配置路由模式</a:t>
            </a:r>
            <a:endParaRPr lang="zh-CN" altLang="en-US" sz="2800" dirty="0">
              <a:sym typeface="+mn-ea"/>
            </a:endParaRPr>
          </a:p>
          <a:p>
            <a:pPr lvl="2"/>
            <a:r>
              <a:rPr lang="zh-CN" altLang="en-US" sz="2400" dirty="0">
                <a:sym typeface="+mn-ea"/>
              </a:rPr>
              <a:t>RouterModule.forRoot(routers, { useHash: true }</a:t>
            </a:r>
            <a:endParaRPr lang="zh-CN" altLang="en-US" sz="2400" dirty="0">
              <a:sym typeface="+mn-ea"/>
            </a:endParaRPr>
          </a:p>
          <a:p>
            <a:pPr lvl="1"/>
            <a:r>
              <a:rPr lang="en-US" altLang="zh-CN" sz="2800" dirty="0">
                <a:sym typeface="+mn-ea"/>
              </a:rPr>
              <a:t>angular</a:t>
            </a:r>
            <a:r>
              <a:rPr lang="zh-CN" altLang="en-US" sz="2800" dirty="0">
                <a:sym typeface="+mn-ea"/>
              </a:rPr>
              <a:t>里imports是导入模块，如果是自己封装的模块需要在NgModule的</a:t>
            </a:r>
            <a:r>
              <a:rPr lang="en-US" altLang="zh-CN" sz="2800" dirty="0">
                <a:sym typeface="+mn-ea"/>
              </a:rPr>
              <a:t>export</a:t>
            </a:r>
            <a:r>
              <a:rPr lang="zh-CN" altLang="en-US" sz="2800" dirty="0">
                <a:sym typeface="+mn-ea"/>
              </a:rPr>
              <a:t>里暴露使用的主要模块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导航元素routerLinkActive="router-link-active"激活样式控制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6131024" cy="571504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知识总结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路由三大组成部分</a:t>
            </a:r>
            <a:endParaRPr lang="zh-CN" altLang="en-US" dirty="0"/>
          </a:p>
          <a:p>
            <a:pPr lvl="1"/>
            <a:r>
              <a:rPr lang="zh-CN" altLang="en-US" dirty="0"/>
              <a:t>路由配置</a:t>
            </a:r>
            <a:endParaRPr lang="zh-CN" altLang="en-US" dirty="0"/>
          </a:p>
          <a:p>
            <a:pPr lvl="1"/>
            <a:r>
              <a:rPr lang="zh-CN" altLang="en-US" dirty="0"/>
              <a:t>路由视图</a:t>
            </a:r>
            <a:endParaRPr lang="zh-CN" altLang="en-US" dirty="0"/>
          </a:p>
          <a:p>
            <a:pPr lvl="1"/>
            <a:r>
              <a:rPr lang="zh-CN" altLang="en-US" dirty="0"/>
              <a:t>路由导航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6131024" cy="571504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动态路由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配置：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base/:parmas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6131024" cy="571504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嵌套路由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</a:t>
            </a:r>
            <a:endParaRPr lang="zh-CN" altLang="en-US" dirty="0"/>
          </a:p>
          <a:p>
            <a:pPr lvl="1"/>
            <a:r>
              <a:rPr lang="en-US" altLang="zh-CN" dirty="0"/>
              <a:t>children: [ { path: “path”, component: Dom } ]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6131024" cy="571504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路由别名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alias</a:t>
            </a:r>
            <a:endParaRPr lang="en-US" altLang="zh-CN" dirty="0"/>
          </a:p>
          <a:p>
            <a:pPr lvl="1"/>
            <a:r>
              <a:rPr lang="en-US" altLang="zh-CN" dirty="0"/>
              <a:t>[“path1”, “path2”]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6131024" cy="571504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路由重定向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6131024" cy="571504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路由守卫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前置守卫</a:t>
            </a:r>
            <a:endParaRPr lang="zh-CN" altLang="en-US" dirty="0"/>
          </a:p>
          <a:p>
            <a:pPr lvl="0"/>
            <a:r>
              <a:rPr lang="zh-CN" altLang="en-US" dirty="0"/>
              <a:t>后置守卫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WPS 演示</Application>
  <PresentationFormat>全屏显示(4:3)</PresentationFormat>
  <Paragraphs>61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楷体</vt:lpstr>
      <vt:lpstr>Calibri</vt:lpstr>
      <vt:lpstr>微软雅黑</vt:lpstr>
      <vt:lpstr>Arial Unicode MS</vt:lpstr>
      <vt:lpstr>Office 主题</vt:lpstr>
      <vt:lpstr>06-angular15路由系统</vt:lpstr>
      <vt:lpstr>目录</vt:lpstr>
      <vt:lpstr>基础路由配置</vt:lpstr>
      <vt:lpstr>知识总结</vt:lpstr>
      <vt:lpstr>课堂练习</vt:lpstr>
      <vt:lpstr>知识扩充</vt:lpstr>
      <vt:lpstr>课后作业</vt:lpstr>
      <vt:lpstr>课后作业</vt:lpstr>
      <vt:lpstr>课后作业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AYA</cp:lastModifiedBy>
  <cp:revision>31</cp:revision>
  <dcterms:created xsi:type="dcterms:W3CDTF">2017-12-10T07:37:00Z</dcterms:created>
  <dcterms:modified xsi:type="dcterms:W3CDTF">2023-02-08T01:54:27Z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