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70" r:id="rId5"/>
    <p:sldId id="261" r:id="rId6"/>
    <p:sldId id="262" r:id="rId7"/>
    <p:sldId id="263" r:id="rId8"/>
    <p:sldId id="264" r:id="rId9"/>
    <p:sldId id="267" r:id="rId10"/>
    <p:sldId id="265" r:id="rId11"/>
    <p:sldId id="269" r:id="rId12"/>
    <p:sldId id="276" r:id="rId13"/>
    <p:sldId id="271" r:id="rId14"/>
    <p:sldId id="272" r:id="rId15"/>
    <p:sldId id="274" r:id="rId16"/>
    <p:sldId id="273" r:id="rId17"/>
    <p:sldId id="275" r:id="rId18"/>
    <p:sldId id="277" r:id="rId19"/>
    <p:sldId id="27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E785B-D439-45DF-88D0-D04BAD04E837}" type="doc">
      <dgm:prSet loTypeId="urn:microsoft.com/office/officeart/2005/8/layout/process2" loCatId="process" qsTypeId="urn:microsoft.com/office/officeart/2005/8/quickstyle/simple2" qsCatId="simple" csTypeId="urn:microsoft.com/office/officeart/2005/8/colors/accent0_3" csCatId="mainScheme" phldr="1"/>
      <dgm:spPr/>
    </dgm:pt>
    <dgm:pt modelId="{D3729FAE-A204-4F39-8851-0B18E9780A6F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資料模型 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&amp;</a:t>
          </a:r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   路由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16C5EA4D-39CC-43F2-9397-01C42570FB0B}" type="parTrans" cxnId="{3014A0C7-AF0B-43C8-8584-E2FCBBBE8CE3}">
      <dgm:prSet/>
      <dgm:spPr/>
      <dgm:t>
        <a:bodyPr/>
        <a:lstStyle/>
        <a:p>
          <a:endParaRPr lang="zh-TW" altLang="en-US"/>
        </a:p>
      </dgm:t>
    </dgm:pt>
    <dgm:pt modelId="{8928DEEC-1206-486D-BC4E-8C39D0129E02}" type="sibTrans" cxnId="{3014A0C7-AF0B-43C8-8584-E2FCBBBE8CE3}">
      <dgm:prSet/>
      <dgm:spPr/>
      <dgm:t>
        <a:bodyPr/>
        <a:lstStyle/>
        <a:p>
          <a:endParaRPr lang="zh-TW" altLang="en-US"/>
        </a:p>
      </dgm:t>
    </dgm:pt>
    <dgm:pt modelId="{54C1FD2B-EAF9-455D-8F61-3972D4CFDF7D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大列表查詢</a:t>
          </a:r>
          <a:endParaRPr lang="en-US" altLang="zh-TW" b="1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C5CECDA-D07D-41E4-8551-3BCE5F29AB80}" type="parTrans" cxnId="{9EA67737-5A49-48F4-9E30-C526420CD24F}">
      <dgm:prSet/>
      <dgm:spPr/>
      <dgm:t>
        <a:bodyPr/>
        <a:lstStyle/>
        <a:p>
          <a:endParaRPr lang="zh-TW" altLang="en-US"/>
        </a:p>
      </dgm:t>
    </dgm:pt>
    <dgm:pt modelId="{3D5FC16F-2378-47A7-9568-A62501C4BCD1}" type="sibTrans" cxnId="{9EA67737-5A49-48F4-9E30-C526420CD24F}">
      <dgm:prSet/>
      <dgm:spPr/>
      <dgm:t>
        <a:bodyPr/>
        <a:lstStyle/>
        <a:p>
          <a:endParaRPr lang="zh-TW" altLang="en-US"/>
        </a:p>
      </dgm:t>
    </dgm:pt>
    <dgm:pt modelId="{D27BC0DF-7596-4D9B-98C1-A1F2C935B74F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單筆維護</a:t>
          </a:r>
          <a:endParaRPr lang="en-US" altLang="zh-TW" b="1" dirty="0" smtClean="0">
            <a:latin typeface="微軟正黑體" pitchFamily="34" charset="-120"/>
            <a:ea typeface="微軟正黑體" pitchFamily="34" charset="-120"/>
          </a:endParaRPr>
        </a:p>
      </dgm:t>
    </dgm:pt>
    <dgm:pt modelId="{97FC0306-CDDE-4151-81B8-C97B0FE72724}" type="parTrans" cxnId="{9BCBF336-C092-48A6-AFD8-2CAED180E53B}">
      <dgm:prSet/>
      <dgm:spPr/>
      <dgm:t>
        <a:bodyPr/>
        <a:lstStyle/>
        <a:p>
          <a:endParaRPr lang="zh-TW" altLang="en-US"/>
        </a:p>
      </dgm:t>
    </dgm:pt>
    <dgm:pt modelId="{307FFAF5-AEEF-4918-BEF3-DE5AB942F3AB}" type="sibTrans" cxnId="{9BCBF336-C092-48A6-AFD8-2CAED180E53B}">
      <dgm:prSet/>
      <dgm:spPr/>
      <dgm:t>
        <a:bodyPr/>
        <a:lstStyle/>
        <a:p>
          <a:endParaRPr lang="zh-TW" altLang="en-US"/>
        </a:p>
      </dgm:t>
    </dgm:pt>
    <dgm:pt modelId="{F1FF9C44-AF9A-4B60-9841-097FB55AF0E1}" type="pres">
      <dgm:prSet presAssocID="{978E785B-D439-45DF-88D0-D04BAD04E837}" presName="linearFlow" presStyleCnt="0">
        <dgm:presLayoutVars>
          <dgm:resizeHandles val="exact"/>
        </dgm:presLayoutVars>
      </dgm:prSet>
      <dgm:spPr/>
    </dgm:pt>
    <dgm:pt modelId="{6E3FB546-814C-4B91-8F6B-5FCE9ED6F7CD}" type="pres">
      <dgm:prSet presAssocID="{D3729FAE-A204-4F39-8851-0B18E9780A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ADA7BA-AE24-40B9-B041-4B94BDEB52A7}" type="pres">
      <dgm:prSet presAssocID="{8928DEEC-1206-486D-BC4E-8C39D0129E0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88A5DDF9-7A69-49E8-AF2E-5484D1BF71D5}" type="pres">
      <dgm:prSet presAssocID="{8928DEEC-1206-486D-BC4E-8C39D0129E0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96E17CD0-74C2-4974-B299-972004F7853C}" type="pres">
      <dgm:prSet presAssocID="{54C1FD2B-EAF9-455D-8F61-3972D4CFDF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B1C5B3-0B6E-462D-9EFF-EBB61ACC5E7B}" type="pres">
      <dgm:prSet presAssocID="{3D5FC16F-2378-47A7-9568-A62501C4BCD1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96B03467-A96C-41F4-BAA4-1C1F89F93418}" type="pres">
      <dgm:prSet presAssocID="{3D5FC16F-2378-47A7-9568-A62501C4BCD1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B144587-22F1-447F-BAE2-56D424AA59B7}" type="pres">
      <dgm:prSet presAssocID="{D27BC0DF-7596-4D9B-98C1-A1F2C935B74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B7833E9-052A-4421-97E1-1996CE5F67CB}" type="presOf" srcId="{3D5FC16F-2378-47A7-9568-A62501C4BCD1}" destId="{FDB1C5B3-0B6E-462D-9EFF-EBB61ACC5E7B}" srcOrd="0" destOrd="0" presId="urn:microsoft.com/office/officeart/2005/8/layout/process2"/>
    <dgm:cxn modelId="{A4B24CA2-E4D8-446C-91C0-FAC6496850F7}" type="presOf" srcId="{8928DEEC-1206-486D-BC4E-8C39D0129E02}" destId="{88A5DDF9-7A69-49E8-AF2E-5484D1BF71D5}" srcOrd="1" destOrd="0" presId="urn:microsoft.com/office/officeart/2005/8/layout/process2"/>
    <dgm:cxn modelId="{DFCB6F98-FF07-46D7-AA4C-475A0ADCEE78}" type="presOf" srcId="{D27BC0DF-7596-4D9B-98C1-A1F2C935B74F}" destId="{4B144587-22F1-447F-BAE2-56D424AA59B7}" srcOrd="0" destOrd="0" presId="urn:microsoft.com/office/officeart/2005/8/layout/process2"/>
    <dgm:cxn modelId="{9EA67737-5A49-48F4-9E30-C526420CD24F}" srcId="{978E785B-D439-45DF-88D0-D04BAD04E837}" destId="{54C1FD2B-EAF9-455D-8F61-3972D4CFDF7D}" srcOrd="1" destOrd="0" parTransId="{8C5CECDA-D07D-41E4-8551-3BCE5F29AB80}" sibTransId="{3D5FC16F-2378-47A7-9568-A62501C4BCD1}"/>
    <dgm:cxn modelId="{7CA80FEA-B9D9-4E2F-A714-CEDA7FA2295A}" type="presOf" srcId="{54C1FD2B-EAF9-455D-8F61-3972D4CFDF7D}" destId="{96E17CD0-74C2-4974-B299-972004F7853C}" srcOrd="0" destOrd="0" presId="urn:microsoft.com/office/officeart/2005/8/layout/process2"/>
    <dgm:cxn modelId="{9BCBF336-C092-48A6-AFD8-2CAED180E53B}" srcId="{978E785B-D439-45DF-88D0-D04BAD04E837}" destId="{D27BC0DF-7596-4D9B-98C1-A1F2C935B74F}" srcOrd="2" destOrd="0" parTransId="{97FC0306-CDDE-4151-81B8-C97B0FE72724}" sibTransId="{307FFAF5-AEEF-4918-BEF3-DE5AB942F3AB}"/>
    <dgm:cxn modelId="{3014A0C7-AF0B-43C8-8584-E2FCBBBE8CE3}" srcId="{978E785B-D439-45DF-88D0-D04BAD04E837}" destId="{D3729FAE-A204-4F39-8851-0B18E9780A6F}" srcOrd="0" destOrd="0" parTransId="{16C5EA4D-39CC-43F2-9397-01C42570FB0B}" sibTransId="{8928DEEC-1206-486D-BC4E-8C39D0129E02}"/>
    <dgm:cxn modelId="{DA8E3A9A-2F1B-4F24-BEFF-B1D19A0BE93A}" type="presOf" srcId="{978E785B-D439-45DF-88D0-D04BAD04E837}" destId="{F1FF9C44-AF9A-4B60-9841-097FB55AF0E1}" srcOrd="0" destOrd="0" presId="urn:microsoft.com/office/officeart/2005/8/layout/process2"/>
    <dgm:cxn modelId="{8CEC33AE-28B8-4C52-BA53-13E7294A26A3}" type="presOf" srcId="{8928DEEC-1206-486D-BC4E-8C39D0129E02}" destId="{72ADA7BA-AE24-40B9-B041-4B94BDEB52A7}" srcOrd="0" destOrd="0" presId="urn:microsoft.com/office/officeart/2005/8/layout/process2"/>
    <dgm:cxn modelId="{104A6CE9-FA04-45B7-95FC-5D3CBBADDDBA}" type="presOf" srcId="{D3729FAE-A204-4F39-8851-0B18E9780A6F}" destId="{6E3FB546-814C-4B91-8F6B-5FCE9ED6F7CD}" srcOrd="0" destOrd="0" presId="urn:microsoft.com/office/officeart/2005/8/layout/process2"/>
    <dgm:cxn modelId="{4B3DABE0-AB6F-42F6-90AA-64793A841FFD}" type="presOf" srcId="{3D5FC16F-2378-47A7-9568-A62501C4BCD1}" destId="{96B03467-A96C-41F4-BAA4-1C1F89F93418}" srcOrd="1" destOrd="0" presId="urn:microsoft.com/office/officeart/2005/8/layout/process2"/>
    <dgm:cxn modelId="{9EC4BAFF-44CD-41D9-89F1-A43D2A33B023}" type="presParOf" srcId="{F1FF9C44-AF9A-4B60-9841-097FB55AF0E1}" destId="{6E3FB546-814C-4B91-8F6B-5FCE9ED6F7CD}" srcOrd="0" destOrd="0" presId="urn:microsoft.com/office/officeart/2005/8/layout/process2"/>
    <dgm:cxn modelId="{441A2C6A-74D4-4F0E-982C-420405E1A033}" type="presParOf" srcId="{F1FF9C44-AF9A-4B60-9841-097FB55AF0E1}" destId="{72ADA7BA-AE24-40B9-B041-4B94BDEB52A7}" srcOrd="1" destOrd="0" presId="urn:microsoft.com/office/officeart/2005/8/layout/process2"/>
    <dgm:cxn modelId="{9AE4156D-8DE6-4BB3-9EF9-7A79383A5BDE}" type="presParOf" srcId="{72ADA7BA-AE24-40B9-B041-4B94BDEB52A7}" destId="{88A5DDF9-7A69-49E8-AF2E-5484D1BF71D5}" srcOrd="0" destOrd="0" presId="urn:microsoft.com/office/officeart/2005/8/layout/process2"/>
    <dgm:cxn modelId="{488304CD-5324-474B-A033-677171611041}" type="presParOf" srcId="{F1FF9C44-AF9A-4B60-9841-097FB55AF0E1}" destId="{96E17CD0-74C2-4974-B299-972004F7853C}" srcOrd="2" destOrd="0" presId="urn:microsoft.com/office/officeart/2005/8/layout/process2"/>
    <dgm:cxn modelId="{19A4DD05-FB2A-4B59-84E4-19103DDB1DC1}" type="presParOf" srcId="{F1FF9C44-AF9A-4B60-9841-097FB55AF0E1}" destId="{FDB1C5B3-0B6E-462D-9EFF-EBB61ACC5E7B}" srcOrd="3" destOrd="0" presId="urn:microsoft.com/office/officeart/2005/8/layout/process2"/>
    <dgm:cxn modelId="{D1F3726E-FE79-4B5C-996A-655EF801FA17}" type="presParOf" srcId="{FDB1C5B3-0B6E-462D-9EFF-EBB61ACC5E7B}" destId="{96B03467-A96C-41F4-BAA4-1C1F89F93418}" srcOrd="0" destOrd="0" presId="urn:microsoft.com/office/officeart/2005/8/layout/process2"/>
    <dgm:cxn modelId="{DB965F1D-AFC4-4B6F-BBD9-5D38F582B149}" type="presParOf" srcId="{F1FF9C44-AF9A-4B60-9841-097FB55AF0E1}" destId="{4B144587-22F1-447F-BAE2-56D424AA59B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787734-7762-475B-8FA5-5C51707CDBF3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</dgm:pt>
    <dgm:pt modelId="{A1BE34C4-91B4-42D1-8F1A-9A01685E4928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介面呈現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D200913C-1CD2-41A0-9821-5CB861327D6B}" type="parTrans" cxnId="{64EDE2F8-3ABA-4876-BF08-DFEB8C0D4CC3}">
      <dgm:prSet/>
      <dgm:spPr/>
      <dgm:t>
        <a:bodyPr/>
        <a:lstStyle/>
        <a:p>
          <a:endParaRPr lang="zh-TW" altLang="en-US"/>
        </a:p>
      </dgm:t>
    </dgm:pt>
    <dgm:pt modelId="{63F10289-730C-49BA-BCD4-1EF774ECB631}" type="sibTrans" cxnId="{64EDE2F8-3ABA-4876-BF08-DFEB8C0D4CC3}">
      <dgm:prSet/>
      <dgm:spPr/>
      <dgm:t>
        <a:bodyPr/>
        <a:lstStyle/>
        <a:p>
          <a:endParaRPr lang="zh-TW" altLang="en-US"/>
        </a:p>
      </dgm:t>
    </dgm:pt>
    <dgm:pt modelId="{2494CC0F-76A9-40ED-AE2A-DE6E8272FF76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功能建立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57087794-ABD1-4EF9-BB19-97C83C0D8571}" type="parTrans" cxnId="{3A4287BC-A6F9-4C94-88CE-B1B8E4B089C1}">
      <dgm:prSet/>
      <dgm:spPr/>
      <dgm:t>
        <a:bodyPr/>
        <a:lstStyle/>
        <a:p>
          <a:endParaRPr lang="zh-TW" altLang="en-US"/>
        </a:p>
      </dgm:t>
    </dgm:pt>
    <dgm:pt modelId="{C37759FC-1892-40DE-B5B8-E95DD14F4F28}" type="sibTrans" cxnId="{3A4287BC-A6F9-4C94-88CE-B1B8E4B089C1}">
      <dgm:prSet/>
      <dgm:spPr/>
      <dgm:t>
        <a:bodyPr/>
        <a:lstStyle/>
        <a:p>
          <a:endParaRPr lang="zh-TW" altLang="en-US"/>
        </a:p>
      </dgm:t>
    </dgm:pt>
    <dgm:pt modelId="{941EC901-064E-4FBB-895F-A17AA4245AC6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要求的 格式調整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EA112A98-7885-405D-AAC8-395DC6A19509}" type="parTrans" cxnId="{3268E0B2-45E8-4DF4-8BD8-0EC2B9AFB6F0}">
      <dgm:prSet/>
      <dgm:spPr/>
      <dgm:t>
        <a:bodyPr/>
        <a:lstStyle/>
        <a:p>
          <a:endParaRPr lang="zh-TW" altLang="en-US"/>
        </a:p>
      </dgm:t>
    </dgm:pt>
    <dgm:pt modelId="{BFE4F184-2451-4FA3-BE4B-2A4D8AB214CF}" type="sibTrans" cxnId="{3268E0B2-45E8-4DF4-8BD8-0EC2B9AFB6F0}">
      <dgm:prSet/>
      <dgm:spPr/>
      <dgm:t>
        <a:bodyPr/>
        <a:lstStyle/>
        <a:p>
          <a:endParaRPr lang="zh-TW" altLang="en-US"/>
        </a:p>
      </dgm:t>
    </dgm:pt>
    <dgm:pt modelId="{ABC96639-BA06-466A-9F18-CCCEE5217A58}">
      <dgm:prSet phldrT="[文字]"/>
      <dgm:spPr/>
      <dgm:t>
        <a:bodyPr/>
        <a:lstStyle/>
        <a:p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dialog </a:t>
          </a:r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開窗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65CEB274-6D2D-4AA8-81F7-6467323A709F}" type="parTrans" cxnId="{2A93DE30-5A5F-4FE1-A48F-4502EB7DF06F}">
      <dgm:prSet/>
      <dgm:spPr/>
      <dgm:t>
        <a:bodyPr/>
        <a:lstStyle/>
        <a:p>
          <a:endParaRPr lang="zh-TW" altLang="en-US"/>
        </a:p>
      </dgm:t>
    </dgm:pt>
    <dgm:pt modelId="{3F23228F-693A-4839-B5E2-E7573D02D13D}" type="sibTrans" cxnId="{2A93DE30-5A5F-4FE1-A48F-4502EB7DF06F}">
      <dgm:prSet/>
      <dgm:spPr/>
      <dgm:t>
        <a:bodyPr/>
        <a:lstStyle/>
        <a:p>
          <a:endParaRPr lang="zh-TW" altLang="en-US"/>
        </a:p>
      </dgm:t>
    </dgm:pt>
    <dgm:pt modelId="{703A63C0-5703-4C9B-AEDF-BCEC27D36FB5}" type="pres">
      <dgm:prSet presAssocID="{53787734-7762-475B-8FA5-5C51707CDBF3}" presName="Name0" presStyleCnt="0">
        <dgm:presLayoutVars>
          <dgm:dir/>
          <dgm:resizeHandles val="exact"/>
        </dgm:presLayoutVars>
      </dgm:prSet>
      <dgm:spPr/>
    </dgm:pt>
    <dgm:pt modelId="{5DC4924F-4472-4A7F-BEF2-F445636B0AC0}" type="pres">
      <dgm:prSet presAssocID="{A1BE34C4-91B4-42D1-8F1A-9A01685E492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68D24A-8508-4BE6-9D22-6603F9A8B2F3}" type="pres">
      <dgm:prSet presAssocID="{63F10289-730C-49BA-BCD4-1EF774ECB631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DD41FAE5-71EE-4061-9F0D-D51B709988EB}" type="pres">
      <dgm:prSet presAssocID="{63F10289-730C-49BA-BCD4-1EF774ECB631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BAD4FA09-6323-49D3-B7AD-C46969789DD2}" type="pres">
      <dgm:prSet presAssocID="{2494CC0F-76A9-40ED-AE2A-DE6E8272FF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1E564F-0DE2-4B73-8C26-F0A2F7D12C99}" type="pres">
      <dgm:prSet presAssocID="{C37759FC-1892-40DE-B5B8-E95DD14F4F28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29E3C857-B2F3-4345-BE90-11FC65B81F57}" type="pres">
      <dgm:prSet presAssocID="{C37759FC-1892-40DE-B5B8-E95DD14F4F28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11159DDF-586E-4C1F-A573-4C3B9270F654}" type="pres">
      <dgm:prSet presAssocID="{941EC901-064E-4FBB-895F-A17AA4245AC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6BE9B1-F83C-4A4A-B5E1-83DA49B89B20}" type="pres">
      <dgm:prSet presAssocID="{BFE4F184-2451-4FA3-BE4B-2A4D8AB214CF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ACD03D58-DAAA-43B8-BBAE-5F8678D0D15F}" type="pres">
      <dgm:prSet presAssocID="{BFE4F184-2451-4FA3-BE4B-2A4D8AB214CF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6580BC8E-AC48-453D-A3BE-5E7986E5222C}" type="pres">
      <dgm:prSet presAssocID="{ABC96639-BA06-466A-9F18-CCCEE5217A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1648EFB-7883-41B6-AB15-92DA78550D12}" type="presOf" srcId="{C37759FC-1892-40DE-B5B8-E95DD14F4F28}" destId="{E11E564F-0DE2-4B73-8C26-F0A2F7D12C99}" srcOrd="0" destOrd="0" presId="urn:microsoft.com/office/officeart/2005/8/layout/process1"/>
    <dgm:cxn modelId="{47DA0C12-0340-4569-8088-780791AE3262}" type="presOf" srcId="{BFE4F184-2451-4FA3-BE4B-2A4D8AB214CF}" destId="{ACD03D58-DAAA-43B8-BBAE-5F8678D0D15F}" srcOrd="1" destOrd="0" presId="urn:microsoft.com/office/officeart/2005/8/layout/process1"/>
    <dgm:cxn modelId="{696F921E-8C95-48C8-B349-5FC9A4A5A1D6}" type="presOf" srcId="{BFE4F184-2451-4FA3-BE4B-2A4D8AB214CF}" destId="{756BE9B1-F83C-4A4A-B5E1-83DA49B89B20}" srcOrd="0" destOrd="0" presId="urn:microsoft.com/office/officeart/2005/8/layout/process1"/>
    <dgm:cxn modelId="{3268E0B2-45E8-4DF4-8BD8-0EC2B9AFB6F0}" srcId="{53787734-7762-475B-8FA5-5C51707CDBF3}" destId="{941EC901-064E-4FBB-895F-A17AA4245AC6}" srcOrd="2" destOrd="0" parTransId="{EA112A98-7885-405D-AAC8-395DC6A19509}" sibTransId="{BFE4F184-2451-4FA3-BE4B-2A4D8AB214CF}"/>
    <dgm:cxn modelId="{086B34A8-B6D5-4097-A478-3DCB7EE52B35}" type="presOf" srcId="{53787734-7762-475B-8FA5-5C51707CDBF3}" destId="{703A63C0-5703-4C9B-AEDF-BCEC27D36FB5}" srcOrd="0" destOrd="0" presId="urn:microsoft.com/office/officeart/2005/8/layout/process1"/>
    <dgm:cxn modelId="{DC66A5C7-657C-4274-8732-37E92D54F540}" type="presOf" srcId="{941EC901-064E-4FBB-895F-A17AA4245AC6}" destId="{11159DDF-586E-4C1F-A573-4C3B9270F654}" srcOrd="0" destOrd="0" presId="urn:microsoft.com/office/officeart/2005/8/layout/process1"/>
    <dgm:cxn modelId="{64EDE2F8-3ABA-4876-BF08-DFEB8C0D4CC3}" srcId="{53787734-7762-475B-8FA5-5C51707CDBF3}" destId="{A1BE34C4-91B4-42D1-8F1A-9A01685E4928}" srcOrd="0" destOrd="0" parTransId="{D200913C-1CD2-41A0-9821-5CB861327D6B}" sibTransId="{63F10289-730C-49BA-BCD4-1EF774ECB631}"/>
    <dgm:cxn modelId="{F4EA3C6A-8FB6-4D78-8ADF-59D6E14E16F4}" type="presOf" srcId="{A1BE34C4-91B4-42D1-8F1A-9A01685E4928}" destId="{5DC4924F-4472-4A7F-BEF2-F445636B0AC0}" srcOrd="0" destOrd="0" presId="urn:microsoft.com/office/officeart/2005/8/layout/process1"/>
    <dgm:cxn modelId="{FC9A990A-41E7-4590-A93B-C800E380D14E}" type="presOf" srcId="{63F10289-730C-49BA-BCD4-1EF774ECB631}" destId="{A168D24A-8508-4BE6-9D22-6603F9A8B2F3}" srcOrd="0" destOrd="0" presId="urn:microsoft.com/office/officeart/2005/8/layout/process1"/>
    <dgm:cxn modelId="{3FB4D19F-7446-4FE3-AC9F-FACCB71CBF01}" type="presOf" srcId="{63F10289-730C-49BA-BCD4-1EF774ECB631}" destId="{DD41FAE5-71EE-4061-9F0D-D51B709988EB}" srcOrd="1" destOrd="0" presId="urn:microsoft.com/office/officeart/2005/8/layout/process1"/>
    <dgm:cxn modelId="{7A47CEB3-FB26-41F3-BBFE-B4C206803019}" type="presOf" srcId="{2494CC0F-76A9-40ED-AE2A-DE6E8272FF76}" destId="{BAD4FA09-6323-49D3-B7AD-C46969789DD2}" srcOrd="0" destOrd="0" presId="urn:microsoft.com/office/officeart/2005/8/layout/process1"/>
    <dgm:cxn modelId="{3A4287BC-A6F9-4C94-88CE-B1B8E4B089C1}" srcId="{53787734-7762-475B-8FA5-5C51707CDBF3}" destId="{2494CC0F-76A9-40ED-AE2A-DE6E8272FF76}" srcOrd="1" destOrd="0" parTransId="{57087794-ABD1-4EF9-BB19-97C83C0D8571}" sibTransId="{C37759FC-1892-40DE-B5B8-E95DD14F4F28}"/>
    <dgm:cxn modelId="{6212854B-2520-4C21-8188-042D68660A8C}" type="presOf" srcId="{C37759FC-1892-40DE-B5B8-E95DD14F4F28}" destId="{29E3C857-B2F3-4345-BE90-11FC65B81F57}" srcOrd="1" destOrd="0" presId="urn:microsoft.com/office/officeart/2005/8/layout/process1"/>
    <dgm:cxn modelId="{6F8A3F4A-DBCF-46AC-A31E-054979B252AD}" type="presOf" srcId="{ABC96639-BA06-466A-9F18-CCCEE5217A58}" destId="{6580BC8E-AC48-453D-A3BE-5E7986E5222C}" srcOrd="0" destOrd="0" presId="urn:microsoft.com/office/officeart/2005/8/layout/process1"/>
    <dgm:cxn modelId="{2A93DE30-5A5F-4FE1-A48F-4502EB7DF06F}" srcId="{53787734-7762-475B-8FA5-5C51707CDBF3}" destId="{ABC96639-BA06-466A-9F18-CCCEE5217A58}" srcOrd="3" destOrd="0" parTransId="{65CEB274-6D2D-4AA8-81F7-6467323A709F}" sibTransId="{3F23228F-693A-4839-B5E2-E7573D02D13D}"/>
    <dgm:cxn modelId="{4E0C5501-FB55-4410-B769-2CAF18284E70}" type="presParOf" srcId="{703A63C0-5703-4C9B-AEDF-BCEC27D36FB5}" destId="{5DC4924F-4472-4A7F-BEF2-F445636B0AC0}" srcOrd="0" destOrd="0" presId="urn:microsoft.com/office/officeart/2005/8/layout/process1"/>
    <dgm:cxn modelId="{4D871C19-5690-4C98-9056-997DA2581DB9}" type="presParOf" srcId="{703A63C0-5703-4C9B-AEDF-BCEC27D36FB5}" destId="{A168D24A-8508-4BE6-9D22-6603F9A8B2F3}" srcOrd="1" destOrd="0" presId="urn:microsoft.com/office/officeart/2005/8/layout/process1"/>
    <dgm:cxn modelId="{38B54E77-F92B-4EE4-B1CC-0B72BE250A98}" type="presParOf" srcId="{A168D24A-8508-4BE6-9D22-6603F9A8B2F3}" destId="{DD41FAE5-71EE-4061-9F0D-D51B709988EB}" srcOrd="0" destOrd="0" presId="urn:microsoft.com/office/officeart/2005/8/layout/process1"/>
    <dgm:cxn modelId="{F1F089E6-529F-4347-AC6B-DD36C2E41E21}" type="presParOf" srcId="{703A63C0-5703-4C9B-AEDF-BCEC27D36FB5}" destId="{BAD4FA09-6323-49D3-B7AD-C46969789DD2}" srcOrd="2" destOrd="0" presId="urn:microsoft.com/office/officeart/2005/8/layout/process1"/>
    <dgm:cxn modelId="{8AC7507F-75B6-45D8-A05B-57A862B9DF72}" type="presParOf" srcId="{703A63C0-5703-4C9B-AEDF-BCEC27D36FB5}" destId="{E11E564F-0DE2-4B73-8C26-F0A2F7D12C99}" srcOrd="3" destOrd="0" presId="urn:microsoft.com/office/officeart/2005/8/layout/process1"/>
    <dgm:cxn modelId="{C1A15DBB-ED90-4D4C-B778-F1C7BEB9CFA4}" type="presParOf" srcId="{E11E564F-0DE2-4B73-8C26-F0A2F7D12C99}" destId="{29E3C857-B2F3-4345-BE90-11FC65B81F57}" srcOrd="0" destOrd="0" presId="urn:microsoft.com/office/officeart/2005/8/layout/process1"/>
    <dgm:cxn modelId="{152A80CC-7AF4-4538-81FB-A417231EB8B5}" type="presParOf" srcId="{703A63C0-5703-4C9B-AEDF-BCEC27D36FB5}" destId="{11159DDF-586E-4C1F-A573-4C3B9270F654}" srcOrd="4" destOrd="0" presId="urn:microsoft.com/office/officeart/2005/8/layout/process1"/>
    <dgm:cxn modelId="{61EFE235-BF35-474D-852B-51C27C3EA581}" type="presParOf" srcId="{703A63C0-5703-4C9B-AEDF-BCEC27D36FB5}" destId="{756BE9B1-F83C-4A4A-B5E1-83DA49B89B20}" srcOrd="5" destOrd="0" presId="urn:microsoft.com/office/officeart/2005/8/layout/process1"/>
    <dgm:cxn modelId="{A5112650-1E01-4D14-B989-0D33056B92C4}" type="presParOf" srcId="{756BE9B1-F83C-4A4A-B5E1-83DA49B89B20}" destId="{ACD03D58-DAAA-43B8-BBAE-5F8678D0D15F}" srcOrd="0" destOrd="0" presId="urn:microsoft.com/office/officeart/2005/8/layout/process1"/>
    <dgm:cxn modelId="{873289F7-5F39-4DD3-AE5B-F56154AFCAE4}" type="presParOf" srcId="{703A63C0-5703-4C9B-AEDF-BCEC27D36FB5}" destId="{6580BC8E-AC48-453D-A3BE-5E7986E5222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787734-7762-475B-8FA5-5C51707CDBF3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</dgm:pt>
    <dgm:pt modelId="{A1BE34C4-91B4-42D1-8F1A-9A01685E4928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介面呈現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D200913C-1CD2-41A0-9821-5CB861327D6B}" type="parTrans" cxnId="{64EDE2F8-3ABA-4876-BF08-DFEB8C0D4CC3}">
      <dgm:prSet/>
      <dgm:spPr/>
      <dgm:t>
        <a:bodyPr/>
        <a:lstStyle/>
        <a:p>
          <a:endParaRPr lang="zh-TW" altLang="en-US"/>
        </a:p>
      </dgm:t>
    </dgm:pt>
    <dgm:pt modelId="{63F10289-730C-49BA-BCD4-1EF774ECB631}" type="sibTrans" cxnId="{64EDE2F8-3ABA-4876-BF08-DFEB8C0D4CC3}">
      <dgm:prSet/>
      <dgm:spPr/>
      <dgm:t>
        <a:bodyPr/>
        <a:lstStyle/>
        <a:p>
          <a:endParaRPr lang="zh-TW" altLang="en-US"/>
        </a:p>
      </dgm:t>
    </dgm:pt>
    <dgm:pt modelId="{2494CC0F-76A9-40ED-AE2A-DE6E8272FF76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功能建立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57087794-ABD1-4EF9-BB19-97C83C0D8571}" type="parTrans" cxnId="{3A4287BC-A6F9-4C94-88CE-B1B8E4B089C1}">
      <dgm:prSet/>
      <dgm:spPr/>
      <dgm:t>
        <a:bodyPr/>
        <a:lstStyle/>
        <a:p>
          <a:endParaRPr lang="zh-TW" altLang="en-US"/>
        </a:p>
      </dgm:t>
    </dgm:pt>
    <dgm:pt modelId="{C37759FC-1892-40DE-B5B8-E95DD14F4F28}" type="sibTrans" cxnId="{3A4287BC-A6F9-4C94-88CE-B1B8E4B089C1}">
      <dgm:prSet/>
      <dgm:spPr/>
      <dgm:t>
        <a:bodyPr/>
        <a:lstStyle/>
        <a:p>
          <a:endParaRPr lang="zh-TW" altLang="en-US"/>
        </a:p>
      </dgm:t>
    </dgm:pt>
    <dgm:pt modelId="{703A63C0-5703-4C9B-AEDF-BCEC27D36FB5}" type="pres">
      <dgm:prSet presAssocID="{53787734-7762-475B-8FA5-5C51707CDBF3}" presName="Name0" presStyleCnt="0">
        <dgm:presLayoutVars>
          <dgm:dir/>
          <dgm:resizeHandles val="exact"/>
        </dgm:presLayoutVars>
      </dgm:prSet>
      <dgm:spPr/>
    </dgm:pt>
    <dgm:pt modelId="{5DC4924F-4472-4A7F-BEF2-F445636B0AC0}" type="pres">
      <dgm:prSet presAssocID="{A1BE34C4-91B4-42D1-8F1A-9A01685E492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68D24A-8508-4BE6-9D22-6603F9A8B2F3}" type="pres">
      <dgm:prSet presAssocID="{63F10289-730C-49BA-BCD4-1EF774ECB631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DD41FAE5-71EE-4061-9F0D-D51B709988EB}" type="pres">
      <dgm:prSet presAssocID="{63F10289-730C-49BA-BCD4-1EF774ECB631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AD4FA09-6323-49D3-B7AD-C46969789DD2}" type="pres">
      <dgm:prSet presAssocID="{2494CC0F-76A9-40ED-AE2A-DE6E8272FF7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41D87CF-5465-4AAB-B98C-C26F6C398CAA}" type="presOf" srcId="{53787734-7762-475B-8FA5-5C51707CDBF3}" destId="{703A63C0-5703-4C9B-AEDF-BCEC27D36FB5}" srcOrd="0" destOrd="0" presId="urn:microsoft.com/office/officeart/2005/8/layout/process1"/>
    <dgm:cxn modelId="{64EDE2F8-3ABA-4876-BF08-DFEB8C0D4CC3}" srcId="{53787734-7762-475B-8FA5-5C51707CDBF3}" destId="{A1BE34C4-91B4-42D1-8F1A-9A01685E4928}" srcOrd="0" destOrd="0" parTransId="{D200913C-1CD2-41A0-9821-5CB861327D6B}" sibTransId="{63F10289-730C-49BA-BCD4-1EF774ECB631}"/>
    <dgm:cxn modelId="{C294E9D9-717A-4408-A475-808E007B58CB}" type="presOf" srcId="{2494CC0F-76A9-40ED-AE2A-DE6E8272FF76}" destId="{BAD4FA09-6323-49D3-B7AD-C46969789DD2}" srcOrd="0" destOrd="0" presId="urn:microsoft.com/office/officeart/2005/8/layout/process1"/>
    <dgm:cxn modelId="{0B3FB82E-3EDD-490F-8F99-DAFA6EBDF777}" type="presOf" srcId="{A1BE34C4-91B4-42D1-8F1A-9A01685E4928}" destId="{5DC4924F-4472-4A7F-BEF2-F445636B0AC0}" srcOrd="0" destOrd="0" presId="urn:microsoft.com/office/officeart/2005/8/layout/process1"/>
    <dgm:cxn modelId="{0D8163D0-0D56-4F2A-9590-7F0CF3F48F74}" type="presOf" srcId="{63F10289-730C-49BA-BCD4-1EF774ECB631}" destId="{DD41FAE5-71EE-4061-9F0D-D51B709988EB}" srcOrd="1" destOrd="0" presId="urn:microsoft.com/office/officeart/2005/8/layout/process1"/>
    <dgm:cxn modelId="{3A4287BC-A6F9-4C94-88CE-B1B8E4B089C1}" srcId="{53787734-7762-475B-8FA5-5C51707CDBF3}" destId="{2494CC0F-76A9-40ED-AE2A-DE6E8272FF76}" srcOrd="1" destOrd="0" parTransId="{57087794-ABD1-4EF9-BB19-97C83C0D8571}" sibTransId="{C37759FC-1892-40DE-B5B8-E95DD14F4F28}"/>
    <dgm:cxn modelId="{83001603-5875-4D4D-9923-4D0036EA27BC}" type="presOf" srcId="{63F10289-730C-49BA-BCD4-1EF774ECB631}" destId="{A168D24A-8508-4BE6-9D22-6603F9A8B2F3}" srcOrd="0" destOrd="0" presId="urn:microsoft.com/office/officeart/2005/8/layout/process1"/>
    <dgm:cxn modelId="{6038BB15-0FEB-4388-B799-B190D228EF54}" type="presParOf" srcId="{703A63C0-5703-4C9B-AEDF-BCEC27D36FB5}" destId="{5DC4924F-4472-4A7F-BEF2-F445636B0AC0}" srcOrd="0" destOrd="0" presId="urn:microsoft.com/office/officeart/2005/8/layout/process1"/>
    <dgm:cxn modelId="{A5097DD1-B412-4BE4-BC27-79AEFEB0D089}" type="presParOf" srcId="{703A63C0-5703-4C9B-AEDF-BCEC27D36FB5}" destId="{A168D24A-8508-4BE6-9D22-6603F9A8B2F3}" srcOrd="1" destOrd="0" presId="urn:microsoft.com/office/officeart/2005/8/layout/process1"/>
    <dgm:cxn modelId="{5311A6CB-771D-44CE-8C5B-C815CD8218E4}" type="presParOf" srcId="{A168D24A-8508-4BE6-9D22-6603F9A8B2F3}" destId="{DD41FAE5-71EE-4061-9F0D-D51B709988EB}" srcOrd="0" destOrd="0" presId="urn:microsoft.com/office/officeart/2005/8/layout/process1"/>
    <dgm:cxn modelId="{90ABC15D-2122-4BA9-A7FB-6B4BC10558E6}" type="presParOf" srcId="{703A63C0-5703-4C9B-AEDF-BCEC27D36FB5}" destId="{BAD4FA09-6323-49D3-B7AD-C46969789DD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787734-7762-475B-8FA5-5C51707CDBF3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</dgm:pt>
    <dgm:pt modelId="{A1BE34C4-91B4-42D1-8F1A-9A01685E4928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介面製作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D200913C-1CD2-41A0-9821-5CB861327D6B}" type="parTrans" cxnId="{64EDE2F8-3ABA-4876-BF08-DFEB8C0D4CC3}">
      <dgm:prSet/>
      <dgm:spPr/>
      <dgm:t>
        <a:bodyPr/>
        <a:lstStyle/>
        <a:p>
          <a:endParaRPr lang="zh-TW" altLang="en-US"/>
        </a:p>
      </dgm:t>
    </dgm:pt>
    <dgm:pt modelId="{63F10289-730C-49BA-BCD4-1EF774ECB631}" type="sibTrans" cxnId="{64EDE2F8-3ABA-4876-BF08-DFEB8C0D4CC3}">
      <dgm:prSet/>
      <dgm:spPr/>
      <dgm:t>
        <a:bodyPr/>
        <a:lstStyle/>
        <a:p>
          <a:endParaRPr lang="zh-TW" altLang="en-US"/>
        </a:p>
      </dgm:t>
    </dgm:pt>
    <dgm:pt modelId="{98ECDF61-1ACE-4595-83C8-2D185B85F536}">
      <dgm:prSet phldrT="[文字]"/>
      <dgm:spPr/>
      <dgm:t>
        <a:bodyPr/>
        <a:lstStyle/>
        <a:p>
          <a:r>
            <a:rPr lang="en-US" altLang="zh-TW" b="1" dirty="0" err="1" smtClean="0">
              <a:latin typeface="微軟正黑體" pitchFamily="34" charset="-120"/>
              <a:ea typeface="微軟正黑體" pitchFamily="34" charset="-120"/>
            </a:rPr>
            <a:t>tpc</a:t>
          </a:r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基本複製 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&amp; </a:t>
          </a:r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修改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254766ED-5D1F-488B-B43D-79C3616BE483}" type="parTrans" cxnId="{30D243B7-4E67-4CD7-A9C0-93A42A2E7699}">
      <dgm:prSet/>
      <dgm:spPr/>
      <dgm:t>
        <a:bodyPr/>
        <a:lstStyle/>
        <a:p>
          <a:endParaRPr lang="zh-TW" altLang="en-US"/>
        </a:p>
      </dgm:t>
    </dgm:pt>
    <dgm:pt modelId="{EC611B26-A02D-43F4-AC86-EAC8B1733335}" type="sibTrans" cxnId="{30D243B7-4E67-4CD7-A9C0-93A42A2E7699}">
      <dgm:prSet/>
      <dgm:spPr/>
      <dgm:t>
        <a:bodyPr/>
        <a:lstStyle/>
        <a:p>
          <a:endParaRPr lang="zh-TW" altLang="en-US"/>
        </a:p>
      </dgm:t>
    </dgm:pt>
    <dgm:pt modelId="{32361386-47FC-4BE2-BCBC-FD51E8F0BCB1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導出 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&amp; </a:t>
          </a:r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連接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D6CC3059-B88B-4BE7-82C2-40D1C3EE81F1}" type="parTrans" cxnId="{C36CFF4D-4222-43D0-A321-DF3A81B1D60F}">
      <dgm:prSet/>
      <dgm:spPr/>
      <dgm:t>
        <a:bodyPr/>
        <a:lstStyle/>
        <a:p>
          <a:endParaRPr lang="zh-TW" altLang="en-US"/>
        </a:p>
      </dgm:t>
    </dgm:pt>
    <dgm:pt modelId="{47F89264-133D-43A7-9A8B-442829F61652}" type="sibTrans" cxnId="{C36CFF4D-4222-43D0-A321-DF3A81B1D60F}">
      <dgm:prSet/>
      <dgm:spPr/>
      <dgm:t>
        <a:bodyPr/>
        <a:lstStyle/>
        <a:p>
          <a:endParaRPr lang="zh-TW" altLang="en-US"/>
        </a:p>
      </dgm:t>
    </dgm:pt>
    <dgm:pt modelId="{703A63C0-5703-4C9B-AEDF-BCEC27D36FB5}" type="pres">
      <dgm:prSet presAssocID="{53787734-7762-475B-8FA5-5C51707CDBF3}" presName="Name0" presStyleCnt="0">
        <dgm:presLayoutVars>
          <dgm:dir/>
          <dgm:resizeHandles val="exact"/>
        </dgm:presLayoutVars>
      </dgm:prSet>
      <dgm:spPr/>
    </dgm:pt>
    <dgm:pt modelId="{5DC4924F-4472-4A7F-BEF2-F445636B0AC0}" type="pres">
      <dgm:prSet presAssocID="{A1BE34C4-91B4-42D1-8F1A-9A01685E49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68D24A-8508-4BE6-9D22-6603F9A8B2F3}" type="pres">
      <dgm:prSet presAssocID="{63F10289-730C-49BA-BCD4-1EF774ECB631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DD41FAE5-71EE-4061-9F0D-D51B709988EB}" type="pres">
      <dgm:prSet presAssocID="{63F10289-730C-49BA-BCD4-1EF774ECB631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4A2AACA-F15C-4CA4-9741-1BACE17A56DD}" type="pres">
      <dgm:prSet presAssocID="{98ECDF61-1ACE-4595-83C8-2D185B85F53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1CB738-3A02-43C3-978F-B8E6F13836A4}" type="pres">
      <dgm:prSet presAssocID="{EC611B26-A02D-43F4-AC86-EAC8B1733335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2FF2A11-7527-4542-8A61-AAF57452B02A}" type="pres">
      <dgm:prSet presAssocID="{EC611B26-A02D-43F4-AC86-EAC8B1733335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2874B4A1-29AA-4F5B-873C-6A3D80C58341}" type="pres">
      <dgm:prSet presAssocID="{32361386-47FC-4BE2-BCBC-FD51E8F0BCB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BC6C0CC-7A1B-46CC-A69D-32E2A310587C}" type="presOf" srcId="{53787734-7762-475B-8FA5-5C51707CDBF3}" destId="{703A63C0-5703-4C9B-AEDF-BCEC27D36FB5}" srcOrd="0" destOrd="0" presId="urn:microsoft.com/office/officeart/2005/8/layout/process1"/>
    <dgm:cxn modelId="{E6C60A1D-C33D-4DE9-8FB4-7A1D89F52E70}" type="presOf" srcId="{63F10289-730C-49BA-BCD4-1EF774ECB631}" destId="{A168D24A-8508-4BE6-9D22-6603F9A8B2F3}" srcOrd="0" destOrd="0" presId="urn:microsoft.com/office/officeart/2005/8/layout/process1"/>
    <dgm:cxn modelId="{BB2093E3-1889-4BE7-A933-D69E1BA0D904}" type="presOf" srcId="{EC611B26-A02D-43F4-AC86-EAC8B1733335}" destId="{A81CB738-3A02-43C3-978F-B8E6F13836A4}" srcOrd="0" destOrd="0" presId="urn:microsoft.com/office/officeart/2005/8/layout/process1"/>
    <dgm:cxn modelId="{A7F156C4-EA24-43CD-9213-7A445830AE21}" type="presOf" srcId="{EC611B26-A02D-43F4-AC86-EAC8B1733335}" destId="{22FF2A11-7527-4542-8A61-AAF57452B02A}" srcOrd="1" destOrd="0" presId="urn:microsoft.com/office/officeart/2005/8/layout/process1"/>
    <dgm:cxn modelId="{30D243B7-4E67-4CD7-A9C0-93A42A2E7699}" srcId="{53787734-7762-475B-8FA5-5C51707CDBF3}" destId="{98ECDF61-1ACE-4595-83C8-2D185B85F536}" srcOrd="1" destOrd="0" parTransId="{254766ED-5D1F-488B-B43D-79C3616BE483}" sibTransId="{EC611B26-A02D-43F4-AC86-EAC8B1733335}"/>
    <dgm:cxn modelId="{DA42EC86-E289-4010-8936-919F0E16C625}" type="presOf" srcId="{98ECDF61-1ACE-4595-83C8-2D185B85F536}" destId="{54A2AACA-F15C-4CA4-9741-1BACE17A56DD}" srcOrd="0" destOrd="0" presId="urn:microsoft.com/office/officeart/2005/8/layout/process1"/>
    <dgm:cxn modelId="{ED43BB97-A6AB-4362-ACE1-55A76CBDDE65}" type="presOf" srcId="{A1BE34C4-91B4-42D1-8F1A-9A01685E4928}" destId="{5DC4924F-4472-4A7F-BEF2-F445636B0AC0}" srcOrd="0" destOrd="0" presId="urn:microsoft.com/office/officeart/2005/8/layout/process1"/>
    <dgm:cxn modelId="{64EDE2F8-3ABA-4876-BF08-DFEB8C0D4CC3}" srcId="{53787734-7762-475B-8FA5-5C51707CDBF3}" destId="{A1BE34C4-91B4-42D1-8F1A-9A01685E4928}" srcOrd="0" destOrd="0" parTransId="{D200913C-1CD2-41A0-9821-5CB861327D6B}" sibTransId="{63F10289-730C-49BA-BCD4-1EF774ECB631}"/>
    <dgm:cxn modelId="{9D152E45-0E9C-4417-A6F3-516CDFF18AD3}" type="presOf" srcId="{32361386-47FC-4BE2-BCBC-FD51E8F0BCB1}" destId="{2874B4A1-29AA-4F5B-873C-6A3D80C58341}" srcOrd="0" destOrd="0" presId="urn:microsoft.com/office/officeart/2005/8/layout/process1"/>
    <dgm:cxn modelId="{D53839D3-FE3C-4889-A6A8-77AAD700441B}" type="presOf" srcId="{63F10289-730C-49BA-BCD4-1EF774ECB631}" destId="{DD41FAE5-71EE-4061-9F0D-D51B709988EB}" srcOrd="1" destOrd="0" presId="urn:microsoft.com/office/officeart/2005/8/layout/process1"/>
    <dgm:cxn modelId="{C36CFF4D-4222-43D0-A321-DF3A81B1D60F}" srcId="{53787734-7762-475B-8FA5-5C51707CDBF3}" destId="{32361386-47FC-4BE2-BCBC-FD51E8F0BCB1}" srcOrd="2" destOrd="0" parTransId="{D6CC3059-B88B-4BE7-82C2-40D1C3EE81F1}" sibTransId="{47F89264-133D-43A7-9A8B-442829F61652}"/>
    <dgm:cxn modelId="{FA98B3E9-A973-49E7-B653-73B1681367BB}" type="presParOf" srcId="{703A63C0-5703-4C9B-AEDF-BCEC27D36FB5}" destId="{5DC4924F-4472-4A7F-BEF2-F445636B0AC0}" srcOrd="0" destOrd="0" presId="urn:microsoft.com/office/officeart/2005/8/layout/process1"/>
    <dgm:cxn modelId="{58225BAF-B4DF-4960-B042-6CC86E1CB854}" type="presParOf" srcId="{703A63C0-5703-4C9B-AEDF-BCEC27D36FB5}" destId="{A168D24A-8508-4BE6-9D22-6603F9A8B2F3}" srcOrd="1" destOrd="0" presId="urn:microsoft.com/office/officeart/2005/8/layout/process1"/>
    <dgm:cxn modelId="{4FE06848-36B0-488E-A5F1-427915EC8DDD}" type="presParOf" srcId="{A168D24A-8508-4BE6-9D22-6603F9A8B2F3}" destId="{DD41FAE5-71EE-4061-9F0D-D51B709988EB}" srcOrd="0" destOrd="0" presId="urn:microsoft.com/office/officeart/2005/8/layout/process1"/>
    <dgm:cxn modelId="{2B56E832-777D-4269-B515-6ECE6E5D5CE6}" type="presParOf" srcId="{703A63C0-5703-4C9B-AEDF-BCEC27D36FB5}" destId="{54A2AACA-F15C-4CA4-9741-1BACE17A56DD}" srcOrd="2" destOrd="0" presId="urn:microsoft.com/office/officeart/2005/8/layout/process1"/>
    <dgm:cxn modelId="{1F9F6E7F-EC17-45F8-BC90-69E462495C72}" type="presParOf" srcId="{703A63C0-5703-4C9B-AEDF-BCEC27D36FB5}" destId="{A81CB738-3A02-43C3-978F-B8E6F13836A4}" srcOrd="3" destOrd="0" presId="urn:microsoft.com/office/officeart/2005/8/layout/process1"/>
    <dgm:cxn modelId="{52045F96-79C5-485D-9FBC-C2EEFC38D64F}" type="presParOf" srcId="{A81CB738-3A02-43C3-978F-B8E6F13836A4}" destId="{22FF2A11-7527-4542-8A61-AAF57452B02A}" srcOrd="0" destOrd="0" presId="urn:microsoft.com/office/officeart/2005/8/layout/process1"/>
    <dgm:cxn modelId="{D8F3B956-9F78-4369-B98A-EB46605D422E}" type="presParOf" srcId="{703A63C0-5703-4C9B-AEDF-BCEC27D36FB5}" destId="{2874B4A1-29AA-4F5B-873C-6A3D80C5834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3FB546-814C-4B91-8F6B-5FCE9ED6F7CD}">
      <dsp:nvSpPr>
        <dsp:cNvPr id="0" name=""/>
        <dsp:cNvSpPr/>
      </dsp:nvSpPr>
      <dsp:spPr>
        <a:xfrm>
          <a:off x="594066" y="0"/>
          <a:ext cx="2268251" cy="12601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itchFamily="34" charset="-120"/>
              <a:ea typeface="微軟正黑體" pitchFamily="34" charset="-120"/>
            </a:rPr>
            <a:t>資料模型 </a:t>
          </a:r>
          <a:r>
            <a:rPr lang="en-US" altLang="zh-TW" sz="2400" b="1" kern="1200" dirty="0" smtClean="0">
              <a:latin typeface="微軟正黑體" pitchFamily="34" charset="-120"/>
              <a:ea typeface="微軟正黑體" pitchFamily="34" charset="-120"/>
            </a:rPr>
            <a:t>&amp;</a:t>
          </a:r>
          <a:r>
            <a:rPr lang="zh-TW" altLang="en-US" sz="2400" b="1" kern="1200" dirty="0" smtClean="0">
              <a:latin typeface="微軟正黑體" pitchFamily="34" charset="-120"/>
              <a:ea typeface="微軟正黑體" pitchFamily="34" charset="-120"/>
            </a:rPr>
            <a:t>   路由</a:t>
          </a:r>
          <a:endParaRPr lang="zh-TW" altLang="en-US" sz="2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94066" y="0"/>
        <a:ext cx="2268251" cy="1260139"/>
      </dsp:txXfrm>
    </dsp:sp>
    <dsp:sp modelId="{72ADA7BA-AE24-40B9-B041-4B94BDEB52A7}">
      <dsp:nvSpPr>
        <dsp:cNvPr id="0" name=""/>
        <dsp:cNvSpPr/>
      </dsp:nvSpPr>
      <dsp:spPr>
        <a:xfrm rot="5400000">
          <a:off x="1491915" y="1291643"/>
          <a:ext cx="472552" cy="5670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5400000">
        <a:off x="1491915" y="1291643"/>
        <a:ext cx="472552" cy="567062"/>
      </dsp:txXfrm>
    </dsp:sp>
    <dsp:sp modelId="{96E17CD0-74C2-4974-B299-972004F7853C}">
      <dsp:nvSpPr>
        <dsp:cNvPr id="0" name=""/>
        <dsp:cNvSpPr/>
      </dsp:nvSpPr>
      <dsp:spPr>
        <a:xfrm>
          <a:off x="594066" y="1890210"/>
          <a:ext cx="2268251" cy="12601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itchFamily="34" charset="-120"/>
              <a:ea typeface="微軟正黑體" pitchFamily="34" charset="-120"/>
            </a:rPr>
            <a:t>大列表查詢</a:t>
          </a:r>
          <a:endParaRPr lang="en-US" altLang="zh-TW" sz="2400" b="1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94066" y="1890210"/>
        <a:ext cx="2268251" cy="1260139"/>
      </dsp:txXfrm>
    </dsp:sp>
    <dsp:sp modelId="{FDB1C5B3-0B6E-462D-9EFF-EBB61ACC5E7B}">
      <dsp:nvSpPr>
        <dsp:cNvPr id="0" name=""/>
        <dsp:cNvSpPr/>
      </dsp:nvSpPr>
      <dsp:spPr>
        <a:xfrm rot="5400000">
          <a:off x="1491915" y="3181853"/>
          <a:ext cx="472552" cy="5670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5400000">
        <a:off x="1491915" y="3181853"/>
        <a:ext cx="472552" cy="567062"/>
      </dsp:txXfrm>
    </dsp:sp>
    <dsp:sp modelId="{4B144587-22F1-447F-BAE2-56D424AA59B7}">
      <dsp:nvSpPr>
        <dsp:cNvPr id="0" name=""/>
        <dsp:cNvSpPr/>
      </dsp:nvSpPr>
      <dsp:spPr>
        <a:xfrm>
          <a:off x="594066" y="3780419"/>
          <a:ext cx="2268251" cy="12601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itchFamily="34" charset="-120"/>
              <a:ea typeface="微軟正黑體" pitchFamily="34" charset="-120"/>
            </a:rPr>
            <a:t>單筆維護</a:t>
          </a:r>
          <a:endParaRPr lang="en-US" altLang="zh-TW" sz="2400" b="1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94066" y="3780419"/>
        <a:ext cx="2268251" cy="126013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C4924F-4472-4A7F-BEF2-F445636B0AC0}">
      <dsp:nvSpPr>
        <dsp:cNvPr id="0" name=""/>
        <dsp:cNvSpPr/>
      </dsp:nvSpPr>
      <dsp:spPr>
        <a:xfrm>
          <a:off x="2594" y="371483"/>
          <a:ext cx="1134512" cy="928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介面呈現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594" y="371483"/>
        <a:ext cx="1134512" cy="928993"/>
      </dsp:txXfrm>
    </dsp:sp>
    <dsp:sp modelId="{A168D24A-8508-4BE6-9D22-6603F9A8B2F3}">
      <dsp:nvSpPr>
        <dsp:cNvPr id="0" name=""/>
        <dsp:cNvSpPr/>
      </dsp:nvSpPr>
      <dsp:spPr>
        <a:xfrm>
          <a:off x="1250558" y="695300"/>
          <a:ext cx="240516" cy="281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1250558" y="695300"/>
        <a:ext cx="240516" cy="281359"/>
      </dsp:txXfrm>
    </dsp:sp>
    <dsp:sp modelId="{BAD4FA09-6323-49D3-B7AD-C46969789DD2}">
      <dsp:nvSpPr>
        <dsp:cNvPr id="0" name=""/>
        <dsp:cNvSpPr/>
      </dsp:nvSpPr>
      <dsp:spPr>
        <a:xfrm>
          <a:off x="1590912" y="371483"/>
          <a:ext cx="1134512" cy="928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功能建立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590912" y="371483"/>
        <a:ext cx="1134512" cy="928993"/>
      </dsp:txXfrm>
    </dsp:sp>
    <dsp:sp modelId="{E11E564F-0DE2-4B73-8C26-F0A2F7D12C99}">
      <dsp:nvSpPr>
        <dsp:cNvPr id="0" name=""/>
        <dsp:cNvSpPr/>
      </dsp:nvSpPr>
      <dsp:spPr>
        <a:xfrm>
          <a:off x="2838876" y="695300"/>
          <a:ext cx="240516" cy="281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2838876" y="695300"/>
        <a:ext cx="240516" cy="281359"/>
      </dsp:txXfrm>
    </dsp:sp>
    <dsp:sp modelId="{11159DDF-586E-4C1F-A573-4C3B9270F654}">
      <dsp:nvSpPr>
        <dsp:cNvPr id="0" name=""/>
        <dsp:cNvSpPr/>
      </dsp:nvSpPr>
      <dsp:spPr>
        <a:xfrm>
          <a:off x="3179230" y="371483"/>
          <a:ext cx="1134512" cy="928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要求的 格式調整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79230" y="371483"/>
        <a:ext cx="1134512" cy="928993"/>
      </dsp:txXfrm>
    </dsp:sp>
    <dsp:sp modelId="{756BE9B1-F83C-4A4A-B5E1-83DA49B89B20}">
      <dsp:nvSpPr>
        <dsp:cNvPr id="0" name=""/>
        <dsp:cNvSpPr/>
      </dsp:nvSpPr>
      <dsp:spPr>
        <a:xfrm>
          <a:off x="4427194" y="695300"/>
          <a:ext cx="240516" cy="281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4427194" y="695300"/>
        <a:ext cx="240516" cy="281359"/>
      </dsp:txXfrm>
    </dsp:sp>
    <dsp:sp modelId="{6580BC8E-AC48-453D-A3BE-5E7986E5222C}">
      <dsp:nvSpPr>
        <dsp:cNvPr id="0" name=""/>
        <dsp:cNvSpPr/>
      </dsp:nvSpPr>
      <dsp:spPr>
        <a:xfrm>
          <a:off x="4767548" y="371483"/>
          <a:ext cx="1134512" cy="928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dialog </a:t>
          </a: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開窗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767548" y="371483"/>
        <a:ext cx="1134512" cy="92899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C4924F-4472-4A7F-BEF2-F445636B0AC0}">
      <dsp:nvSpPr>
        <dsp:cNvPr id="0" name=""/>
        <dsp:cNvSpPr/>
      </dsp:nvSpPr>
      <dsp:spPr>
        <a:xfrm>
          <a:off x="703" y="198197"/>
          <a:ext cx="1499580" cy="899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itchFamily="34" charset="-120"/>
              <a:ea typeface="微軟正黑體" pitchFamily="34" charset="-120"/>
            </a:rPr>
            <a:t>介面呈現</a:t>
          </a:r>
          <a:endParaRPr lang="zh-TW" altLang="en-US" sz="2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03" y="198197"/>
        <a:ext cx="1499580" cy="899748"/>
      </dsp:txXfrm>
    </dsp:sp>
    <dsp:sp modelId="{A168D24A-8508-4BE6-9D22-6603F9A8B2F3}">
      <dsp:nvSpPr>
        <dsp:cNvPr id="0" name=""/>
        <dsp:cNvSpPr/>
      </dsp:nvSpPr>
      <dsp:spPr>
        <a:xfrm>
          <a:off x="1650241" y="462123"/>
          <a:ext cx="317911" cy="3718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>
        <a:off x="1650241" y="462123"/>
        <a:ext cx="317911" cy="371896"/>
      </dsp:txXfrm>
    </dsp:sp>
    <dsp:sp modelId="{BAD4FA09-6323-49D3-B7AD-C46969789DD2}">
      <dsp:nvSpPr>
        <dsp:cNvPr id="0" name=""/>
        <dsp:cNvSpPr/>
      </dsp:nvSpPr>
      <dsp:spPr>
        <a:xfrm>
          <a:off x="2100116" y="198197"/>
          <a:ext cx="1499580" cy="899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itchFamily="34" charset="-120"/>
              <a:ea typeface="微軟正黑體" pitchFamily="34" charset="-120"/>
            </a:rPr>
            <a:t>功能建立</a:t>
          </a:r>
          <a:endParaRPr lang="zh-TW" altLang="en-US" sz="2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00116" y="198197"/>
        <a:ext cx="1499580" cy="89974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C4924F-4472-4A7F-BEF2-F445636B0AC0}">
      <dsp:nvSpPr>
        <dsp:cNvPr id="0" name=""/>
        <dsp:cNvSpPr/>
      </dsp:nvSpPr>
      <dsp:spPr>
        <a:xfrm>
          <a:off x="5695" y="281351"/>
          <a:ext cx="1702454" cy="1021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介面製作</a:t>
          </a:r>
          <a:endParaRPr lang="zh-TW" altLang="en-US" sz="20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695" y="281351"/>
        <a:ext cx="1702454" cy="1021472"/>
      </dsp:txXfrm>
    </dsp:sp>
    <dsp:sp modelId="{A168D24A-8508-4BE6-9D22-6603F9A8B2F3}">
      <dsp:nvSpPr>
        <dsp:cNvPr id="0" name=""/>
        <dsp:cNvSpPr/>
      </dsp:nvSpPr>
      <dsp:spPr>
        <a:xfrm>
          <a:off x="1878396" y="580983"/>
          <a:ext cx="360920" cy="4222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1878396" y="580983"/>
        <a:ext cx="360920" cy="422208"/>
      </dsp:txXfrm>
    </dsp:sp>
    <dsp:sp modelId="{54A2AACA-F15C-4CA4-9741-1BACE17A56DD}">
      <dsp:nvSpPr>
        <dsp:cNvPr id="0" name=""/>
        <dsp:cNvSpPr/>
      </dsp:nvSpPr>
      <dsp:spPr>
        <a:xfrm>
          <a:off x="2389132" y="281351"/>
          <a:ext cx="1702454" cy="1021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err="1" smtClean="0">
              <a:latin typeface="微軟正黑體" pitchFamily="34" charset="-120"/>
              <a:ea typeface="微軟正黑體" pitchFamily="34" charset="-120"/>
            </a:rPr>
            <a:t>tpc</a:t>
          </a: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基本複製 </a:t>
          </a:r>
          <a:r>
            <a:rPr lang="en-US" altLang="zh-TW" sz="2000" b="1" kern="1200" dirty="0" smtClean="0">
              <a:latin typeface="微軟正黑體" pitchFamily="34" charset="-120"/>
              <a:ea typeface="微軟正黑體" pitchFamily="34" charset="-120"/>
            </a:rPr>
            <a:t>&amp; </a:t>
          </a: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修改</a:t>
          </a:r>
          <a:endParaRPr lang="zh-TW" altLang="en-US" sz="20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89132" y="281351"/>
        <a:ext cx="1702454" cy="1021472"/>
      </dsp:txXfrm>
    </dsp:sp>
    <dsp:sp modelId="{A81CB738-3A02-43C3-978F-B8E6F13836A4}">
      <dsp:nvSpPr>
        <dsp:cNvPr id="0" name=""/>
        <dsp:cNvSpPr/>
      </dsp:nvSpPr>
      <dsp:spPr>
        <a:xfrm>
          <a:off x="4261832" y="580983"/>
          <a:ext cx="360920" cy="4222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4261832" y="580983"/>
        <a:ext cx="360920" cy="422208"/>
      </dsp:txXfrm>
    </dsp:sp>
    <dsp:sp modelId="{2874B4A1-29AA-4F5B-873C-6A3D80C58341}">
      <dsp:nvSpPr>
        <dsp:cNvPr id="0" name=""/>
        <dsp:cNvSpPr/>
      </dsp:nvSpPr>
      <dsp:spPr>
        <a:xfrm>
          <a:off x="4772569" y="281351"/>
          <a:ext cx="1702454" cy="1021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導出 </a:t>
          </a:r>
          <a:r>
            <a:rPr lang="en-US" altLang="zh-TW" sz="2000" b="1" kern="1200" dirty="0" smtClean="0">
              <a:latin typeface="微軟正黑體" pitchFamily="34" charset="-120"/>
              <a:ea typeface="微軟正黑體" pitchFamily="34" charset="-120"/>
            </a:rPr>
            <a:t>&amp; </a:t>
          </a: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連接</a:t>
          </a:r>
          <a:endParaRPr lang="zh-TW" altLang="en-US" sz="20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772569" y="281351"/>
        <a:ext cx="1702454" cy="102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8CBE-4315-4D21-90FF-A00AAD9E12A6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61280-C617-4D47-AD7E-CAEB17B3FB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1280-C617-4D47-AD7E-CAEB17B3FBF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1280-C617-4D47-AD7E-CAEB17B3FBF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83768" y="404664"/>
            <a:ext cx="319747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zh-TW" alt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新專案</a:t>
            </a:r>
            <a:r>
              <a:rPr lang="en-US" altLang="zh-TW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銀行</a:t>
            </a:r>
            <a:r>
              <a:rPr lang="en-US" altLang="zh-TW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Test</a:t>
            </a:r>
            <a:endParaRPr lang="zh-TW" altLang="en-US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3"/>
            <a:ext cx="5544616" cy="263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564904"/>
            <a:ext cx="15190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124744"/>
            <a:ext cx="2952328" cy="117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861048"/>
            <a:ext cx="5905203" cy="291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517232"/>
            <a:ext cx="363865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39" y="4509120"/>
            <a:ext cx="701845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996952"/>
            <a:ext cx="37444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140968"/>
            <a:ext cx="1162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483768" y="2996950"/>
            <a:ext cx="3744416" cy="864097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1475656" y="3068960"/>
            <a:ext cx="14401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向右箭號 10"/>
          <p:cNvSpPr/>
          <p:nvPr/>
        </p:nvSpPr>
        <p:spPr>
          <a:xfrm>
            <a:off x="1907704" y="321297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220072" y="4869160"/>
            <a:ext cx="309634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79512" y="116632"/>
            <a:ext cx="467467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大列表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表格編輯功能、進階查詢鍵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7544" y="4509120"/>
            <a:ext cx="53245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html</a:t>
            </a:r>
            <a:endParaRPr lang="zh-TW" altLang="en-US" sz="1200" b="1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9" y="6237312"/>
            <a:ext cx="3168352" cy="22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1331641" y="6165304"/>
            <a:ext cx="3312368" cy="36004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11561" y="6165304"/>
            <a:ext cx="36004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1" dirty="0" err="1" smtClean="0"/>
              <a:t>ts</a:t>
            </a:r>
            <a:endParaRPr lang="zh-TW" altLang="en-US" sz="14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7544" y="4005064"/>
            <a:ext cx="1005403" cy="338554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跳出視窗</a:t>
            </a:r>
            <a:endParaRPr lang="zh-TW" altLang="en-US" sz="1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980728"/>
            <a:ext cx="6120680" cy="83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文字方塊 17"/>
          <p:cNvSpPr txBox="1"/>
          <p:nvPr/>
        </p:nvSpPr>
        <p:spPr>
          <a:xfrm>
            <a:off x="539552" y="980728"/>
            <a:ext cx="1005403" cy="338554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編輯功能</a:t>
            </a:r>
            <a:endParaRPr lang="zh-TW" altLang="en-US" sz="1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483768" y="1988840"/>
            <a:ext cx="6442789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先跳轉至 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amb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= b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唯讀狀態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查看詳細資料，再從單筆維護確認是否編輯在跳轉成 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amb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= m</a:t>
            </a:r>
          </a:p>
        </p:txBody>
      </p:sp>
      <p:sp>
        <p:nvSpPr>
          <p:cNvPr id="22" name="矩形 21"/>
          <p:cNvSpPr/>
          <p:nvPr/>
        </p:nvSpPr>
        <p:spPr>
          <a:xfrm>
            <a:off x="6804248" y="1268760"/>
            <a:ext cx="180020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860032" y="6165304"/>
            <a:ext cx="3393878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透過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@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ViewChild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取得子元件，得到子元件的值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79512" y="116632"/>
            <a:ext cx="287931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大列表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進階查詢鍵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628800"/>
            <a:ext cx="2952328" cy="340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628800"/>
            <a:ext cx="3168352" cy="339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628800"/>
            <a:ext cx="2520280" cy="155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179512" y="1628800"/>
            <a:ext cx="2520280" cy="158417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652120" y="1556792"/>
            <a:ext cx="2984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b="1" dirty="0" err="1" smtClean="0"/>
              <a:t>ts</a:t>
            </a:r>
            <a:endParaRPr lang="zh-TW" altLang="en-US" sz="1200" b="1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908720"/>
            <a:ext cx="4230680" cy="57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矩形 24"/>
          <p:cNvSpPr/>
          <p:nvPr/>
        </p:nvSpPr>
        <p:spPr>
          <a:xfrm>
            <a:off x="4932040" y="1052736"/>
            <a:ext cx="2160240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732240" y="1268760"/>
            <a:ext cx="48301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html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51520" y="980728"/>
            <a:ext cx="1415772" cy="338554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視窗介面設定</a:t>
            </a:r>
            <a:endParaRPr lang="zh-TW" altLang="en-US" sz="1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51520" y="5229200"/>
            <a:ext cx="1415772" cy="338554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進階查詢功能</a:t>
            </a:r>
            <a:endParaRPr lang="zh-TW" altLang="en-US" sz="1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75856" y="1196752"/>
            <a:ext cx="1440160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5229200"/>
            <a:ext cx="4968552" cy="147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文字方塊 29"/>
          <p:cNvSpPr txBox="1"/>
          <p:nvPr/>
        </p:nvSpPr>
        <p:spPr>
          <a:xfrm>
            <a:off x="6516216" y="6453336"/>
            <a:ext cx="2984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b="1" dirty="0" err="1" smtClean="0"/>
              <a:t>ts</a:t>
            </a:r>
            <a:endParaRPr lang="zh-TW" altLang="en-US" sz="1200" b="1" dirty="0"/>
          </a:p>
        </p:txBody>
      </p:sp>
      <p:sp>
        <p:nvSpPr>
          <p:cNvPr id="32" name="矩形 31"/>
          <p:cNvSpPr/>
          <p:nvPr/>
        </p:nvSpPr>
        <p:spPr>
          <a:xfrm>
            <a:off x="1979712" y="5373216"/>
            <a:ext cx="144016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19872" y="5445224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995936" y="5229200"/>
            <a:ext cx="3724096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先做清空，使再次執行查詢功能時資料才不會沒變化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9712" y="5877272"/>
            <a:ext cx="4392488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372200" y="6093296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948264" y="5949280"/>
            <a:ext cx="1152128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進階查詢功能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7504" y="3356992"/>
            <a:ext cx="3024336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3429000"/>
            <a:ext cx="288032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矩形 35"/>
          <p:cNvSpPr/>
          <p:nvPr/>
        </p:nvSpPr>
        <p:spPr>
          <a:xfrm>
            <a:off x="1691680" y="3284984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3356992"/>
            <a:ext cx="1348513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79512" y="116632"/>
            <a:ext cx="3751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單筆維護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基本的架構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152780" cy="490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矩形 28"/>
          <p:cNvSpPr/>
          <p:nvPr/>
        </p:nvSpPr>
        <p:spPr>
          <a:xfrm>
            <a:off x="395536" y="2276872"/>
            <a:ext cx="18722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95536" y="1556792"/>
            <a:ext cx="374441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707904" y="1268760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292080" y="1844824"/>
            <a:ext cx="2736304" cy="30777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建立響應式表單 ，並運用其格式</a:t>
            </a:r>
            <a:endParaRPr lang="zh-TW" altLang="en-US" sz="1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2267744" y="2564904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059832" y="2420888"/>
            <a:ext cx="1152128" cy="30777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en-US" altLang="zh-TW" sz="14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路徑</a:t>
            </a:r>
            <a:endParaRPr lang="zh-TW" altLang="en-US" sz="1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5536" y="5157192"/>
            <a:ext cx="187220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644008" y="1844824"/>
            <a:ext cx="648072" cy="153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endCxn id="30" idx="3"/>
          </p:cNvCxnSpPr>
          <p:nvPr/>
        </p:nvCxnSpPr>
        <p:spPr>
          <a:xfrm rot="10800000" flipV="1">
            <a:off x="4139952" y="1484784"/>
            <a:ext cx="504056" cy="396044"/>
          </a:xfrm>
          <a:prstGeom prst="bentConnector3">
            <a:avLst>
              <a:gd name="adj1" fmla="val 86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2267744" y="5373216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059832" y="5229200"/>
            <a:ext cx="2160240" cy="52322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運用</a:t>
            </a:r>
            <a:r>
              <a:rPr lang="en-US" altLang="zh-TW" sz="14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editsuper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裡的功能，取得所需的功能</a:t>
            </a:r>
            <a:endParaRPr lang="zh-TW" altLang="en-US" sz="1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79512" y="116632"/>
            <a:ext cx="276389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單筆維護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介面 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8064895" cy="125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852936"/>
            <a:ext cx="6552728" cy="36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060848"/>
            <a:ext cx="8064896" cy="44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矩形 75"/>
          <p:cNvSpPr/>
          <p:nvPr/>
        </p:nvSpPr>
        <p:spPr>
          <a:xfrm>
            <a:off x="539552" y="836712"/>
            <a:ext cx="806489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1187624" y="3284984"/>
            <a:ext cx="489654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1187624" y="3933056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1187624" y="4509120"/>
            <a:ext cx="6120680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肘形接點 83"/>
          <p:cNvCxnSpPr/>
          <p:nvPr/>
        </p:nvCxnSpPr>
        <p:spPr>
          <a:xfrm rot="10800000" flipV="1">
            <a:off x="6084168" y="2492896"/>
            <a:ext cx="2016224" cy="1080120"/>
          </a:xfrm>
          <a:prstGeom prst="bentConnector3">
            <a:avLst>
              <a:gd name="adj1" fmla="val -14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98" idx="1"/>
            <a:endCxn id="82" idx="1"/>
          </p:cNvCxnSpPr>
          <p:nvPr/>
        </p:nvCxnSpPr>
        <p:spPr>
          <a:xfrm rot="10800000" flipH="1" flipV="1">
            <a:off x="611560" y="1628800"/>
            <a:ext cx="576064" cy="3852428"/>
          </a:xfrm>
          <a:prstGeom prst="bentConnector3">
            <a:avLst>
              <a:gd name="adj1" fmla="val -3472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755576" y="2276872"/>
            <a:ext cx="76328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611560" y="1268760"/>
            <a:ext cx="79208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539552" y="908720"/>
            <a:ext cx="28083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肘形接點 104"/>
          <p:cNvCxnSpPr>
            <a:stCxn id="104" idx="1"/>
            <a:endCxn id="81" idx="1"/>
          </p:cNvCxnSpPr>
          <p:nvPr/>
        </p:nvCxnSpPr>
        <p:spPr>
          <a:xfrm rot="10800000" flipH="1" flipV="1">
            <a:off x="539552" y="1088740"/>
            <a:ext cx="648072" cy="3132348"/>
          </a:xfrm>
          <a:prstGeom prst="bentConnector3">
            <a:avLst>
              <a:gd name="adj1" fmla="val -6613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79512" y="116632"/>
            <a:ext cx="26741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單筆維護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介面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808384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39552" y="836712"/>
            <a:ext cx="8064896" cy="151216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564904"/>
            <a:ext cx="439248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564904"/>
            <a:ext cx="43924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395536" y="5661248"/>
            <a:ext cx="1944216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輸入框、日曆、勾選格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4941168"/>
            <a:ext cx="360040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stCxn id="10" idx="1"/>
            <a:endCxn id="9" idx="1"/>
          </p:cNvCxnSpPr>
          <p:nvPr/>
        </p:nvCxnSpPr>
        <p:spPr>
          <a:xfrm rot="10800000" flipV="1">
            <a:off x="395536" y="5013176"/>
            <a:ext cx="12700" cy="78657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79912" y="4797152"/>
            <a:ext cx="64807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059832" y="4797152"/>
            <a:ext cx="720080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肘形接點 17"/>
          <p:cNvCxnSpPr/>
          <p:nvPr/>
        </p:nvCxnSpPr>
        <p:spPr>
          <a:xfrm rot="5400000">
            <a:off x="2375756" y="5121188"/>
            <a:ext cx="1224136" cy="864096"/>
          </a:xfrm>
          <a:prstGeom prst="bentConnector3">
            <a:avLst>
              <a:gd name="adj1" fmla="val 3910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51720" y="6165304"/>
            <a:ext cx="1008112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是否為必填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4" name="肘形接點 23"/>
          <p:cNvCxnSpPr>
            <a:stCxn id="16" idx="2"/>
          </p:cNvCxnSpPr>
          <p:nvPr/>
        </p:nvCxnSpPr>
        <p:spPr>
          <a:xfrm rot="5400000">
            <a:off x="3257854" y="5463226"/>
            <a:ext cx="1368152" cy="32403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47864" y="6309320"/>
            <a:ext cx="936104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佈局調整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88024" y="3356992"/>
            <a:ext cx="4248472" cy="64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956376" y="4077072"/>
            <a:ext cx="936104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特別注意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5148064" y="3573016"/>
            <a:ext cx="10081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732240" y="3717032"/>
            <a:ext cx="10801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79512" y="116632"/>
            <a:ext cx="26741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單筆維護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介面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06489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539552" y="980728"/>
            <a:ext cx="8064896" cy="13681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564904"/>
            <a:ext cx="5616624" cy="345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2483768" y="4077072"/>
            <a:ext cx="158587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肘形接點 20"/>
          <p:cNvCxnSpPr>
            <a:stCxn id="20" idx="3"/>
            <a:endCxn id="26" idx="1"/>
          </p:cNvCxnSpPr>
          <p:nvPr/>
        </p:nvCxnSpPr>
        <p:spPr>
          <a:xfrm flipV="1">
            <a:off x="4069638" y="3124419"/>
            <a:ext cx="2086538" cy="1060665"/>
          </a:xfrm>
          <a:prstGeom prst="bentConnector3">
            <a:avLst>
              <a:gd name="adj1" fmla="val 7099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156176" y="2708920"/>
            <a:ext cx="1728192" cy="83099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對應一開始的建立資料模型的部分，從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form/xxx/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xxx.form.ts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相對的名稱並給上</a:t>
            </a:r>
            <a:endParaRPr lang="en-US" altLang="zh-TW" sz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19872" y="4869160"/>
            <a:ext cx="5544616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941168"/>
            <a:ext cx="540999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1" name="直線單箭頭接點 40"/>
          <p:cNvCxnSpPr/>
          <p:nvPr/>
        </p:nvCxnSpPr>
        <p:spPr>
          <a:xfrm flipV="1">
            <a:off x="7092280" y="4653136"/>
            <a:ext cx="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228184" y="4005064"/>
            <a:ext cx="2088232" cy="67710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響應式內格式設定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觸發的事件、有效值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必填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、輸入框的字數限制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79512" y="116632"/>
            <a:ext cx="276389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單筆維護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功能 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645024"/>
            <a:ext cx="806489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矩形 33"/>
          <p:cNvSpPr/>
          <p:nvPr/>
        </p:nvSpPr>
        <p:spPr>
          <a:xfrm>
            <a:off x="1763688" y="3861048"/>
            <a:ext cx="86409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627784" y="3861048"/>
            <a:ext cx="374441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115616" y="2996952"/>
            <a:ext cx="1816523" cy="30777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編輯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唯讀 狀態</a:t>
            </a:r>
            <a:endParaRPr lang="zh-TW" altLang="en-US" sz="1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7" name="肘形接點 36"/>
          <p:cNvCxnSpPr>
            <a:endCxn id="36" idx="2"/>
          </p:cNvCxnSpPr>
          <p:nvPr/>
        </p:nvCxnSpPr>
        <p:spPr>
          <a:xfrm rot="16200000" flipV="1">
            <a:off x="1831648" y="3496960"/>
            <a:ext cx="556319" cy="1718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563888" y="2636912"/>
            <a:ext cx="3456384" cy="52322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getRawValue</a:t>
            </a:r>
            <a:r>
              <a:rPr lang="en-US" altLang="zh-TW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():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取得整個 </a:t>
            </a:r>
            <a:r>
              <a:rPr lang="en-US" altLang="zh-TW" sz="1400" dirty="0" err="1" smtClean="0">
                <a:latin typeface="微軟正黑體" pitchFamily="34" charset="-120"/>
                <a:ea typeface="微軟正黑體" pitchFamily="34" charset="-120"/>
              </a:rPr>
              <a:t>FormGroup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的值，包含任何被 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disabled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的控制項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0" name="肘形接點 39"/>
          <p:cNvCxnSpPr/>
          <p:nvPr/>
        </p:nvCxnSpPr>
        <p:spPr>
          <a:xfrm rot="5400000" flipH="1" flipV="1">
            <a:off x="4355976" y="3212976"/>
            <a:ext cx="720080" cy="5760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115616" y="4077072"/>
            <a:ext cx="0" cy="6480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115616" y="4725144"/>
            <a:ext cx="216024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115616" y="4077072"/>
            <a:ext cx="525658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6372200" y="3861048"/>
            <a:ext cx="0" cy="2160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6372200" y="3861048"/>
            <a:ext cx="216024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532440" y="3861048"/>
            <a:ext cx="0" cy="6480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275856" y="4509120"/>
            <a:ext cx="525658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3275856" y="4509120"/>
            <a:ext cx="0" cy="2160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肘形接點 66"/>
          <p:cNvCxnSpPr/>
          <p:nvPr/>
        </p:nvCxnSpPr>
        <p:spPr>
          <a:xfrm rot="16200000" flipH="1">
            <a:off x="2807804" y="4761148"/>
            <a:ext cx="1152130" cy="1080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1187624" y="5877272"/>
            <a:ext cx="5570756" cy="67710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功能建立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endParaRPr lang="en-US" altLang="zh-TW" sz="7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新增、編輯、刪除、離開、確認儲存、還原、草稿儲存、作廢、取消</a:t>
            </a:r>
            <a:endParaRPr lang="zh-TW" altLang="en-US" sz="1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764704"/>
            <a:ext cx="684075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矩形 22"/>
          <p:cNvSpPr/>
          <p:nvPr/>
        </p:nvSpPr>
        <p:spPr>
          <a:xfrm>
            <a:off x="323528" y="764704"/>
            <a:ext cx="6840760" cy="158417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23528" y="908720"/>
            <a:ext cx="32403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79512" y="116632"/>
            <a:ext cx="455926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單筆維護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提出的要求調整 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32861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68760"/>
            <a:ext cx="568863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467544" y="1268760"/>
            <a:ext cx="5688632" cy="43204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005064"/>
            <a:ext cx="8064896" cy="170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467544" y="4005064"/>
            <a:ext cx="8064896" cy="172819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55576" y="4365104"/>
            <a:ext cx="25202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427984" y="2492896"/>
            <a:ext cx="2952328" cy="67710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除了新增時，其它除了編輯的狀況，</a:t>
            </a:r>
            <a:endParaRPr lang="en-US" altLang="zh-TW" sz="1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都是無法更改或填寫</a:t>
            </a:r>
            <a:endParaRPr lang="zh-TW" altLang="en-US" sz="1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79512" y="116632"/>
            <a:ext cx="38603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單筆維護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dialog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開窗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23528" y="1124744"/>
            <a:ext cx="93610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流 程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0" name="資料庫圖表 29"/>
          <p:cNvGraphicFramePr/>
          <p:nvPr/>
        </p:nvGraphicFramePr>
        <p:xfrm>
          <a:off x="1691680" y="836712"/>
          <a:ext cx="648072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2924944"/>
            <a:ext cx="266429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矩形 39"/>
          <p:cNvSpPr/>
          <p:nvPr/>
        </p:nvSpPr>
        <p:spPr>
          <a:xfrm>
            <a:off x="179512" y="2924944"/>
            <a:ext cx="2664296" cy="266429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4005064"/>
            <a:ext cx="5760640" cy="138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矩形 41"/>
          <p:cNvSpPr/>
          <p:nvPr/>
        </p:nvSpPr>
        <p:spPr>
          <a:xfrm>
            <a:off x="5508104" y="4653136"/>
            <a:ext cx="1800200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7380312" y="5301208"/>
            <a:ext cx="1584176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確認要連哪個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dialog</a:t>
            </a:r>
          </a:p>
        </p:txBody>
      </p:sp>
      <p:sp>
        <p:nvSpPr>
          <p:cNvPr id="45" name="矩形 44"/>
          <p:cNvSpPr/>
          <p:nvPr/>
        </p:nvSpPr>
        <p:spPr>
          <a:xfrm>
            <a:off x="3419872" y="4149080"/>
            <a:ext cx="100811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3203848" y="3645024"/>
            <a:ext cx="792088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nglib</a:t>
            </a:r>
            <a:endParaRPr lang="en-US" altLang="zh-TW" sz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7" name="圖案 46"/>
          <p:cNvCxnSpPr>
            <a:stCxn id="45" idx="1"/>
            <a:endCxn id="46" idx="1"/>
          </p:cNvCxnSpPr>
          <p:nvPr/>
        </p:nvCxnSpPr>
        <p:spPr>
          <a:xfrm rot="10800000">
            <a:off x="3203848" y="3783524"/>
            <a:ext cx="216024" cy="473568"/>
          </a:xfrm>
          <a:prstGeom prst="bentConnector3">
            <a:avLst>
              <a:gd name="adj1" fmla="val 20582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圖案 54"/>
          <p:cNvCxnSpPr>
            <a:stCxn id="42" idx="3"/>
            <a:endCxn id="43" idx="0"/>
          </p:cNvCxnSpPr>
          <p:nvPr/>
        </p:nvCxnSpPr>
        <p:spPr>
          <a:xfrm>
            <a:off x="7308304" y="4725144"/>
            <a:ext cx="864096" cy="576064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2924944"/>
            <a:ext cx="32575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矩形 58"/>
          <p:cNvSpPr/>
          <p:nvPr/>
        </p:nvSpPr>
        <p:spPr>
          <a:xfrm>
            <a:off x="3059832" y="2924944"/>
            <a:ext cx="3240360" cy="36004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139952" y="4797152"/>
            <a:ext cx="316835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5292080" y="5301208"/>
            <a:ext cx="936104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視窗標頭</a:t>
            </a:r>
            <a:endParaRPr lang="en-US" altLang="zh-TW" sz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8" name="直線單箭頭接點 67"/>
          <p:cNvCxnSpPr>
            <a:stCxn id="63" idx="2"/>
            <a:endCxn id="66" idx="0"/>
          </p:cNvCxnSpPr>
          <p:nvPr/>
        </p:nvCxnSpPr>
        <p:spPr>
          <a:xfrm>
            <a:off x="5724128" y="4941168"/>
            <a:ext cx="36004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7668344" y="4149080"/>
            <a:ext cx="1224136" cy="216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3635896" y="4365104"/>
            <a:ext cx="1512168" cy="1440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3707904" y="2996952"/>
            <a:ext cx="43204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5220072" y="2996952"/>
            <a:ext cx="72008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79512" y="116632"/>
            <a:ext cx="38603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單筆維護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dialog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開窗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1872208" cy="229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矩形 24"/>
          <p:cNvSpPr/>
          <p:nvPr/>
        </p:nvSpPr>
        <p:spPr>
          <a:xfrm>
            <a:off x="611560" y="980728"/>
            <a:ext cx="187220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11560" y="2636912"/>
            <a:ext cx="187220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肘形接點 29"/>
          <p:cNvCxnSpPr>
            <a:stCxn id="26" idx="3"/>
            <a:endCxn id="25" idx="3"/>
          </p:cNvCxnSpPr>
          <p:nvPr/>
        </p:nvCxnSpPr>
        <p:spPr>
          <a:xfrm flipV="1">
            <a:off x="2483768" y="1304764"/>
            <a:ext cx="12700" cy="165618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131840" y="1052736"/>
            <a:ext cx="2952328" cy="107721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每個的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dialog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視窗幾乎一樣，只有</a:t>
            </a:r>
            <a:endParaRPr lang="en-US" altLang="zh-TW" sz="1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些許的差異，所以找到符合的格式</a:t>
            </a:r>
            <a:endParaRPr lang="en-US" altLang="zh-TW" sz="1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並複製其內容，再作調整。</a:t>
            </a:r>
            <a:endParaRPr lang="zh-TW" altLang="en-US" sz="1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203848" y="2420888"/>
            <a:ext cx="4032448" cy="307777"/>
          </a:xfrm>
          <a:prstGeom prst="rect">
            <a:avLst/>
          </a:prstGeom>
          <a:ln w="1905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html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scss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相同不須變動，所以只要改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ts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的部分</a:t>
            </a:r>
            <a:endParaRPr lang="zh-TW" altLang="en-US" sz="1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05064"/>
            <a:ext cx="27813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矩形 35"/>
          <p:cNvSpPr/>
          <p:nvPr/>
        </p:nvSpPr>
        <p:spPr>
          <a:xfrm>
            <a:off x="395536" y="4941168"/>
            <a:ext cx="23762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51520" y="3717032"/>
            <a:ext cx="2592288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&lt; 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tpc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- 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components.module.ts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&gt;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005064"/>
            <a:ext cx="55446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矩形 37"/>
          <p:cNvSpPr/>
          <p:nvPr/>
        </p:nvSpPr>
        <p:spPr>
          <a:xfrm>
            <a:off x="3419872" y="4653136"/>
            <a:ext cx="54726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275856" y="3717032"/>
            <a:ext cx="2232248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&lt; 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tpc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- 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webpack.config.js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&gt;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5301208"/>
            <a:ext cx="3168352" cy="135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文字方塊 39"/>
          <p:cNvSpPr txBox="1"/>
          <p:nvPr/>
        </p:nvSpPr>
        <p:spPr>
          <a:xfrm>
            <a:off x="3275856" y="5013176"/>
            <a:ext cx="2232248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&lt; bbd - 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LookupService.ts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&gt;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275856" y="2852936"/>
            <a:ext cx="1584176" cy="307777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xxxid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&gt;&gt;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bankid</a:t>
            </a:r>
            <a:endParaRPr lang="zh-TW" altLang="en-US" sz="1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436096" y="2852936"/>
            <a:ext cx="1584176" cy="307777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改成 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banklist</a:t>
            </a:r>
            <a:endParaRPr lang="zh-TW" altLang="en-US" sz="1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31840" y="2348880"/>
            <a:ext cx="4104456" cy="9144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/>
        </p:nvGraphicFramePr>
        <p:xfrm>
          <a:off x="-252536" y="980728"/>
          <a:ext cx="345638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2843808" y="2780928"/>
            <a:ext cx="3960440" cy="1440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2915816" y="4509120"/>
          <a:ext cx="590465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矩形 4"/>
          <p:cNvSpPr/>
          <p:nvPr/>
        </p:nvSpPr>
        <p:spPr>
          <a:xfrm>
            <a:off x="2843808" y="4653136"/>
            <a:ext cx="6048672" cy="1440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資料庫圖表 5"/>
          <p:cNvGraphicFramePr/>
          <p:nvPr/>
        </p:nvGraphicFramePr>
        <p:xfrm>
          <a:off x="2987824" y="2852936"/>
          <a:ext cx="3600400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79512" y="116632"/>
            <a:ext cx="90281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流程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加號 8"/>
          <p:cNvSpPr/>
          <p:nvPr/>
        </p:nvSpPr>
        <p:spPr>
          <a:xfrm>
            <a:off x="2843808" y="1340768"/>
            <a:ext cx="576064" cy="50405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635896" y="1268760"/>
            <a:ext cx="1728192" cy="7848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i18n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中文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5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著稱的建立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79512" y="116632"/>
            <a:ext cx="427232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資料模型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&amp;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路由基本配置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498055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27583" y="1556792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1720" y="908720"/>
            <a:ext cx="19099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/dev/</a:t>
            </a:r>
            <a:r>
              <a:rPr lang="en-US" altLang="zh-TW" dirty="0" err="1" smtClean="0"/>
              <a:t>dmsschemas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8" idx="0"/>
          </p:cNvCxnSpPr>
          <p:nvPr/>
        </p:nvCxnSpPr>
        <p:spPr>
          <a:xfrm flipV="1">
            <a:off x="1511659" y="1268760"/>
            <a:ext cx="900101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80112" y="1556792"/>
            <a:ext cx="3336170" cy="5847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從後端查找製作所需的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資料模型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&amp; 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i18N(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中文著稱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3016"/>
            <a:ext cx="16668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向下箭號 15"/>
          <p:cNvSpPr/>
          <p:nvPr/>
        </p:nvSpPr>
        <p:spPr>
          <a:xfrm>
            <a:off x="971600" y="2636912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5517232"/>
            <a:ext cx="2031325" cy="5847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將資料模型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&amp;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響應式表單複製上去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向下箭號 19"/>
          <p:cNvSpPr/>
          <p:nvPr/>
        </p:nvSpPr>
        <p:spPr>
          <a:xfrm rot="16200000">
            <a:off x="2807804" y="4185084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356992"/>
            <a:ext cx="252028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文字方塊 18"/>
          <p:cNvSpPr txBox="1"/>
          <p:nvPr/>
        </p:nvSpPr>
        <p:spPr>
          <a:xfrm>
            <a:off x="6516216" y="4581128"/>
            <a:ext cx="2441694" cy="107721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跟舊專案一樣，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用其他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query &amp; entity</a:t>
            </a: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做複製，將其名稱更改，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路由設置調整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35896" y="3861047"/>
            <a:ext cx="2520280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635896" y="3356992"/>
            <a:ext cx="25202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肘形接點 26"/>
          <p:cNvCxnSpPr>
            <a:stCxn id="26" idx="3"/>
            <a:endCxn id="24" idx="3"/>
          </p:cNvCxnSpPr>
          <p:nvPr/>
        </p:nvCxnSpPr>
        <p:spPr>
          <a:xfrm>
            <a:off x="6156176" y="3609020"/>
            <a:ext cx="12700" cy="1260139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79512" y="116632"/>
            <a:ext cx="308930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i18n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中文著稱填入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68760"/>
            <a:ext cx="425767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708920"/>
            <a:ext cx="424847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矩形 23"/>
          <p:cNvSpPr/>
          <p:nvPr/>
        </p:nvSpPr>
        <p:spPr>
          <a:xfrm>
            <a:off x="323528" y="1268760"/>
            <a:ext cx="4248472" cy="108012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23528" y="2708920"/>
            <a:ext cx="4248472" cy="338437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412776"/>
            <a:ext cx="1285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2348880"/>
            <a:ext cx="25336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向右箭號 27"/>
          <p:cNvSpPr/>
          <p:nvPr/>
        </p:nvSpPr>
        <p:spPr>
          <a:xfrm>
            <a:off x="4860032" y="3212976"/>
            <a:ext cx="648072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79512" y="116632"/>
            <a:ext cx="3392275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大列表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基本的架構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20891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539552" y="4437112"/>
            <a:ext cx="1584176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123728" y="4653136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699792" y="4437112"/>
            <a:ext cx="2764411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querysuper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有一個抽象的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query()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3568" y="3573016"/>
            <a:ext cx="460851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772816"/>
            <a:ext cx="2592288" cy="1368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292080" y="3645024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580112" y="3501008"/>
            <a:ext cx="1276311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資料來源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改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203848" y="2420888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491880" y="2276872"/>
            <a:ext cx="2492990" cy="46166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因為大部分的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query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都是差不多，</a:t>
            </a:r>
            <a:endParaRPr lang="en-US" altLang="zh-TW" sz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所以原本的依賴注入就先保留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445224"/>
            <a:ext cx="17621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539552" y="4005064"/>
            <a:ext cx="1584176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cxnSp>
        <p:nvCxnSpPr>
          <p:cNvPr id="17" name="肘形接點 16"/>
          <p:cNvCxnSpPr>
            <a:stCxn id="15" idx="1"/>
            <a:endCxn id="2050" idx="1"/>
          </p:cNvCxnSpPr>
          <p:nvPr/>
        </p:nvCxnSpPr>
        <p:spPr>
          <a:xfrm rot="10800000" flipV="1">
            <a:off x="395536" y="4221087"/>
            <a:ext cx="144016" cy="1557511"/>
          </a:xfrm>
          <a:prstGeom prst="bentConnector3">
            <a:avLst>
              <a:gd name="adj1" fmla="val 25873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39752" y="5517232"/>
            <a:ext cx="4243726" cy="46166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初始畫面的建置，內容在</a:t>
            </a:r>
            <a:r>
              <a:rPr lang="en-US" altLang="zh-TW" sz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querysuper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裡，將所需的資料取得</a:t>
            </a:r>
            <a:endParaRPr lang="en-US" altLang="zh-TW" sz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例如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表格資料、頁面的頁數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&amp;size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、排序的圖示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79512" y="116632"/>
            <a:ext cx="231505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大列表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36712"/>
            <a:ext cx="708814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24944"/>
            <a:ext cx="6696744" cy="148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827584" y="836710"/>
            <a:ext cx="7200800" cy="18722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71600" y="980728"/>
            <a:ext cx="100811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71600" y="1484784"/>
            <a:ext cx="691276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7092280" y="4149080"/>
            <a:ext cx="48301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html</a:t>
            </a:r>
            <a:endParaRPr lang="zh-TW" altLang="en-US" sz="1200" b="1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157192"/>
            <a:ext cx="72008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869159"/>
            <a:ext cx="1008112" cy="23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矩形 73"/>
          <p:cNvSpPr/>
          <p:nvPr/>
        </p:nvSpPr>
        <p:spPr>
          <a:xfrm>
            <a:off x="827584" y="4797152"/>
            <a:ext cx="7344816" cy="15121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7884368" y="6021288"/>
            <a:ext cx="2984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ts</a:t>
            </a:r>
            <a:endParaRPr lang="zh-TW" altLang="en-US" sz="1200" b="1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1979712" y="4725144"/>
            <a:ext cx="1877437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將新增的下拉式選項關掉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203848" y="6093296"/>
            <a:ext cx="954107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表格的標頭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9592" y="908720"/>
            <a:ext cx="705678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99592" y="1412776"/>
            <a:ext cx="705678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肘形接點 23"/>
          <p:cNvCxnSpPr/>
          <p:nvPr/>
        </p:nvCxnSpPr>
        <p:spPr>
          <a:xfrm rot="16200000" flipV="1">
            <a:off x="809582" y="1862826"/>
            <a:ext cx="2232248" cy="9001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2915816" y="1700808"/>
            <a:ext cx="0" cy="2376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3608" y="3429000"/>
            <a:ext cx="864096" cy="1440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907704" y="3429000"/>
            <a:ext cx="936104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43608" y="4077072"/>
            <a:ext cx="936104" cy="1440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979712" y="4077072"/>
            <a:ext cx="1296144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肘形接點 29"/>
          <p:cNvCxnSpPr>
            <a:stCxn id="26" idx="1"/>
            <a:endCxn id="22" idx="1"/>
          </p:cNvCxnSpPr>
          <p:nvPr/>
        </p:nvCxnSpPr>
        <p:spPr>
          <a:xfrm rot="10800000">
            <a:off x="899592" y="1160748"/>
            <a:ext cx="144016" cy="2340260"/>
          </a:xfrm>
          <a:prstGeom prst="bentConnector3">
            <a:avLst>
              <a:gd name="adj1" fmla="val 258732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28" idx="1"/>
            <a:endCxn id="23" idx="1"/>
          </p:cNvCxnSpPr>
          <p:nvPr/>
        </p:nvCxnSpPr>
        <p:spPr>
          <a:xfrm rot="10800000">
            <a:off x="899592" y="2024844"/>
            <a:ext cx="144016" cy="2124236"/>
          </a:xfrm>
          <a:prstGeom prst="bentConnector3">
            <a:avLst>
              <a:gd name="adj1" fmla="val 3930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79512" y="116632"/>
            <a:ext cx="328647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大列表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表格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13690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24944"/>
            <a:ext cx="612616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475656" y="3140968"/>
            <a:ext cx="216024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05065"/>
            <a:ext cx="4752528" cy="88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941168"/>
            <a:ext cx="8784976" cy="10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467544" y="908720"/>
            <a:ext cx="8136904" cy="129614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7544" y="1124744"/>
            <a:ext cx="576064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7504" y="3933056"/>
            <a:ext cx="8928992" cy="20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32040" y="5085184"/>
            <a:ext cx="338437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156176" y="4725144"/>
            <a:ext cx="2031325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狀態的內容由數字改成文字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48464" y="5733256"/>
            <a:ext cx="2984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ts</a:t>
            </a:r>
            <a:endParaRPr lang="zh-TW" altLang="en-US" sz="12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868144" y="3356992"/>
            <a:ext cx="48301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html</a:t>
            </a:r>
            <a:endParaRPr lang="zh-TW" altLang="en-US" sz="12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835696" y="4509120"/>
            <a:ext cx="2339102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先找我們要的條件資料，並呈現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23528" y="2348880"/>
            <a:ext cx="813043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確認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91880" y="5661248"/>
            <a:ext cx="64807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499992" y="5733256"/>
            <a:ext cx="2031325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這裡可以改排序的預設狀況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3" name="直線單箭頭接點 22"/>
          <p:cNvCxnSpPr>
            <a:endCxn id="22" idx="1"/>
          </p:cNvCxnSpPr>
          <p:nvPr/>
        </p:nvCxnSpPr>
        <p:spPr>
          <a:xfrm>
            <a:off x="4139952" y="5733256"/>
            <a:ext cx="360040" cy="13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79512" y="116632"/>
            <a:ext cx="57006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大列表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新增鍵、離開鍵、關鍵字定位輸入框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852936"/>
            <a:ext cx="8631237" cy="105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899592" y="3501008"/>
            <a:ext cx="331236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11960" y="3501008"/>
            <a:ext cx="180020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47864" y="3284984"/>
            <a:ext cx="172819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268760"/>
            <a:ext cx="705678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1187624" y="1268760"/>
            <a:ext cx="7056784" cy="72008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259632" y="1340768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20272" y="1340768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843808" y="1628800"/>
            <a:ext cx="54006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51520" y="2420888"/>
            <a:ext cx="90281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功能嵌入</a:t>
            </a:r>
            <a:endParaRPr lang="zh-TW" altLang="en-US" sz="1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460432" y="3717032"/>
            <a:ext cx="48301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html</a:t>
            </a:r>
            <a:endParaRPr lang="zh-TW" altLang="en-US" sz="1200" b="1" dirty="0"/>
          </a:p>
        </p:txBody>
      </p:sp>
      <p:cxnSp>
        <p:nvCxnSpPr>
          <p:cNvPr id="20" name="肘形接點 19"/>
          <p:cNvCxnSpPr/>
          <p:nvPr/>
        </p:nvCxnSpPr>
        <p:spPr>
          <a:xfrm rot="16200000" flipV="1">
            <a:off x="4265966" y="2726922"/>
            <a:ext cx="720080" cy="396044"/>
          </a:xfrm>
          <a:prstGeom prst="bentConnector3">
            <a:avLst>
              <a:gd name="adj1" fmla="val 10006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635896" y="2492896"/>
            <a:ext cx="800219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新增功能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5" name="肘形接點 24"/>
          <p:cNvCxnSpPr>
            <a:stCxn id="7" idx="2"/>
          </p:cNvCxnSpPr>
          <p:nvPr/>
        </p:nvCxnSpPr>
        <p:spPr>
          <a:xfrm rot="5400000">
            <a:off x="2051720" y="3789040"/>
            <a:ext cx="57606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475656" y="4293096"/>
            <a:ext cx="1261884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定位輸入框功能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04048" y="4365104"/>
            <a:ext cx="800219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離開功能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肘形接點 28"/>
          <p:cNvCxnSpPr/>
          <p:nvPr/>
        </p:nvCxnSpPr>
        <p:spPr>
          <a:xfrm rot="16200000" flipH="1">
            <a:off x="4932040" y="3861048"/>
            <a:ext cx="648072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79512" y="116632"/>
            <a:ext cx="262283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大列表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排序功能</a:t>
            </a:r>
            <a:endParaRPr lang="zh-TW" altLang="en-US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908720"/>
            <a:ext cx="136815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23528" y="908720"/>
            <a:ext cx="1368152" cy="1800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628800"/>
            <a:ext cx="686494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2483768" y="2060848"/>
            <a:ext cx="201622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051720" y="908720"/>
            <a:ext cx="2241319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與表格的標題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同步名稱 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&amp;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圖示</a:t>
            </a:r>
            <a:endParaRPr lang="zh-TW" altLang="en-US" sz="12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52120" y="1844824"/>
            <a:ext cx="201622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7" y="836712"/>
            <a:ext cx="2016224" cy="58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5076056" y="836712"/>
            <a:ext cx="2016224" cy="64807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4499992" y="90872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148064" y="908720"/>
            <a:ext cx="1080120" cy="216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796136" y="1196752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4211960" y="292494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573016"/>
            <a:ext cx="25431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445224"/>
            <a:ext cx="7704856" cy="116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文字方塊 25"/>
          <p:cNvSpPr txBox="1"/>
          <p:nvPr/>
        </p:nvSpPr>
        <p:spPr>
          <a:xfrm>
            <a:off x="5508104" y="4653136"/>
            <a:ext cx="2984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b="1" dirty="0" err="1" smtClean="0"/>
              <a:t>ts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956376" y="6381328"/>
            <a:ext cx="48301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html</a:t>
            </a:r>
            <a:endParaRPr lang="zh-TW" altLang="en-US" sz="12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532440" y="2492896"/>
            <a:ext cx="48301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html</a:t>
            </a:r>
            <a:endParaRPr lang="zh-TW" altLang="en-US" sz="12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07704" y="3573016"/>
            <a:ext cx="1107996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排序功能建立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75656" y="6021288"/>
            <a:ext cx="2232248" cy="216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83568" y="5085184"/>
            <a:ext cx="3416320" cy="27699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如按表格的排序功能，則與上方的排序名稱同步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2" name="圖案 31"/>
          <p:cNvCxnSpPr>
            <a:stCxn id="22" idx="1"/>
            <a:endCxn id="21" idx="2"/>
          </p:cNvCxnSpPr>
          <p:nvPr/>
        </p:nvCxnSpPr>
        <p:spPr>
          <a:xfrm rot="10800000">
            <a:off x="5688124" y="1124744"/>
            <a:ext cx="108012" cy="18002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圖案 33"/>
          <p:cNvCxnSpPr>
            <a:stCxn id="21" idx="3"/>
          </p:cNvCxnSpPr>
          <p:nvPr/>
        </p:nvCxnSpPr>
        <p:spPr>
          <a:xfrm>
            <a:off x="6228184" y="1016732"/>
            <a:ext cx="144016" cy="180020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645</Words>
  <Application>Microsoft Office PowerPoint</Application>
  <PresentationFormat>如螢幕大小 (4:3)</PresentationFormat>
  <Paragraphs>119</Paragraphs>
  <Slides>19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hbadm</dc:creator>
  <cp:lastModifiedBy>hbadm</cp:lastModifiedBy>
  <cp:revision>134</cp:revision>
  <dcterms:created xsi:type="dcterms:W3CDTF">2023-10-02T07:54:43Z</dcterms:created>
  <dcterms:modified xsi:type="dcterms:W3CDTF">2023-10-12T07:06:00Z</dcterms:modified>
</cp:coreProperties>
</file>