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b3ab6939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b3ab6939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b3ab6939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b3ab6939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c3d965e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c3d965e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b3ab693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b3ab693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3a39b2cc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3a39b2cc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484a90e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484a90e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3a39b2cc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3a39b2cc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484a90e0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484a90e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c3d965e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c3d965e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b3ab6939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b3ab6939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新版專案--銀行練習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張家瑜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729450" y="597400"/>
            <a:ext cx="76887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Entity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729450" y="1449800"/>
            <a:ext cx="77799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EditSuper: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" y="1824075"/>
            <a:ext cx="7315351" cy="5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3555300" y="1529325"/>
            <a:ext cx="2899500" cy="39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新增(amb設為a)，重新導向路由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45" y="2416025"/>
            <a:ext cx="8101081" cy="6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3853425" y="2956650"/>
            <a:ext cx="1559700" cy="39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編輯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(amb設為m)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38" y="3168438"/>
            <a:ext cx="28289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911198" y="4383975"/>
            <a:ext cx="2502000" cy="39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刪除方法，呼叫deleteEntity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729450" y="597400"/>
            <a:ext cx="76887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Entity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729450" y="1449800"/>
            <a:ext cx="77799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EditSuper: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25" y="1431575"/>
            <a:ext cx="7688700" cy="304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4073050" y="1259175"/>
            <a:ext cx="1252500" cy="39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deleteEntity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3147200" y="2132850"/>
            <a:ext cx="3759300" cy="39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先檢查，成功則清除Data，跳至doExit離開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00" y="4086424"/>
            <a:ext cx="9144001" cy="101890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4152025" y="4580175"/>
            <a:ext cx="3461400" cy="39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clearQueryData: 照特定pk clear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100" y="2651013"/>
            <a:ext cx="3543300" cy="6381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23"/>
          <p:cNvSpPr txBox="1"/>
          <p:nvPr/>
        </p:nvSpPr>
        <p:spPr>
          <a:xfrm>
            <a:off x="7095900" y="2431550"/>
            <a:ext cx="816000" cy="39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doExit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5474725" y="3109625"/>
            <a:ext cx="1555800" cy="39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呼叫closeEvent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23"/>
          <p:cNvCxnSpPr/>
          <p:nvPr/>
        </p:nvCxnSpPr>
        <p:spPr>
          <a:xfrm>
            <a:off x="2447900" y="2637325"/>
            <a:ext cx="1143900" cy="14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3591700" y="26446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3"/>
          <p:cNvCxnSpPr>
            <a:endCxn id="209" idx="1"/>
          </p:cNvCxnSpPr>
          <p:nvPr/>
        </p:nvCxnSpPr>
        <p:spPr>
          <a:xfrm flipH="1" rot="10800000">
            <a:off x="3598900" y="2970100"/>
            <a:ext cx="10362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3"/>
          <p:cNvSpPr txBox="1"/>
          <p:nvPr/>
        </p:nvSpPr>
        <p:spPr>
          <a:xfrm>
            <a:off x="1704775" y="2360475"/>
            <a:ext cx="1252500" cy="16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23"/>
          <p:cNvCxnSpPr>
            <a:stCxn id="215" idx="2"/>
          </p:cNvCxnSpPr>
          <p:nvPr/>
        </p:nvCxnSpPr>
        <p:spPr>
          <a:xfrm flipH="1">
            <a:off x="2316625" y="2526075"/>
            <a:ext cx="14400" cy="1590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2825"/>
            <a:ext cx="7688700" cy="1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06075"/>
            <a:ext cx="76887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設置路由: bcb-routing.module.ts內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path設定為/bank導向銀行query的頁面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38" y="2223875"/>
            <a:ext cx="64484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963" y="2223863"/>
            <a:ext cx="498157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6076025" y="3569850"/>
            <a:ext cx="29433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bankquerytest-routing.module.ts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392"/>
            <a:ext cx="9144000" cy="4130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81525" y="1304100"/>
            <a:ext cx="8174100" cy="5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rot="10800000">
            <a:off x="3977825" y="102735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047" y="-3"/>
            <a:ext cx="6236951" cy="10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525" y="3483888"/>
            <a:ext cx="73533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896100" y="1872350"/>
            <a:ext cx="8174100" cy="161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800" y="1844725"/>
            <a:ext cx="7172324" cy="25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597400"/>
            <a:ext cx="76887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Query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0175" y="1442550"/>
            <a:ext cx="20463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constructor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定義各Service、Router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addcol( ): 增加排序條件欄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headerName: 顯示對應的條件名稱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sort: 升序降序排列方法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datasource: 指定到要接取資料的對應後端路徑(使用graphql)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850" y="0"/>
            <a:ext cx="16383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900" y="2957725"/>
            <a:ext cx="3848100" cy="2476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8" name="Google Shape;118;p16"/>
          <p:cNvCxnSpPr/>
          <p:nvPr/>
        </p:nvCxnSpPr>
        <p:spPr>
          <a:xfrm>
            <a:off x="8589600" y="3205375"/>
            <a:ext cx="7200" cy="18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7526625" y="3350950"/>
            <a:ext cx="1456200" cy="11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921125" y="2652025"/>
            <a:ext cx="1814100" cy="30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QuerySuper內定義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666475" y="3234725"/>
            <a:ext cx="4147500" cy="91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rot="10800000">
            <a:off x="3547875" y="2527925"/>
            <a:ext cx="14700" cy="70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 rot="10800000">
            <a:off x="3555075" y="2509800"/>
            <a:ext cx="3264000" cy="2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37" y="0"/>
            <a:ext cx="27701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title"/>
          </p:nvPr>
        </p:nvSpPr>
        <p:spPr>
          <a:xfrm>
            <a:off x="729450" y="597400"/>
            <a:ext cx="76887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Query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729450" y="1442525"/>
            <a:ext cx="3809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ngOnInit: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</a:t>
            </a:r>
            <a:r>
              <a:rPr lang="zh-TW"/>
              <a:t>setoptions: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</a:t>
            </a:r>
            <a:r>
              <a:rPr lang="zh-TW"/>
              <a:t>預設尚未輸入查詢條件時默認的查詢選項結果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bankid =&gt; 通匯銀行編碼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abbrname =&gt; 銀行簡稱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isactive =&gt; 是否啟用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 bdate =&gt; 對應開始日期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338" y="1169175"/>
            <a:ext cx="2962275" cy="13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7"/>
          <p:cNvSpPr txBox="1"/>
          <p:nvPr/>
        </p:nvSpPr>
        <p:spPr>
          <a:xfrm>
            <a:off x="5954075" y="1038075"/>
            <a:ext cx="947100" cy="13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597400"/>
            <a:ext cx="76887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Query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29450" y="1449800"/>
            <a:ext cx="16323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query( )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主</a:t>
            </a:r>
            <a:r>
              <a:rPr lang="zh-TW"/>
              <a:t>查詢的function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expFilter: 索引和查詢大小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addField: 要查詢的欄位資料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toFilter( ): 查詢條件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514475"/>
            <a:ext cx="64008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3906775"/>
            <a:ext cx="50196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693775" y="3768850"/>
            <a:ext cx="199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graphqldatasource.ts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074" y="1514475"/>
            <a:ext cx="6698924" cy="25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582825"/>
            <a:ext cx="7688700" cy="1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Query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727650" y="1406075"/>
            <a:ext cx="76887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QuerySuper</a:t>
            </a:r>
            <a:r>
              <a:rPr lang="zh-TW"/>
              <a:t>內定義: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0" y="1897883"/>
            <a:ext cx="9143999" cy="134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69275"/>
            <a:ext cx="9204599" cy="5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2768450" y="2302200"/>
            <a:ext cx="4196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新增時導向新增頁面且amb屬性為a(新增)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823500" y="4380725"/>
            <a:ext cx="4196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點擊資料時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導向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預覽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頁面且amb屬性為b(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唯讀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700" y="4123550"/>
            <a:ext cx="55245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1712075" y="3722850"/>
            <a:ext cx="918000" cy="21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3875850" y="3766550"/>
            <a:ext cx="612000" cy="16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633525" y="3766550"/>
            <a:ext cx="1821300" cy="16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9"/>
          <p:cNvCxnSpPr>
            <a:stCxn id="154" idx="2"/>
          </p:cNvCxnSpPr>
          <p:nvPr/>
        </p:nvCxnSpPr>
        <p:spPr>
          <a:xfrm>
            <a:off x="2171075" y="3934050"/>
            <a:ext cx="488100" cy="2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>
            <a:stCxn id="155" idx="2"/>
          </p:cNvCxnSpPr>
          <p:nvPr/>
        </p:nvCxnSpPr>
        <p:spPr>
          <a:xfrm flipH="1">
            <a:off x="4036050" y="3933950"/>
            <a:ext cx="145800" cy="29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56" idx="2"/>
          </p:cNvCxnSpPr>
          <p:nvPr/>
        </p:nvCxnSpPr>
        <p:spPr>
          <a:xfrm flipH="1">
            <a:off x="5143375" y="3933950"/>
            <a:ext cx="400800" cy="24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2294325" y="4146550"/>
            <a:ext cx="1384800" cy="21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3722850" y="4146550"/>
            <a:ext cx="488100" cy="21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326950" y="4150150"/>
            <a:ext cx="1384800" cy="21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29450" y="582825"/>
            <a:ext cx="7688700" cy="1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Entity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727650" y="1406075"/>
            <a:ext cx="76887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175" y="655675"/>
            <a:ext cx="9491749" cy="44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600" y="915750"/>
            <a:ext cx="6523325" cy="8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473550" y="1486225"/>
            <a:ext cx="2222100" cy="28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595200" y="655675"/>
            <a:ext cx="18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#editBarTemplateRef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568250" y="1865075"/>
            <a:ext cx="8443800" cy="317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051" y="1799500"/>
            <a:ext cx="3907524" cy="338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6542300" y="2090300"/>
            <a:ext cx="2141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#editTableTemplateRef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0" y="3147125"/>
            <a:ext cx="5261577" cy="28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>
            <p:ph type="title"/>
          </p:nvPr>
        </p:nvSpPr>
        <p:spPr>
          <a:xfrm>
            <a:off x="729450" y="597400"/>
            <a:ext cx="76887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Entity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729450" y="1358400"/>
            <a:ext cx="37377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getFormGroup( ): 創建formGroup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getApiPath( ): 接Api的路徑設定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patchValue( ): 部分更新FormGroup 中元素的值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if用amb判斷是否處於新增( a )狀態，如為非時是不可動作的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075" y="2531875"/>
            <a:ext cx="3950925" cy="2611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1726650" y="3147125"/>
            <a:ext cx="298800" cy="15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5051" y="287375"/>
            <a:ext cx="4748950" cy="20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