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6" r:id="rId3"/>
    <p:sldId id="259" r:id="rId4"/>
    <p:sldId id="267" r:id="rId5"/>
    <p:sldId id="268" r:id="rId6"/>
    <p:sldId id="262" r:id="rId7"/>
    <p:sldId id="263" r:id="rId8"/>
    <p:sldId id="264" r:id="rId9"/>
    <p:sldId id="265" r:id="rId10"/>
    <p:sldId id="273" r:id="rId11"/>
    <p:sldId id="274" r:id="rId12"/>
    <p:sldId id="275" r:id="rId13"/>
  </p:sldIdLst>
  <p:sldSz cx="9144000" cy="5143500" type="screen16x9"/>
  <p:notesSz cx="6858000" cy="9144000"/>
  <p:embeddedFontLst>
    <p:embeddedFont>
      <p:font typeface="微軟正黑體" pitchFamily="34" charset="-120"/>
      <p:regular r:id="rId15"/>
      <p:bold r:id="rId16"/>
    </p:embeddedFont>
    <p:embeddedFont>
      <p:font typeface="Montserrat" charset="0"/>
      <p:regular r:id="rId17"/>
      <p:bold r:id="rId18"/>
      <p:italic r:id="rId19"/>
      <p:boldItalic r:id="rId20"/>
    </p:embeddedFont>
    <p:embeddedFont>
      <p:font typeface="Lato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5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8049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8049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804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6209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8046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9468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3586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9516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2337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804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05150" y="1578400"/>
            <a:ext cx="5449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dirty="0" smtClean="0">
                <a:latin typeface="微軟正黑體" pitchFamily="34" charset="-120"/>
                <a:ea typeface="微軟正黑體" pitchFamily="34" charset="-120"/>
              </a:rPr>
              <a:t>Angular</a:t>
            </a: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 學習報告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報告人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 呂俊廷</a:t>
            </a:r>
            <a:endParaRPr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指令（</a:t>
            </a: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Directive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102995" y="1176529"/>
            <a:ext cx="3592830" cy="3302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結構型－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-342900"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透過新增、刪除或是取代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DOM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中的元素來更改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Layout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。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-342900"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例如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: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 *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ngFor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、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*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ngIf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-342900">
              <a:buNone/>
            </a:pP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11" name="Google Shape;155;p16"/>
          <p:cNvSpPr txBox="1">
            <a:spLocks/>
          </p:cNvSpPr>
          <p:nvPr/>
        </p:nvSpPr>
        <p:spPr>
          <a:xfrm>
            <a:off x="4855844" y="1128904"/>
            <a:ext cx="3430905" cy="3302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屬性型－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lvl="0" indent="-342900">
              <a:lnSpc>
                <a:spcPct val="115000"/>
              </a:lnSpc>
              <a:buClr>
                <a:schemeClr val="lt1"/>
              </a:buClr>
              <a:buSzPts val="1300"/>
            </a:pPr>
            <a:r>
              <a:rPr lang="zh-TW" altLang="en-US" sz="1800" dirty="0" smtClean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</a:rPr>
              <a:t>更改現有元素的外觀或行為</a:t>
            </a:r>
            <a:endParaRPr lang="en-US" altLang="zh-TW" sz="1800" dirty="0" smtClean="0">
              <a:solidFill>
                <a:schemeClr val="lt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lnSpc>
                <a:spcPct val="115000"/>
              </a:lnSpc>
              <a:buClr>
                <a:schemeClr val="lt1"/>
              </a:buClr>
              <a:buSzPts val="1300"/>
            </a:pPr>
            <a:r>
              <a:rPr lang="zh-TW" altLang="en-US" sz="1800" dirty="0" smtClean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2957513"/>
            <a:ext cx="42862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3935" y="2755583"/>
            <a:ext cx="39243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5" y="4133850"/>
            <a:ext cx="45529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6459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指令（</a:t>
            </a: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Directive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102995" y="1176529"/>
            <a:ext cx="3592830" cy="3302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結構型－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-342900"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透過新增、刪除或是取代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DOM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中的元素來更改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Layout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。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-342900"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例如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: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 *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ngFor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、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*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ngIf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-342900">
              <a:buNone/>
            </a:pP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11" name="Google Shape;155;p16"/>
          <p:cNvSpPr txBox="1">
            <a:spLocks/>
          </p:cNvSpPr>
          <p:nvPr/>
        </p:nvSpPr>
        <p:spPr>
          <a:xfrm>
            <a:off x="4855844" y="1128904"/>
            <a:ext cx="3430905" cy="3302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屬性型－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lvl="0" indent="-342900">
              <a:lnSpc>
                <a:spcPct val="115000"/>
              </a:lnSpc>
              <a:buClr>
                <a:schemeClr val="lt1"/>
              </a:buClr>
              <a:buSzPts val="1300"/>
            </a:pPr>
            <a:r>
              <a:rPr lang="zh-TW" altLang="en-US" sz="1800" dirty="0" smtClean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</a:rPr>
              <a:t>更改現有元素的外觀或行為</a:t>
            </a:r>
            <a:endParaRPr lang="en-US" altLang="zh-TW" sz="1800" dirty="0" smtClean="0">
              <a:solidFill>
                <a:schemeClr val="lt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lnSpc>
                <a:spcPct val="115000"/>
              </a:lnSpc>
              <a:buClr>
                <a:schemeClr val="lt1"/>
              </a:buClr>
              <a:buSzPts val="1300"/>
            </a:pPr>
            <a:r>
              <a:rPr lang="zh-TW" altLang="en-US" sz="1800" dirty="0" smtClean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2957513"/>
            <a:ext cx="42862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3935" y="2755583"/>
            <a:ext cx="39243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5" y="4133850"/>
            <a:ext cx="45529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6459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5814" y="161925"/>
            <a:ext cx="4771442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0525" y="2243138"/>
            <a:ext cx="37147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5374" y="2112084"/>
            <a:ext cx="3876675" cy="2097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文字方塊 13"/>
          <p:cNvSpPr txBox="1"/>
          <p:nvPr/>
        </p:nvSpPr>
        <p:spPr>
          <a:xfrm>
            <a:off x="4571999" y="4352925"/>
            <a:ext cx="444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先判斷是否為空值，如果為否則將文字儲存。</a:t>
            </a:r>
            <a:r>
              <a:rPr lang="en-US" altLang="zh-TW" sz="16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6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6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最後將輸入欄位文字刪除</a:t>
            </a:r>
            <a:endParaRPr lang="zh-TW" altLang="en-US" sz="16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459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Angular CLI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30444" y="1341420"/>
            <a:ext cx="4902132" cy="778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ng new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指令：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ng new &lt;project-name&gt; [options]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說明：建立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Angular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專案，預設此專案會建立在目前的路徑下</a:t>
            </a: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6" name="Google Shape;155;p16">
            <a:extLst>
              <a:ext uri="{FF2B5EF4-FFF2-40B4-BE49-F238E27FC236}">
                <a16:creationId xmlns:a16="http://schemas.microsoft.com/office/drawing/2014/main" xmlns="" id="{2E8D1901-2F20-4C6B-A25F-D52825AB6A74}"/>
              </a:ext>
            </a:extLst>
          </p:cNvPr>
          <p:cNvSpPr txBox="1">
            <a:spLocks/>
          </p:cNvSpPr>
          <p:nvPr/>
        </p:nvSpPr>
        <p:spPr>
          <a:xfrm>
            <a:off x="1230444" y="2778095"/>
            <a:ext cx="4713156" cy="173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ng generate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指令：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ng generate &lt;type&gt; [options]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說明：在專案中產生新的程式碼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範例 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: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 </a:t>
            </a: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 g component my-app (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產生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Component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元件程式碼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 g service  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my-app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(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產生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Service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服務程式碼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 g module my-app (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產生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Module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模組程式碼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 g class my-app (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產生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Class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程式碼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8" name="Google Shape;155;p16">
            <a:extLst>
              <a:ext uri="{FF2B5EF4-FFF2-40B4-BE49-F238E27FC236}">
                <a16:creationId xmlns:a16="http://schemas.microsoft.com/office/drawing/2014/main" xmlns="" id="{DB821A70-3605-4CE4-9EE6-DDA1E4ADCFEF}"/>
              </a:ext>
            </a:extLst>
          </p:cNvPr>
          <p:cNvSpPr txBox="1">
            <a:spLocks/>
          </p:cNvSpPr>
          <p:nvPr/>
        </p:nvSpPr>
        <p:spPr>
          <a:xfrm>
            <a:off x="1230444" y="2000024"/>
            <a:ext cx="5664132" cy="84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ng serve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指令：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ng serve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[options]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說明：打開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http://localhost:4200/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，執行後修改程式碼，網頁會自動重新整理。</a:t>
            </a: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26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類別(class)</a:t>
            </a:r>
            <a:endParaRPr sz="21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裡會放這個元件的邏輯、規則</a:t>
            </a:r>
            <a:endParaRPr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模版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告訴瀏覽器要如何渲染頁面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</a:t>
            </a: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每個專案裡會有個全域性的樣式設定檔案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styles.css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lang="en-US" altLang="zh-TW"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099" y="1418480"/>
            <a:ext cx="3687488" cy="29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Google Shape;154;p16"/>
          <p:cNvSpPr txBox="1">
            <a:spLocks/>
          </p:cNvSpPr>
          <p:nvPr/>
        </p:nvSpPr>
        <p:spPr>
          <a:xfrm>
            <a:off x="14499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  <a:buClr>
                <a:schemeClr val="lt1"/>
              </a:buClr>
              <a:buSzPts val="2400"/>
            </a:pP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Angular 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的專案結構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類別(class)</a:t>
            </a:r>
            <a:endParaRPr sz="21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裡會放這個元件的邏輯、規則</a:t>
            </a:r>
            <a:endParaRPr sz="12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endParaRPr lang="zh-TW" altLang="en-US" sz="21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告訴瀏覽器要如何渲染頁面</a:t>
            </a: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</a:t>
            </a: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每個專案裡會有個全域性的樣式設定檔案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styles.css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154;p16"/>
          <p:cNvSpPr txBox="1">
            <a:spLocks/>
          </p:cNvSpPr>
          <p:nvPr/>
        </p:nvSpPr>
        <p:spPr>
          <a:xfrm>
            <a:off x="14499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  <a:buClr>
                <a:schemeClr val="lt1"/>
              </a:buClr>
              <a:buSzPts val="2400"/>
            </a:pP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Angular 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的專案結構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ontserrat"/>
              <a:sym typeface="Montserra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685925"/>
            <a:ext cx="4038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046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類別(class)</a:t>
            </a:r>
            <a:endParaRPr sz="21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裡會放這個元件的邏輯、規則</a:t>
            </a:r>
            <a:endParaRPr sz="12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模版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告訴瀏覽器要如何渲染頁面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en-US" altLang="zh-TW" sz="21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</a:t>
            </a: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每個專案裡會有個</a:t>
            </a:r>
            <a:r>
              <a:rPr lang="zh-TW" altLang="en-US" sz="12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全域性</a:t>
            </a:r>
            <a:r>
              <a:rPr lang="zh-TW" altLang="en-US" sz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的樣式設定檔案</a:t>
            </a:r>
            <a:r>
              <a:rPr lang="en-US" altLang="zh-TW" sz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styles.css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5373" y="3831169"/>
            <a:ext cx="1804987" cy="113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Google Shape;154;p16"/>
          <p:cNvSpPr txBox="1">
            <a:spLocks/>
          </p:cNvSpPr>
          <p:nvPr/>
        </p:nvSpPr>
        <p:spPr>
          <a:xfrm>
            <a:off x="14499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  <a:buClr>
                <a:schemeClr val="lt1"/>
              </a:buClr>
              <a:buSzPts val="2400"/>
            </a:pP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Angular 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的專案結構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ontserrat"/>
              <a:sym typeface="Montserrat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327980" y="0"/>
            <a:ext cx="7038900" cy="9141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0" y="1685925"/>
            <a:ext cx="4038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366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資料綁定 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(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Data Binding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165860"/>
            <a:ext cx="7038900" cy="3312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單</a:t>
            </a:r>
            <a:r>
              <a:rPr lang="zh-TW" altLang="en-US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向性：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value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改變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跟著變</a:t>
            </a:r>
          </a:p>
          <a:p>
            <a:pPr marL="342900" indent="-342900"/>
            <a:r>
              <a:rPr lang="zh-TW" altLang="en-US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方法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：直接在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中插入變數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{{value}}</a:t>
            </a:r>
          </a:p>
          <a:p>
            <a:pPr marL="342900" indent="-342900"/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</a:rPr>
              <a:t>Component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</a:rPr>
              <a:t>變數→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</a:rPr>
              <a:t>Template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</a:rPr>
              <a:t>值</a:t>
            </a:r>
          </a:p>
          <a:p>
            <a:pPr marL="342900" indent="-342900"/>
            <a:endParaRPr lang="zh-TW" altLang="en-US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7D11E512-FC0C-45CA-8CD1-6CC75C5BD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9" y="3533205"/>
            <a:ext cx="2377850" cy="60489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7CFC032-2CC4-4A5F-9A3D-26C8E26B9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" y="2920532"/>
            <a:ext cx="3046081" cy="1900089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xmlns="" id="{B53DD9A4-069C-4140-ABEF-DF27182360DA}"/>
              </a:ext>
            </a:extLst>
          </p:cNvPr>
          <p:cNvSpPr/>
          <p:nvPr/>
        </p:nvSpPr>
        <p:spPr>
          <a:xfrm>
            <a:off x="4225859" y="3585714"/>
            <a:ext cx="1072896" cy="49987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424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屬性綁定（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Property Binding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181101"/>
            <a:ext cx="7450260" cy="3297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單向性：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value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改變會影響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property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，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跟著改變</a:t>
            </a:r>
          </a:p>
          <a:p>
            <a:pPr marL="342900" indent="-342900"/>
            <a:r>
              <a:rPr lang="zh-TW" altLang="en-US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方法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：在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中的屬性加上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[property]="</a:t>
            </a:r>
            <a:r>
              <a:rPr lang="en-US" altLang="zh-TW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value"</a:t>
            </a:r>
            <a:endParaRPr lang="en-US" altLang="zh-TW" sz="21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indent="-342900"/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</a:rPr>
              <a:t>Component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</a:rPr>
              <a:t>變數→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</a:rPr>
              <a:t>Template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</a:rPr>
              <a:t>值</a:t>
            </a:r>
          </a:p>
          <a:p>
            <a:pPr marL="342900" indent="-342900"/>
            <a:endParaRPr lang="zh-TW" altLang="en-US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xmlns="" id="{E074C1E9-B258-4825-ADE6-5023FB911358}"/>
              </a:ext>
            </a:extLst>
          </p:cNvPr>
          <p:cNvSpPr/>
          <p:nvPr/>
        </p:nvSpPr>
        <p:spPr>
          <a:xfrm>
            <a:off x="4625265" y="2921174"/>
            <a:ext cx="756819" cy="34670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4923" y="2735580"/>
            <a:ext cx="2927903" cy="75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4558" y="2893695"/>
            <a:ext cx="26003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3840" y="4210050"/>
            <a:ext cx="2568512" cy="52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字方塊 9"/>
          <p:cNvSpPr txBox="1"/>
          <p:nvPr/>
        </p:nvSpPr>
        <p:spPr>
          <a:xfrm>
            <a:off x="2773680" y="4236720"/>
            <a:ext cx="135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畫面 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27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事件綁定（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Event Binding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170433"/>
            <a:ext cx="7761156" cy="3308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單向性：一旦觸發指定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event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，就會</a:t>
            </a:r>
            <a:r>
              <a:rPr lang="zh-TW" altLang="en-US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呼叫方法</a:t>
            </a:r>
            <a:endParaRPr lang="zh-TW" altLang="en-US" sz="21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indent="-342900"/>
            <a:r>
              <a:rPr lang="zh-TW" altLang="en-US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方法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：在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中的加入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(event)="</a:t>
            </a:r>
            <a:r>
              <a:rPr lang="en-US" altLang="zh-TW" sz="2100" dirty="0" err="1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someMethod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()“</a:t>
            </a:r>
          </a:p>
          <a:p>
            <a:pPr marL="342900" indent="-342900"/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Template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發送事件→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Component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呼叫方法</a:t>
            </a:r>
          </a:p>
          <a:p>
            <a:pPr marL="342900" indent="-342900"/>
            <a:endParaRPr lang="zh-TW" altLang="en-US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xmlns="" id="{41DE4F0F-0931-433C-BAF3-E06036E92998}"/>
              </a:ext>
            </a:extLst>
          </p:cNvPr>
          <p:cNvSpPr/>
          <p:nvPr/>
        </p:nvSpPr>
        <p:spPr>
          <a:xfrm rot="5400000">
            <a:off x="2945706" y="3166203"/>
            <a:ext cx="576207" cy="26846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9743" y="3849053"/>
            <a:ext cx="2657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4895" y="2506980"/>
            <a:ext cx="4485888" cy="29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字方塊 9"/>
          <p:cNvSpPr txBox="1"/>
          <p:nvPr/>
        </p:nvSpPr>
        <p:spPr>
          <a:xfrm>
            <a:off x="6240780" y="2979420"/>
            <a:ext cx="135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畫面 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3060" y="3710940"/>
            <a:ext cx="3174762" cy="89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68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雙向綁定（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Two-Way Binding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036320" y="1176529"/>
            <a:ext cx="8040624" cy="3302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雙向性：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Component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或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Template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其中一方的值改變，另一方也會跟著變</a:t>
            </a:r>
          </a:p>
          <a:p>
            <a:pPr marL="342900" indent="-342900"/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方法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：在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加入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[(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ngModel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)]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語法，使用前需要先在 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AppModule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引用 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FormsModule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indent="-342900"/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Component ⇄ Template</a:t>
            </a:r>
          </a:p>
          <a:p>
            <a:pPr marL="342900" indent="-342900"/>
            <a:endParaRPr lang="en-US" altLang="zh-TW" sz="18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610" y="2698433"/>
            <a:ext cx="39243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8533" y="4258628"/>
            <a:ext cx="2238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2080260" y="4366260"/>
            <a:ext cx="135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畫面 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左-右雙向箭號 9"/>
          <p:cNvSpPr/>
          <p:nvPr/>
        </p:nvSpPr>
        <p:spPr>
          <a:xfrm>
            <a:off x="4724400" y="3169920"/>
            <a:ext cx="556260" cy="274320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3078" y="2982278"/>
            <a:ext cx="25241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05338" y="2052638"/>
            <a:ext cx="4067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6459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498</Words>
  <Application>Microsoft Office PowerPoint</Application>
  <PresentationFormat>如螢幕大小 (16:9)</PresentationFormat>
  <Paragraphs>72</Paragraphs>
  <Slides>12</Slides>
  <Notes>12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</vt:lpstr>
      <vt:lpstr>新細明體</vt:lpstr>
      <vt:lpstr>微軟正黑體</vt:lpstr>
      <vt:lpstr>Montserrat</vt:lpstr>
      <vt:lpstr>Lato</vt:lpstr>
      <vt:lpstr>Focus</vt:lpstr>
      <vt:lpstr>Angular 學習報告</vt:lpstr>
      <vt:lpstr>Angular CLI</vt:lpstr>
      <vt:lpstr>投影片 3</vt:lpstr>
      <vt:lpstr>投影片 4</vt:lpstr>
      <vt:lpstr>投影片 5</vt:lpstr>
      <vt:lpstr>資料綁定 ( Data Binding )</vt:lpstr>
      <vt:lpstr>屬性綁定（Property Binding）</vt:lpstr>
      <vt:lpstr>事件綁定（Event Binding）</vt:lpstr>
      <vt:lpstr>雙向綁定（Two-Way Binding）</vt:lpstr>
      <vt:lpstr>指令（Directive）</vt:lpstr>
      <vt:lpstr>指令（Directive）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hbadmin</cp:lastModifiedBy>
  <cp:revision>48</cp:revision>
  <dcterms:modified xsi:type="dcterms:W3CDTF">2023-09-22T01:25:05Z</dcterms:modified>
</cp:coreProperties>
</file>