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F50F-9169-4D0D-9DD6-778448C71E6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657D-A5F3-4433-A59F-BAC5FA43E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42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F50F-9169-4D0D-9DD6-778448C71E6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657D-A5F3-4433-A59F-BAC5FA43E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F50F-9169-4D0D-9DD6-778448C71E6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657D-A5F3-4433-A59F-BAC5FA43E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89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F50F-9169-4D0D-9DD6-778448C71E6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657D-A5F3-4433-A59F-BAC5FA43E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99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F50F-9169-4D0D-9DD6-778448C71E6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657D-A5F3-4433-A59F-BAC5FA43E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01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F50F-9169-4D0D-9DD6-778448C71E6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657D-A5F3-4433-A59F-BAC5FA43E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52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F50F-9169-4D0D-9DD6-778448C71E6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657D-A5F3-4433-A59F-BAC5FA43E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74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F50F-9169-4D0D-9DD6-778448C71E6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657D-A5F3-4433-A59F-BAC5FA43E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25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F50F-9169-4D0D-9DD6-778448C71E6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657D-A5F3-4433-A59F-BAC5FA43E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F50F-9169-4D0D-9DD6-778448C71E6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657D-A5F3-4433-A59F-BAC5FA43E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9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F50F-9169-4D0D-9DD6-778448C71E6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657D-A5F3-4433-A59F-BAC5FA43E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62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8F50F-9169-4D0D-9DD6-778448C71E69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6657D-A5F3-4433-A59F-BAC5FA43E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95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617" y="939074"/>
            <a:ext cx="2587562" cy="25940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71975" y="3533113"/>
            <a:ext cx="36968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smtClean="0">
                <a:latin typeface="Agency FB" panose="020B0503020202020204" pitchFamily="34" charset="0"/>
              </a:rPr>
              <a:t>The 4 Cube</a:t>
            </a:r>
            <a:endParaRPr lang="ko-KR" altLang="en-US" sz="8000">
              <a:latin typeface="Agency FB" panose="020B05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7225" y="5076163"/>
            <a:ext cx="2308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Agency FB" panose="020B0503020202020204" pitchFamily="34" charset="0"/>
              </a:rPr>
              <a:t>2016184037 </a:t>
            </a:r>
            <a:r>
              <a:rPr lang="ko-KR" altLang="en-US" sz="3200" smtClean="0">
                <a:latin typeface="Koverwatch" panose="02020603020101020101" pitchFamily="18" charset="-127"/>
                <a:ea typeface="Koverwatch" panose="02020603020101020101" pitchFamily="18" charset="-127"/>
              </a:rPr>
              <a:t>엔컴</a:t>
            </a:r>
            <a:endParaRPr lang="ko-KR" altLang="en-US" sz="540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5870" y="550736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latin typeface="Koverwatch" panose="02020603020101020101" pitchFamily="18" charset="-127"/>
                <a:ea typeface="Koverwatch" panose="02020603020101020101" pitchFamily="18" charset="-127"/>
              </a:rPr>
              <a:t>하태웅</a:t>
            </a:r>
            <a:endParaRPr lang="ko-KR" altLang="en-US" sz="540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475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42" y="0"/>
            <a:ext cx="12192000" cy="93907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7" y="64779"/>
            <a:ext cx="807494" cy="809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8761" y="115593"/>
            <a:ext cx="35381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mtClean="0">
                <a:latin typeface="Agency FB" panose="020B0503020202020204" pitchFamily="34" charset="0"/>
              </a:rPr>
              <a:t>The 4 Cube : Concept</a:t>
            </a:r>
            <a:endParaRPr lang="ko-KR" altLang="en-US" sz="4000">
              <a:latin typeface="Agency FB" panose="020B05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021" y="1780673"/>
            <a:ext cx="10908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latin typeface="Koverwatch" panose="02020603020101020101" pitchFamily="18" charset="-127"/>
                <a:ea typeface="Koverwatch" panose="02020603020101020101" pitchFamily="18" charset="-127"/>
              </a:rPr>
              <a:t>A. Cube</a:t>
            </a:r>
            <a:r>
              <a:rPr lang="ko-KR" altLang="en-US" sz="4000" smtClean="0">
                <a:latin typeface="Koverwatch" panose="02020603020101020101" pitchFamily="18" charset="-127"/>
                <a:ea typeface="Koverwatch" panose="02020603020101020101" pitchFamily="18" charset="-127"/>
              </a:rPr>
              <a:t>를 맞추는 것과 같이 직접 맵을 움직여 목적을 달성</a:t>
            </a:r>
            <a:r>
              <a:rPr lang="en-US" altLang="ko-KR" sz="4000" smtClean="0"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  <a:r>
              <a:rPr lang="ko-KR" altLang="en-US" sz="4000" smtClean="0">
                <a:latin typeface="Koverwatch" panose="02020603020101020101" pitchFamily="18" charset="-127"/>
                <a:ea typeface="Koverwatch" panose="02020603020101020101" pitchFamily="18" charset="-127"/>
              </a:rPr>
              <a:t> </a:t>
            </a:r>
            <a:endParaRPr lang="ko-KR" altLang="en-US" sz="400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0021" y="3330158"/>
            <a:ext cx="10908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latin typeface="Koverwatch" panose="02020603020101020101" pitchFamily="18" charset="-127"/>
                <a:ea typeface="Koverwatch" panose="02020603020101020101" pitchFamily="18" charset="-127"/>
              </a:rPr>
              <a:t>B. </a:t>
            </a:r>
            <a:r>
              <a:rPr lang="ko-KR" altLang="en-US" sz="4000" smtClean="0">
                <a:latin typeface="Koverwatch" panose="02020603020101020101" pitchFamily="18" charset="-127"/>
                <a:ea typeface="Koverwatch" panose="02020603020101020101" pitchFamily="18" charset="-127"/>
              </a:rPr>
              <a:t>키보드 혹은 마우스 입력을 통해 맵을 재구성 할 수 있도록 구성</a:t>
            </a:r>
            <a:r>
              <a:rPr lang="en-US" altLang="ko-KR" sz="4000" smtClean="0"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  <a:endParaRPr lang="ko-KR" altLang="en-US" sz="400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0021" y="4879643"/>
            <a:ext cx="10908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latin typeface="Koverwatch" panose="02020603020101020101" pitchFamily="18" charset="-127"/>
                <a:ea typeface="Koverwatch" panose="02020603020101020101" pitchFamily="18" charset="-127"/>
              </a:rPr>
              <a:t>C</a:t>
            </a:r>
            <a:r>
              <a:rPr lang="en-US" altLang="ko-KR" sz="4000" smtClean="0">
                <a:latin typeface="Koverwatch" panose="02020603020101020101" pitchFamily="18" charset="-127"/>
                <a:ea typeface="Koverwatch" panose="02020603020101020101" pitchFamily="18" charset="-127"/>
              </a:rPr>
              <a:t>. </a:t>
            </a:r>
            <a:r>
              <a:rPr lang="ko-KR" altLang="en-US" sz="4000" smtClean="0">
                <a:latin typeface="Koverwatch" panose="02020603020101020101" pitchFamily="18" charset="-127"/>
                <a:ea typeface="Koverwatch" panose="02020603020101020101" pitchFamily="18" charset="-127"/>
              </a:rPr>
              <a:t>객체를 이용한 맵 구성으로</a:t>
            </a:r>
            <a:r>
              <a:rPr lang="en-US" altLang="ko-KR" sz="4000" smtClean="0">
                <a:latin typeface="Koverwatch" panose="02020603020101020101" pitchFamily="18" charset="-127"/>
                <a:ea typeface="Koverwatch" panose="02020603020101020101" pitchFamily="18" charset="-127"/>
              </a:rPr>
              <a:t>, </a:t>
            </a:r>
            <a:r>
              <a:rPr lang="ko-KR" altLang="en-US" sz="4000" smtClean="0">
                <a:latin typeface="Koverwatch" panose="02020603020101020101" pitchFamily="18" charset="-127"/>
                <a:ea typeface="Koverwatch" panose="02020603020101020101" pitchFamily="18" charset="-127"/>
              </a:rPr>
              <a:t>플레이어와의 상호 작용</a:t>
            </a:r>
            <a:r>
              <a:rPr lang="en-US" altLang="ko-KR" sz="4000" smtClean="0">
                <a:latin typeface="Koverwatch" panose="02020603020101020101" pitchFamily="18" charset="-127"/>
                <a:ea typeface="Koverwatch" panose="02020603020101020101" pitchFamily="18" charset="-127"/>
              </a:rPr>
              <a:t>.</a:t>
            </a:r>
            <a:endParaRPr lang="ko-KR" altLang="en-US" sz="400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38" y="708722"/>
            <a:ext cx="7837509" cy="57491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37" y="708722"/>
            <a:ext cx="7837509" cy="59419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36" y="708721"/>
            <a:ext cx="7865394" cy="594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0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42" y="0"/>
            <a:ext cx="12192000" cy="93907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7" y="64779"/>
            <a:ext cx="807494" cy="809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8761" y="115593"/>
            <a:ext cx="3490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mtClean="0">
                <a:latin typeface="Agency FB" panose="020B0503020202020204" pitchFamily="34" charset="0"/>
              </a:rPr>
              <a:t>The 4 Cube :</a:t>
            </a:r>
            <a:r>
              <a:rPr lang="ko-KR" altLang="en-US" sz="4000">
                <a:latin typeface="Agency FB" panose="020B0503020202020204" pitchFamily="34" charset="0"/>
              </a:rPr>
              <a:t> </a:t>
            </a:r>
            <a:r>
              <a:rPr lang="en-US" altLang="ko-KR" sz="4000" smtClean="0">
                <a:latin typeface="Agency FB" panose="020B0503020202020204" pitchFamily="34" charset="0"/>
              </a:rPr>
              <a:t>Develop</a:t>
            </a:r>
            <a:endParaRPr lang="ko-KR" altLang="en-US" sz="4000">
              <a:latin typeface="Agency FB" panose="020B0503020202020204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492829"/>
              </p:ext>
            </p:extLst>
          </p:nvPr>
        </p:nvGraphicFramePr>
        <p:xfrm>
          <a:off x="161267" y="1054667"/>
          <a:ext cx="11838228" cy="57065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20459">
                  <a:extLst>
                    <a:ext uri="{9D8B030D-6E8A-4147-A177-3AD203B41FA5}">
                      <a16:colId xmlns:a16="http://schemas.microsoft.com/office/drawing/2014/main" val="2825124446"/>
                    </a:ext>
                  </a:extLst>
                </a:gridCol>
                <a:gridCol w="5951621">
                  <a:extLst>
                    <a:ext uri="{9D8B030D-6E8A-4147-A177-3AD203B41FA5}">
                      <a16:colId xmlns:a16="http://schemas.microsoft.com/office/drawing/2014/main" val="3949709797"/>
                    </a:ext>
                  </a:extLst>
                </a:gridCol>
                <a:gridCol w="3866148">
                  <a:extLst>
                    <a:ext uri="{9D8B030D-6E8A-4147-A177-3AD203B41FA5}">
                      <a16:colId xmlns:a16="http://schemas.microsoft.com/office/drawing/2014/main" val="1266109998"/>
                    </a:ext>
                  </a:extLst>
                </a:gridCol>
              </a:tblGrid>
              <a:tr h="440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내 용</a:t>
                      </a:r>
                      <a:endParaRPr lang="ko-KR" altLang="en-US" sz="24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최소 범위</a:t>
                      </a:r>
                      <a:endParaRPr lang="ko-KR" altLang="en-US" sz="24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추가 범위</a:t>
                      </a:r>
                      <a:endParaRPr lang="ko-KR" altLang="en-US" sz="24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541269"/>
                  </a:ext>
                </a:extLst>
              </a:tr>
              <a:tr h="675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캐릭터</a:t>
                      </a:r>
                      <a:endParaRPr lang="en-US" altLang="ko-KR" sz="2000" b="0" smtClean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컨트롤</a:t>
                      </a:r>
                      <a:endParaRPr lang="ko-KR" altLang="en-US" sz="20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휭스크롤로 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2</a:t>
                      </a:r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방향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</a:t>
                      </a:r>
                      <a:r>
                        <a:rPr lang="en-US" altLang="ko-KR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</a:t>
                      </a:r>
                      <a:r>
                        <a:rPr lang="ko-KR" altLang="en-US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점프</a:t>
                      </a:r>
                      <a:endParaRPr lang="en-US" altLang="ko-KR" sz="2000" b="0" baseline="0" smtClean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키보드 입력으로 이동</a:t>
                      </a:r>
                      <a:endParaRPr lang="en-US" altLang="ko-KR" sz="2000" b="0" smtClean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관성 함수를 추가하여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키보드 입력이 종료된 후에도 일정 거리 이동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</a:t>
                      </a:r>
                      <a:endParaRPr lang="ko-KR" altLang="en-US" sz="20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771230"/>
                  </a:ext>
                </a:extLst>
              </a:tr>
              <a:tr h="675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캐릭터</a:t>
                      </a:r>
                      <a:endParaRPr lang="en-US" altLang="ko-KR" sz="2000" b="0" smtClean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벽타기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특수 아이템 획득시 탄환발사 가능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</a:t>
                      </a:r>
                      <a:r>
                        <a:rPr lang="en-US" altLang="ko-KR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ko-KR" altLang="en-US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특수 아이템 획득시 바로재개 가능</a:t>
                      </a:r>
                      <a:endParaRPr lang="ko-KR" altLang="en-US" sz="20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594299"/>
                  </a:ext>
                </a:extLst>
              </a:tr>
              <a:tr h="675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맵</a:t>
                      </a:r>
                      <a:endParaRPr lang="ko-KR" altLang="en-US" sz="20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9</a:t>
                      </a:r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블럭의 맵</a:t>
                      </a:r>
                      <a:r>
                        <a:rPr lang="ko-KR" altLang="en-US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</a:t>
                      </a:r>
                      <a:r>
                        <a:rPr lang="en-US" altLang="ko-KR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* (</a:t>
                      </a:r>
                      <a:r>
                        <a:rPr lang="ko-KR" altLang="en-US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난이도에 따른 맵의 개수</a:t>
                      </a:r>
                      <a:r>
                        <a:rPr lang="en-US" altLang="ko-KR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키보드 혹은 마우스 입력으로 맵의 구성 재구성</a:t>
                      </a:r>
                      <a:r>
                        <a:rPr lang="en-US" altLang="ko-KR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</a:t>
                      </a:r>
                      <a:endParaRPr lang="ko-KR" altLang="en-US" sz="20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16</a:t>
                      </a:r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블럭의 맵</a:t>
                      </a:r>
                      <a:r>
                        <a:rPr lang="ko-KR" altLang="en-US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변경</a:t>
                      </a:r>
                      <a:endParaRPr lang="en-US" altLang="ko-KR" sz="2000" b="0" baseline="0" smtClean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좀 더 복잡한 퍼즐</a:t>
                      </a:r>
                      <a:endParaRPr lang="ko-KR" altLang="en-US" sz="20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220725"/>
                  </a:ext>
                </a:extLst>
              </a:tr>
              <a:tr h="969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몬스터 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AI</a:t>
                      </a:r>
                      <a:endParaRPr lang="ko-KR" altLang="en-US" sz="20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근접형 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:</a:t>
                      </a:r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플레이어가 시야에서 발견시 달려듦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원거리형 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: </a:t>
                      </a:r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플레이어가 발견 되지 않아도 계속해서 탄환을 쏘대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플레이어가 발견될 시 플레이어의 위치에 탄환 발사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</a:t>
                      </a:r>
                      <a:endParaRPr lang="ko-KR" altLang="en-US" sz="20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보스 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: </a:t>
                      </a:r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다양한 패턴의 사격과 맵을 넘어다님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</a:t>
                      </a:r>
                      <a:r>
                        <a:rPr lang="en-US" altLang="ko-KR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</a:t>
                      </a:r>
                      <a:r>
                        <a:rPr lang="ko-KR" altLang="en-US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또한 돌진하여 플레이어를 추격함</a:t>
                      </a:r>
                      <a:r>
                        <a:rPr lang="en-US" altLang="ko-KR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 </a:t>
                      </a:r>
                      <a:r>
                        <a:rPr lang="ko-KR" altLang="en-US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히든엔딩</a:t>
                      </a:r>
                      <a:endParaRPr lang="en-US" altLang="ko-KR" sz="2000" b="0" smtClean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4297"/>
                  </a:ext>
                </a:extLst>
              </a:tr>
              <a:tr h="675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난이도</a:t>
                      </a:r>
                      <a:endParaRPr lang="ko-KR" altLang="en-US" sz="20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난이도 증가시 많은 문과 장애물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몬스터가 존재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난이도 증가시 플레이어가 탐험하지 않은 곳은 미니맵의 표시되지 않음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미니맵이</a:t>
                      </a:r>
                      <a:r>
                        <a:rPr lang="en-US" altLang="ko-KR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</a:t>
                      </a:r>
                      <a:r>
                        <a:rPr lang="ko-KR" altLang="en-US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보이지 않게 됨</a:t>
                      </a:r>
                      <a:r>
                        <a:rPr lang="en-US" altLang="ko-KR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다양한 패턴의 공격</a:t>
                      </a:r>
                      <a:r>
                        <a:rPr lang="en-US" altLang="ko-KR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</a:t>
                      </a:r>
                      <a:endParaRPr lang="ko-KR" altLang="en-US" sz="2000" b="0" smtClean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590726"/>
                  </a:ext>
                </a:extLst>
              </a:tr>
              <a:tr h="382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게임 기능</a:t>
                      </a:r>
                      <a:endParaRPr lang="ko-KR" altLang="en-US" sz="20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도전 과제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</a:t>
                      </a:r>
                      <a:r>
                        <a:rPr lang="en-US" altLang="ko-KR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</a:t>
                      </a:r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스테이지 선택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일시정지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사운드 조절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타임어택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튜토리얼</a:t>
                      </a:r>
                      <a:endParaRPr lang="ko-KR" altLang="en-US" sz="20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722833"/>
                  </a:ext>
                </a:extLst>
              </a:tr>
              <a:tr h="382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사운드</a:t>
                      </a:r>
                      <a:endParaRPr lang="ko-KR" altLang="en-US" sz="20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점프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문열리는 소리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키 휙득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몬스터 소리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제어판 소리</a:t>
                      </a:r>
                      <a:r>
                        <a:rPr lang="en-US" altLang="ko-KR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</a:t>
                      </a:r>
                      <a:r>
                        <a:rPr lang="ko-KR" altLang="en-US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등등</a:t>
                      </a:r>
                      <a:endParaRPr lang="en-US" altLang="ko-KR" sz="2000" b="0" smtClean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2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434858"/>
                  </a:ext>
                </a:extLst>
              </a:tr>
              <a:tr h="646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점프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사망</a:t>
                      </a:r>
                      <a:r>
                        <a:rPr lang="ko-KR" altLang="en-US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애니메이션</a:t>
                      </a:r>
                      <a:r>
                        <a:rPr lang="en-US" altLang="ko-KR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달리기</a:t>
                      </a:r>
                      <a:r>
                        <a:rPr lang="en-US" altLang="ko-KR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걷기</a:t>
                      </a:r>
                      <a:r>
                        <a:rPr lang="en-US" altLang="ko-KR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함정</a:t>
                      </a:r>
                      <a:r>
                        <a:rPr lang="en-US" altLang="ko-KR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몬스터 애니메이션 등등</a:t>
                      </a:r>
                      <a:endParaRPr lang="ko-KR" altLang="en-US" sz="20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벽타기</a:t>
                      </a:r>
                      <a:r>
                        <a:rPr lang="en-US" altLang="ko-KR" sz="20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</a:t>
                      </a:r>
                      <a:r>
                        <a:rPr lang="en-US" altLang="ko-KR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</a:t>
                      </a:r>
                      <a:r>
                        <a:rPr lang="ko-KR" altLang="en-US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탄환 발사</a:t>
                      </a:r>
                      <a:r>
                        <a:rPr lang="en-US" altLang="ko-KR" sz="20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</a:t>
                      </a:r>
                      <a:endParaRPr lang="ko-KR" altLang="en-US" sz="20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261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8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42" y="0"/>
            <a:ext cx="12192000" cy="93907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7" y="64779"/>
            <a:ext cx="807494" cy="809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8761" y="115593"/>
            <a:ext cx="42787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mtClean="0">
                <a:latin typeface="Agency FB" panose="020B0503020202020204" pitchFamily="34" charset="0"/>
              </a:rPr>
              <a:t>The 4 Cube :</a:t>
            </a:r>
            <a:r>
              <a:rPr lang="ko-KR" altLang="en-US" sz="4000">
                <a:latin typeface="Agency FB" panose="020B0503020202020204" pitchFamily="34" charset="0"/>
              </a:rPr>
              <a:t> </a:t>
            </a:r>
            <a:r>
              <a:rPr lang="en-US" altLang="ko-KR" sz="4000" smtClean="0">
                <a:latin typeface="Agency FB" panose="020B0503020202020204" pitchFamily="34" charset="0"/>
              </a:rPr>
              <a:t>Develop Plan</a:t>
            </a:r>
            <a:endParaRPr lang="ko-KR" altLang="en-US" sz="4000">
              <a:latin typeface="Agency FB" panose="020B0503020202020204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330042"/>
              </p:ext>
            </p:extLst>
          </p:nvPr>
        </p:nvGraphicFramePr>
        <p:xfrm>
          <a:off x="161267" y="989887"/>
          <a:ext cx="11886355" cy="5330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1368">
                  <a:extLst>
                    <a:ext uri="{9D8B030D-6E8A-4147-A177-3AD203B41FA5}">
                      <a16:colId xmlns:a16="http://schemas.microsoft.com/office/drawing/2014/main" val="2825124446"/>
                    </a:ext>
                  </a:extLst>
                </a:gridCol>
                <a:gridCol w="1626261">
                  <a:extLst>
                    <a:ext uri="{9D8B030D-6E8A-4147-A177-3AD203B41FA5}">
                      <a16:colId xmlns:a16="http://schemas.microsoft.com/office/drawing/2014/main" val="3949709797"/>
                    </a:ext>
                  </a:extLst>
                </a:gridCol>
                <a:gridCol w="5197330">
                  <a:extLst>
                    <a:ext uri="{9D8B030D-6E8A-4147-A177-3AD203B41FA5}">
                      <a16:colId xmlns:a16="http://schemas.microsoft.com/office/drawing/2014/main" val="1266109998"/>
                    </a:ext>
                  </a:extLst>
                </a:gridCol>
                <a:gridCol w="4191396">
                  <a:extLst>
                    <a:ext uri="{9D8B030D-6E8A-4147-A177-3AD203B41FA5}">
                      <a16:colId xmlns:a16="http://schemas.microsoft.com/office/drawing/2014/main" val="2812085362"/>
                    </a:ext>
                  </a:extLst>
                </a:gridCol>
              </a:tblGrid>
              <a:tr h="540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</a:t>
                      </a:r>
                      <a:endParaRPr lang="ko-KR" altLang="en-US" sz="24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요약</a:t>
                      </a:r>
                      <a:endParaRPr lang="ko-KR" altLang="en-US" sz="24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상세 내용</a:t>
                      </a:r>
                      <a:endParaRPr lang="ko-KR" altLang="en-US" sz="24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진행 상황</a:t>
                      </a:r>
                      <a:endParaRPr lang="ko-KR" altLang="en-US" sz="24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541269"/>
                  </a:ext>
                </a:extLst>
              </a:tr>
              <a:tr h="8277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</a:t>
                      </a:r>
                      <a:r>
                        <a:rPr lang="ko-KR" altLang="en-US" sz="24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</a:t>
                      </a:r>
                      <a:endParaRPr lang="ko-KR" altLang="en-US" sz="24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리소스 수집 및</a:t>
                      </a:r>
                      <a:endParaRPr lang="en-US" altLang="ko-KR" sz="2200" b="0" smtClean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맵 구상</a:t>
                      </a:r>
                      <a:endParaRPr lang="en-US" altLang="ko-KR" sz="2200" b="0" smtClean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latinLnBrk="1">
                        <a:buAutoNum type="arabicPeriod"/>
                      </a:pPr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리소스 수집</a:t>
                      </a:r>
                      <a:endParaRPr lang="en-US" altLang="ko-KR" sz="2200" b="0" smtClean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  <a:p>
                      <a:pPr marL="457200" indent="-457200" latinLnBrk="1">
                        <a:buAutoNum type="arabicPeriod"/>
                      </a:pPr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여러 퍼즐게임을 참고하여 맵 구상</a:t>
                      </a:r>
                      <a:r>
                        <a:rPr lang="en-US" altLang="ko-KR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latinLnBrk="1">
                        <a:buAutoNum type="arabicPeriod"/>
                      </a:pPr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리소스 수집 완료 </a:t>
                      </a:r>
                      <a:r>
                        <a:rPr lang="en-US" altLang="ko-KR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(100 %)</a:t>
                      </a:r>
                    </a:p>
                    <a:p>
                      <a:pPr marL="457200" indent="-457200" latinLnBrk="1">
                        <a:buAutoNum type="arabicPeriod"/>
                      </a:pPr>
                      <a:r>
                        <a:rPr lang="en-US" altLang="ko-KR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Continuity </a:t>
                      </a:r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참고하여 맵</a:t>
                      </a:r>
                      <a:r>
                        <a:rPr lang="ko-KR" altLang="en-US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구상완료</a:t>
                      </a:r>
                      <a:r>
                        <a:rPr lang="en-US" altLang="ko-KR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(100%)</a:t>
                      </a:r>
                      <a:endParaRPr lang="en-US" altLang="ko-KR" sz="2200" b="0" smtClean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771230"/>
                  </a:ext>
                </a:extLst>
              </a:tr>
              <a:tr h="8277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2</a:t>
                      </a:r>
                      <a:r>
                        <a:rPr lang="ko-KR" altLang="en-US" sz="24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플레이어</a:t>
                      </a:r>
                      <a:endParaRPr lang="en-US" altLang="ko-KR" sz="2200" b="0" smtClean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오브젝트</a:t>
                      </a:r>
                      <a:endParaRPr lang="ko-KR" altLang="en-US" sz="22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latinLnBrk="1">
                        <a:buAutoNum type="arabicPeriod"/>
                      </a:pPr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키보드로 플레이어 움직임</a:t>
                      </a:r>
                      <a:r>
                        <a:rPr lang="en-US" altLang="ko-KR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</a:t>
                      </a:r>
                    </a:p>
                    <a:p>
                      <a:pPr marL="457200" indent="-457200" latinLnBrk="1">
                        <a:buAutoNum type="arabicPeriod"/>
                      </a:pPr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달리기</a:t>
                      </a:r>
                      <a:r>
                        <a:rPr lang="en-US" altLang="ko-KR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점프</a:t>
                      </a:r>
                      <a:r>
                        <a:rPr lang="en-US" altLang="ko-KR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떨어지기 애니메이션</a:t>
                      </a:r>
                      <a:r>
                        <a:rPr lang="en-US" altLang="ko-KR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추락사 조건 구현</a:t>
                      </a:r>
                      <a:endParaRPr lang="en-US" altLang="ko-KR" sz="2200" b="0" smtClean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  <a:p>
                      <a:pPr marL="457200" indent="-457200" latinLnBrk="1">
                        <a:buAutoNum type="arabicPeriod"/>
                      </a:pPr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충돌 체크 </a:t>
                      </a:r>
                      <a:r>
                        <a:rPr lang="en-US" altLang="ko-KR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Defualt </a:t>
                      </a:r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제작</a:t>
                      </a:r>
                      <a:r>
                        <a:rPr lang="en-US" altLang="ko-KR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</a:t>
                      </a:r>
                      <a:endParaRPr lang="ko-KR" altLang="en-US" sz="22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1. </a:t>
                      </a:r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키보드로 플레이어 움직임 완료</a:t>
                      </a:r>
                      <a:r>
                        <a:rPr lang="en-US" altLang="ko-KR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(100%)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2. </a:t>
                      </a:r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달리기와 </a:t>
                      </a:r>
                      <a:r>
                        <a:rPr lang="en-US" altLang="ko-KR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JUMP,</a:t>
                      </a:r>
                      <a:r>
                        <a:rPr lang="en-US" altLang="ko-KR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FALL </a:t>
                      </a:r>
                      <a:r>
                        <a:rPr lang="ko-KR" altLang="en-US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프로토 타입 제작</a:t>
                      </a:r>
                      <a:r>
                        <a:rPr lang="en-US" altLang="ko-KR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(70%)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3. </a:t>
                      </a:r>
                      <a:r>
                        <a:rPr lang="ko-KR" altLang="en-US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맵 충돌체크 프로토타입 제작</a:t>
                      </a:r>
                      <a:r>
                        <a:rPr lang="en-US" altLang="ko-KR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(70%)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4. </a:t>
                      </a:r>
                      <a:r>
                        <a:rPr lang="ko-KR" altLang="en-US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추락사 조건 변경</a:t>
                      </a:r>
                      <a:r>
                        <a:rPr lang="en-US" altLang="ko-KR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 </a:t>
                      </a:r>
                      <a:r>
                        <a:rPr lang="ko-KR" altLang="en-US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맵 사이 간 이동 사망</a:t>
                      </a:r>
                      <a:r>
                        <a:rPr lang="en-US" altLang="ko-KR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.(30%)</a:t>
                      </a:r>
                      <a:endParaRPr lang="ko-KR" altLang="en-US" sz="22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594299"/>
                  </a:ext>
                </a:extLst>
              </a:tr>
              <a:tr h="11001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3</a:t>
                      </a:r>
                      <a:r>
                        <a:rPr lang="ko-KR" altLang="en-US" sz="24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</a:t>
                      </a:r>
                    </a:p>
                    <a:p>
                      <a:pPr algn="ctr" latinLnBrk="1"/>
                      <a:endParaRPr lang="ko-KR" altLang="en-US" sz="24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함정</a:t>
                      </a:r>
                      <a:r>
                        <a:rPr lang="ko-KR" altLang="en-US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및 몬스터</a:t>
                      </a:r>
                      <a:endParaRPr lang="en-US" altLang="ko-KR" sz="2200" b="0" baseline="0" smtClean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오브젝트</a:t>
                      </a:r>
                      <a:endParaRPr lang="ko-KR" altLang="en-US" sz="22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latinLnBrk="1">
                        <a:buAutoNum type="arabicPeriod"/>
                      </a:pPr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함정 발동 조건</a:t>
                      </a:r>
                      <a:r>
                        <a:rPr lang="en-US" altLang="ko-KR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</a:t>
                      </a:r>
                      <a:r>
                        <a:rPr lang="en-US" altLang="ko-KR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</a:t>
                      </a:r>
                      <a:r>
                        <a:rPr lang="ko-KR" altLang="en-US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함정 </a:t>
                      </a:r>
                      <a:r>
                        <a:rPr lang="en-US" altLang="ko-KR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Gameover </a:t>
                      </a:r>
                      <a:r>
                        <a:rPr lang="ko-KR" altLang="en-US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조건</a:t>
                      </a:r>
                      <a:r>
                        <a:rPr lang="en-US" altLang="ko-KR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</a:t>
                      </a:r>
                      <a:r>
                        <a:rPr lang="ko-KR" altLang="en-US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및 애니메이션 움직임 구현</a:t>
                      </a:r>
                      <a:r>
                        <a:rPr lang="en-US" altLang="ko-KR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</a:t>
                      </a:r>
                    </a:p>
                    <a:p>
                      <a:pPr marL="457200" indent="-457200" latinLnBrk="1">
                        <a:buAutoNum type="arabicPeriod"/>
                      </a:pPr>
                      <a:r>
                        <a:rPr lang="ko-KR" altLang="en-US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몬스터 </a:t>
                      </a:r>
                      <a:r>
                        <a:rPr lang="en-US" altLang="ko-KR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AI </a:t>
                      </a:r>
                      <a:r>
                        <a:rPr lang="ko-KR" altLang="en-US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및 몬스터 애니메이션 구현</a:t>
                      </a:r>
                      <a:r>
                        <a:rPr lang="en-US" altLang="ko-KR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발사체 구현</a:t>
                      </a:r>
                      <a:r>
                        <a:rPr lang="en-US" altLang="ko-KR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</a:t>
                      </a:r>
                    </a:p>
                    <a:p>
                      <a:pPr marL="457200" indent="-457200" latinLnBrk="1">
                        <a:buAutoNum type="arabicPeriod"/>
                      </a:pPr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충돌 체크</a:t>
                      </a:r>
                      <a:r>
                        <a:rPr lang="en-US" altLang="ko-KR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</a:t>
                      </a:r>
                      <a:endParaRPr lang="ko-KR" altLang="en-US" sz="22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1. </a:t>
                      </a:r>
                      <a:r>
                        <a:rPr lang="ko-KR" altLang="en-US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함정 알고리즘</a:t>
                      </a:r>
                      <a:r>
                        <a:rPr lang="en-US" altLang="ko-KR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</a:t>
                      </a:r>
                      <a:r>
                        <a:rPr lang="ko-KR" altLang="en-US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제작</a:t>
                      </a:r>
                      <a:r>
                        <a:rPr lang="en-US" altLang="ko-KR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 </a:t>
                      </a:r>
                      <a:r>
                        <a:rPr lang="ko-KR" altLang="en-US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미구현</a:t>
                      </a:r>
                      <a:r>
                        <a:rPr lang="en-US" altLang="ko-KR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.(50%)</a:t>
                      </a:r>
                      <a:endParaRPr lang="en-US" altLang="ko-KR" sz="2200" b="0" baseline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2. </a:t>
                      </a:r>
                      <a:r>
                        <a:rPr lang="ko-KR" altLang="en-US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몬스터 오브젝트 계획 변경</a:t>
                      </a:r>
                      <a:r>
                        <a:rPr lang="en-US" altLang="ko-KR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3. </a:t>
                      </a:r>
                      <a:r>
                        <a:rPr lang="ko-KR" altLang="en-US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오브젝트 간의 충돌체크 구현</a:t>
                      </a:r>
                      <a:r>
                        <a:rPr lang="en-US" altLang="ko-KR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(100%)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220725"/>
                  </a:ext>
                </a:extLst>
              </a:tr>
              <a:tr h="8277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4</a:t>
                      </a:r>
                      <a:r>
                        <a:rPr lang="ko-KR" altLang="en-US" sz="24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주차</a:t>
                      </a:r>
                    </a:p>
                    <a:p>
                      <a:pPr algn="ctr" latinLnBrk="1"/>
                      <a:endParaRPr lang="ko-KR" altLang="en-US" sz="24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맵과 그 외</a:t>
                      </a:r>
                      <a:endParaRPr lang="en-US" altLang="ko-KR" sz="2200" b="0" smtClean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오브젝트</a:t>
                      </a:r>
                      <a:endParaRPr lang="ko-KR" altLang="en-US" sz="2200" b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latinLnBrk="1">
                        <a:buAutoNum type="arabicPeriod"/>
                      </a:pPr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문</a:t>
                      </a:r>
                      <a:r>
                        <a:rPr lang="en-US" altLang="ko-KR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열쇠</a:t>
                      </a:r>
                      <a:r>
                        <a:rPr lang="en-US" altLang="ko-KR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, </a:t>
                      </a:r>
                      <a:r>
                        <a:rPr lang="ko-KR" altLang="en-US" sz="2200" b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밧줄 혹은 트램펄린</a:t>
                      </a:r>
                      <a:r>
                        <a:rPr lang="en-US" altLang="ko-KR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 </a:t>
                      </a:r>
                      <a:r>
                        <a:rPr lang="ko-KR" altLang="en-US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등등 오브젝트 구현</a:t>
                      </a:r>
                      <a:endParaRPr lang="en-US" altLang="ko-KR" sz="2200" b="0" baseline="0" smtClean="0">
                        <a:latin typeface="Koverwatch" panose="02020603020101020101" pitchFamily="18" charset="-127"/>
                        <a:ea typeface="Koverwatch" panose="02020603020101020101" pitchFamily="18" charset="-127"/>
                      </a:endParaRPr>
                    </a:p>
                    <a:p>
                      <a:pPr marL="457200" indent="-457200" latinLnBrk="1">
                        <a:buAutoNum type="arabicPeriod"/>
                      </a:pPr>
                      <a:r>
                        <a:rPr lang="ko-KR" altLang="en-US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맵 컨트롤 구현</a:t>
                      </a:r>
                      <a:r>
                        <a:rPr lang="en-US" altLang="ko-KR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.( </a:t>
                      </a:r>
                      <a:r>
                        <a:rPr lang="ko-KR" altLang="en-US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맵을 재구성 후에도 맵 간의 이동이 가능해야함</a:t>
                      </a:r>
                      <a:r>
                        <a:rPr lang="en-US" altLang="ko-KR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1. </a:t>
                      </a:r>
                      <a:r>
                        <a:rPr lang="ko-KR" altLang="en-US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오브젝트 제한 문과 열쇠만</a:t>
                      </a:r>
                      <a:r>
                        <a:rPr lang="en-US" altLang="ko-KR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. (30%)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2. </a:t>
                      </a:r>
                      <a:r>
                        <a:rPr lang="ko-KR" altLang="en-US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맵 컨트롤 알고리즘 제작 </a:t>
                      </a:r>
                      <a:r>
                        <a:rPr lang="en-US" altLang="ko-KR" sz="2200" b="0" baseline="0" smtClean="0">
                          <a:latin typeface="Koverwatch" panose="02020603020101020101" pitchFamily="18" charset="-127"/>
                          <a:ea typeface="Koverwatch" panose="02020603020101020101" pitchFamily="18" charset="-127"/>
                        </a:rPr>
                        <a:t>(30%)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4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11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42" y="0"/>
            <a:ext cx="12192000" cy="93907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7" y="64779"/>
            <a:ext cx="807494" cy="809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8761" y="115593"/>
            <a:ext cx="3403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mtClean="0">
                <a:latin typeface="Agency FB" panose="020B0503020202020204" pitchFamily="34" charset="0"/>
              </a:rPr>
              <a:t>The 4 Cube : Picture</a:t>
            </a:r>
            <a:endParaRPr lang="ko-KR" altLang="en-US" sz="4000">
              <a:latin typeface="Agency FB" panose="020B0503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803" y="1465163"/>
            <a:ext cx="7260839" cy="50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0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42" y="0"/>
            <a:ext cx="12192000" cy="93907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7" y="64779"/>
            <a:ext cx="807494" cy="809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8761" y="115593"/>
            <a:ext cx="3403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mtClean="0">
                <a:latin typeface="Agency FB" panose="020B0503020202020204" pitchFamily="34" charset="0"/>
              </a:rPr>
              <a:t>The 4 Cube : Picture</a:t>
            </a:r>
            <a:endParaRPr lang="ko-KR" altLang="en-US" sz="4000">
              <a:latin typeface="Agency FB" panose="020B0503020202020204" pitchFamily="34" charset="0"/>
            </a:endParaRPr>
          </a:p>
        </p:txBody>
      </p:sp>
      <p:pic>
        <p:nvPicPr>
          <p:cNvPr id="3" name="녹화_2017_11_22_05_14_45_68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383682" y="705492"/>
            <a:ext cx="7620000" cy="600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2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466</Words>
  <Application>Microsoft Office PowerPoint</Application>
  <PresentationFormat>와이드스크린</PresentationFormat>
  <Paragraphs>82</Paragraphs>
  <Slides>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Koverwatch</vt:lpstr>
      <vt:lpstr>맑은 고딕</vt:lpstr>
      <vt:lpstr>Agency FB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gp62</dc:creator>
  <cp:lastModifiedBy>gp62</cp:lastModifiedBy>
  <cp:revision>21</cp:revision>
  <dcterms:created xsi:type="dcterms:W3CDTF">2017-10-17T09:58:44Z</dcterms:created>
  <dcterms:modified xsi:type="dcterms:W3CDTF">2017-11-21T20:21:36Z</dcterms:modified>
  <cp:contentStatus/>
</cp:coreProperties>
</file>