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7484D3-F4F4-4F4C-BB3D-FB07BE5E2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Úvodní týmová prezentace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86A825-4FF4-4B48-AC60-C879A0423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F20A02-2C1E-4133-BCD1-59768ECAE44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06" y="839656"/>
            <a:ext cx="8361228" cy="4919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4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81A44A-0015-4056-AE11-99BF16AC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43EB2B-937B-4337-B80C-2D1AE97B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81000"/>
            <a:ext cx="9601200" cy="3581400"/>
          </a:xfrm>
        </p:spPr>
        <p:txBody>
          <a:bodyPr/>
          <a:lstStyle/>
          <a:p>
            <a:r>
              <a:rPr lang="cs-CZ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Backlog</a:t>
            </a: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ukázka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backlogu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(pro druhou část ještě nemáme rozdělené práce)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BFC14AE-38A0-423F-8732-CBB7FB4FAC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9965"/>
            <a:ext cx="10047248" cy="52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92165-D735-4950-B748-782C5301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600"/>
            <a:ext cx="9601200" cy="5112834"/>
          </a:xfrm>
        </p:spPr>
        <p:txBody>
          <a:bodyPr>
            <a:normAutofit/>
          </a:bodyPr>
          <a:lstStyle/>
          <a:p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Sprint 1</a:t>
            </a: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18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Sprint 2 &amp; Sprint 3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in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progress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CE13F77-19E6-4E1A-BF7D-A283FEE0E8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11" y="228600"/>
            <a:ext cx="7046122" cy="34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B0399-70F5-4229-93C1-5E7EE1B2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cs-CZ" sz="44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cs-CZ" sz="4400" b="1" u="sng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b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B5C86F-E8E3-4FE5-9C53-EB1DA33C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Pomocí MS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uskutečňujeme „pravidelné“ schůzky, na kterých probíráme, co jsme vše udělali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Schůzky probíhají 2x - 3x za týden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560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B5436-F330-4A44-A225-67DA76C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cs-CZ" sz="44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Celkový projekt</a:t>
            </a:r>
            <a:b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F0FA4E-0C19-4937-9423-14484FE2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55CF635-B5DD-4CCF-B633-015F94F1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45499"/>
            <a:ext cx="9679259" cy="58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CEF52-D5F8-4C10-949C-5EB3FE8D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751"/>
            <a:ext cx="9601200" cy="1485900"/>
          </a:xfrm>
        </p:spPr>
        <p:txBody>
          <a:bodyPr/>
          <a:lstStyle/>
          <a:p>
            <a:r>
              <a:rPr lang="cs-CZ" dirty="0"/>
              <a:t>Nový příspěvek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E8199A-1533-492E-8E38-CE69941E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04B0930-FD0B-4E83-9D49-9B58AA10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47" y="916527"/>
            <a:ext cx="9601199" cy="57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02FA5-8E1E-46B7-8C7E-EA890246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7088"/>
            <a:ext cx="9601200" cy="1485900"/>
          </a:xfrm>
        </p:spPr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8593C57-8DF4-480E-B8C2-D296205C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C051AB2-2EB3-4D28-BF10-47E3381A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65" y="799640"/>
            <a:ext cx="9880529" cy="59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5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219B7E-E86E-42BF-B692-222F43B5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83" y="105936"/>
            <a:ext cx="9601200" cy="1485900"/>
          </a:xfrm>
        </p:spPr>
        <p:txBody>
          <a:bodyPr/>
          <a:lstStyle/>
          <a:p>
            <a:r>
              <a:rPr lang="cs-CZ" dirty="0"/>
              <a:t>Účet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E98BAF3-DBCC-456B-9B38-59C90B16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5F6BDC6-6D4E-460F-AF4D-F24EC42B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04592"/>
            <a:ext cx="9892824" cy="59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C29A1-EE17-4033-BFF5-7632DC72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3BE4BB-57E8-413E-980F-1BA260A0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722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2E1EF-0FD3-42E2-86AD-73712F95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cs-CZ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Představení týmu</a:t>
            </a:r>
            <a:br>
              <a:rPr lang="cs-CZ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630DC-D560-4183-A650-C5C5E5BB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cs-CZ" sz="20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Název týmu: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b="1" u="sng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sz="1300" b="1" u="sng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sz="1300" b="1" u="sng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sz="1300" b="1" u="sng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sz="1300" b="1" u="sng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cs-CZ" sz="18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Členové týmu:</a:t>
            </a:r>
            <a:endParaRPr lang="cs-CZ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252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Mottl Daniel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Owner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73252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Dvořák Tomáš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Master</a:t>
            </a:r>
          </a:p>
          <a:p>
            <a:pPr marL="873252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Hák Marek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Team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73252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Neuwirth Matěj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Team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73252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Prokop Michal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Team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cs-CZ" sz="13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4786E8-9745-4BA4-AF94-79E7CBD1E8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18" y="1550110"/>
            <a:ext cx="2984438" cy="1756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43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FB7C8-3E18-4C91-AF7C-E56C0633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cs-CZ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Charakteristika implementační platformy</a:t>
            </a:r>
            <a:br>
              <a:rPr lang="cs-CZ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3452DE-3823-42F8-9166-00428585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PHP</a:t>
            </a:r>
          </a:p>
          <a:p>
            <a:r>
              <a:rPr lang="cs-CZ" dirty="0"/>
              <a:t>CSS</a:t>
            </a:r>
          </a:p>
          <a:p>
            <a:r>
              <a:rPr lang="cs-CZ" dirty="0"/>
              <a:t>JavaScript</a:t>
            </a:r>
          </a:p>
          <a:p>
            <a:r>
              <a:rPr lang="cs-CZ" dirty="0"/>
              <a:t>Server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614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DBC4CF-85C2-462D-8FA4-481E4EB4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br>
              <a:rPr lang="cs-CZ" sz="2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Průběžné výsledky</a:t>
            </a:r>
            <a:br>
              <a:rPr lang="cs-CZ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149A5A-7902-4E5A-B018-0D5A864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7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D1747-6E96-4E68-8517-6AAC04E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5C510C9-F546-4462-AD59-02F8478660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2" y="2171700"/>
            <a:ext cx="10973862" cy="2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72F59-CAD1-485E-A6C5-EA2BF84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EF320F-6E64-4C85-8F3B-E510A1D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cs-CZ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Documents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slouží k uchování potřebných dokumentů, jako například jsou Business Model, 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DoD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v budoucnu očekáváme mnohé další dokumenty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1E83DCF-FF03-4C85-AB05-D64E886BB0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5" y="952384"/>
            <a:ext cx="10887539" cy="24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4EF78E-5FA8-40EE-83F9-E375CBCB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865148"/>
            <a:ext cx="9601200" cy="3581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Resources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slouží k uchování obrázků a jiných nezbytně potřebných zdrojů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69A55EB-6C32-42DF-9EF4-5082775D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26" y="2002536"/>
            <a:ext cx="10378996" cy="29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86E1A2-F3CC-4699-8D02-9414887A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9" y="657922"/>
            <a:ext cx="9601200" cy="3581400"/>
          </a:xfrm>
        </p:spPr>
        <p:txBody>
          <a:bodyPr/>
          <a:lstStyle/>
          <a:p>
            <a:r>
              <a:rPr lang="cs-CZ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Sources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slouží k uchování zdrojových kódů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C344404-D1F0-4967-B67A-4BC2DBF8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3" y="1606030"/>
            <a:ext cx="9601200" cy="39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5789DD9-252A-41B3-8390-4724421C60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7" y="3721309"/>
            <a:ext cx="9723864" cy="29462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646D211-B6F5-470F-98E2-567FFEF9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cs-CZ" sz="4400" b="1" u="sng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ScrumDesk</a:t>
            </a:r>
            <a:b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6A3933-8EDB-435E-B9B3-E06670755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77" y="0"/>
            <a:ext cx="6897277" cy="41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35</TotalTime>
  <Words>153</Words>
  <Application>Microsoft Office PowerPoint</Application>
  <PresentationFormat>Širokoúhlá obrazovka</PresentationFormat>
  <Paragraphs>53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Symbol</vt:lpstr>
      <vt:lpstr>Oříznutí</vt:lpstr>
      <vt:lpstr>Úvodní týmová prezentace</vt:lpstr>
      <vt:lpstr>Představení týmu </vt:lpstr>
      <vt:lpstr>Charakteristika implementační platformy </vt:lpstr>
      <vt:lpstr> Průběžné výsledky </vt:lpstr>
      <vt:lpstr>GitHub</vt:lpstr>
      <vt:lpstr>Prezentace aplikace PowerPoint</vt:lpstr>
      <vt:lpstr>Prezentace aplikace PowerPoint</vt:lpstr>
      <vt:lpstr>Prezentace aplikace PowerPoint</vt:lpstr>
      <vt:lpstr>ScrumDesk </vt:lpstr>
      <vt:lpstr>Prezentace aplikace PowerPoint</vt:lpstr>
      <vt:lpstr>Prezentace aplikace PowerPoint</vt:lpstr>
      <vt:lpstr>MS Teams </vt:lpstr>
      <vt:lpstr>Celkový projekt </vt:lpstr>
      <vt:lpstr>Nový příspěvek</vt:lpstr>
      <vt:lpstr>Agenda</vt:lpstr>
      <vt:lpstr>Účet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Úvodní týmová prezentace</dc:title>
  <dc:creator>Matěj Neuwirth</dc:creator>
  <cp:lastModifiedBy>Matěj Neuwirth</cp:lastModifiedBy>
  <cp:revision>14</cp:revision>
  <dcterms:created xsi:type="dcterms:W3CDTF">2020-11-08T19:30:21Z</dcterms:created>
  <dcterms:modified xsi:type="dcterms:W3CDTF">2020-11-08T20:09:29Z</dcterms:modified>
</cp:coreProperties>
</file>