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594A-8308-430D-80AE-E7E93C797CA9}" type="datetimeFigureOut">
              <a:rPr lang="en-IN" smtClean="0"/>
              <a:pPr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7DB-23F0-42D6-A2C6-214A685429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594A-8308-430D-80AE-E7E93C797CA9}" type="datetimeFigureOut">
              <a:rPr lang="en-IN" smtClean="0"/>
              <a:pPr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7DB-23F0-42D6-A2C6-214A685429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594A-8308-430D-80AE-E7E93C797CA9}" type="datetimeFigureOut">
              <a:rPr lang="en-IN" smtClean="0"/>
              <a:pPr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7DB-23F0-42D6-A2C6-214A685429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594A-8308-430D-80AE-E7E93C797CA9}" type="datetimeFigureOut">
              <a:rPr lang="en-IN" smtClean="0"/>
              <a:pPr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7DB-23F0-42D6-A2C6-214A685429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594A-8308-430D-80AE-E7E93C797CA9}" type="datetimeFigureOut">
              <a:rPr lang="en-IN" smtClean="0"/>
              <a:pPr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7DB-23F0-42D6-A2C6-214A685429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594A-8308-430D-80AE-E7E93C797CA9}" type="datetimeFigureOut">
              <a:rPr lang="en-IN" smtClean="0"/>
              <a:pPr/>
              <a:t>19-01-2020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7DB-23F0-42D6-A2C6-214A685429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594A-8308-430D-80AE-E7E93C797CA9}" type="datetimeFigureOut">
              <a:rPr lang="en-IN" smtClean="0"/>
              <a:pPr/>
              <a:t>19-01-2020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7DB-23F0-42D6-A2C6-214A685429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594A-8308-430D-80AE-E7E93C797CA9}" type="datetimeFigureOut">
              <a:rPr lang="en-IN" smtClean="0"/>
              <a:pPr/>
              <a:t>19-01-2020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7DB-23F0-42D6-A2C6-214A685429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594A-8308-430D-80AE-E7E93C797CA9}" type="datetimeFigureOut">
              <a:rPr lang="en-IN" smtClean="0"/>
              <a:pPr/>
              <a:t>19-01-2020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7DB-23F0-42D6-A2C6-214A685429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594A-8308-430D-80AE-E7E93C797CA9}" type="datetimeFigureOut">
              <a:rPr lang="en-IN" smtClean="0"/>
              <a:pPr/>
              <a:t>19-01-2020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7DB-23F0-42D6-A2C6-214A685429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594A-8308-430D-80AE-E7E93C797CA9}" type="datetimeFigureOut">
              <a:rPr lang="en-IN" smtClean="0"/>
              <a:pPr/>
              <a:t>19-01-2020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7DB-23F0-42D6-A2C6-214A685429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B594A-8308-430D-80AE-E7E93C797CA9}" type="datetimeFigureOut">
              <a:rPr lang="en-IN" smtClean="0"/>
              <a:pPr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D7DB-23F0-42D6-A2C6-214A685429A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38" y="1862138"/>
            <a:ext cx="71723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1881188"/>
            <a:ext cx="71247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3" y="1847850"/>
            <a:ext cx="72675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Linear Regression</a:t>
            </a:r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824038"/>
            <a:ext cx="72866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9675" y="2571750"/>
            <a:ext cx="67246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2329656"/>
            <a:ext cx="70866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450" y="1890713"/>
            <a:ext cx="72771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788" y="1952625"/>
            <a:ext cx="72104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8" y="1838325"/>
            <a:ext cx="73628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413" y="1938338"/>
            <a:ext cx="71151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1857375"/>
            <a:ext cx="71818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36</Words>
  <Application>Microsoft Office PowerPoint</Application>
  <PresentationFormat>On-screen Show (4:3)</PresentationFormat>
  <Paragraphs>12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Simple Linear Regression</vt:lpstr>
      <vt:lpstr>Slide 2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Sony</cp:lastModifiedBy>
  <cp:revision>8</cp:revision>
  <dcterms:created xsi:type="dcterms:W3CDTF">2020-01-19T02:04:54Z</dcterms:created>
  <dcterms:modified xsi:type="dcterms:W3CDTF">2020-01-18T21:59:47Z</dcterms:modified>
</cp:coreProperties>
</file>