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6" r:id="rId30"/>
    <p:sldId id="317" r:id="rId31"/>
    <p:sldId id="318" r:id="rId32"/>
    <p:sldId id="319" r:id="rId33"/>
    <p:sldId id="320" r:id="rId34"/>
    <p:sldId id="327" r:id="rId35"/>
    <p:sldId id="321" r:id="rId36"/>
    <p:sldId id="32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3" r:id="rId66"/>
    <p:sldId id="314" r:id="rId67"/>
    <p:sldId id="315" r:id="rId68"/>
    <p:sldId id="328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576C2-3A56-4C59-B069-7536B39FDC9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754A4-52AA-4CED-B302-52686E19145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754A4-52AA-4CED-B302-52686E191459}" type="slidenum">
              <a:rPr lang="en-IN" smtClean="0"/>
              <a:t>67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1233-B41F-4CC9-A6DA-B072FF2E3432}" type="datetimeFigureOut">
              <a:rPr lang="en-IN" smtClean="0"/>
              <a:pPr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2369-E9CD-4DA3-9D1B-B196E8924C6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yedidia.files.wordpress.com/2014/11/f_score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– Model Evaluation </a:t>
            </a:r>
            <a:r>
              <a:rPr lang="en-US" dirty="0" err="1" smtClean="0"/>
              <a:t>Critiera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 and False Negative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806" y="1268760"/>
            <a:ext cx="773661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319" y="1340768"/>
            <a:ext cx="8063358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31" y="1340768"/>
            <a:ext cx="776764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146" y="1484784"/>
            <a:ext cx="786327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23874"/>
            <a:ext cx="6500436" cy="44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15453"/>
            <a:ext cx="5091261" cy="389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51092"/>
            <a:ext cx="7655283" cy="494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57520"/>
            <a:ext cx="6624736" cy="49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097089"/>
            <a:ext cx="6234305" cy="49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 and False Negative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734" y="1340768"/>
            <a:ext cx="7594008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631" y="1196752"/>
            <a:ext cx="782734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79" y="1340768"/>
            <a:ext cx="8865638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11" y="1340768"/>
            <a:ext cx="868933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73953"/>
            <a:ext cx="8483615" cy="397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 Paradox</a:t>
            </a: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419"/>
            <a:ext cx="6192687" cy="475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 Paradox</a:t>
            </a: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63485"/>
            <a:ext cx="7856165" cy="330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 Paradox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449" y="1700808"/>
            <a:ext cx="834541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 Paradox</a:t>
            </a:r>
            <a:endParaRPr lang="en-IN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307" y="1700809"/>
            <a:ext cx="847637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 – Other Measure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 and False Negative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33" y="1196752"/>
            <a:ext cx="7924899" cy="371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 – Other Measure</a:t>
            </a:r>
            <a:endParaRPr lang="en-IN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4968552" cy="390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 – Other Measure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71800" y="2060848"/>
            <a:ext cx="583264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771800" y="2996952"/>
            <a:ext cx="583264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71800" y="3933056"/>
            <a:ext cx="583264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71800" y="5013176"/>
            <a:ext cx="583264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9410" t="10463" r="7550"/>
          <a:stretch>
            <a:fillRect/>
          </a:stretch>
        </p:blipFill>
        <p:spPr bwMode="auto">
          <a:xfrm>
            <a:off x="35496" y="2348880"/>
            <a:ext cx="263749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771800" y="1196752"/>
            <a:ext cx="583264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4674" y="1268760"/>
            <a:ext cx="2977081" cy="38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3146" y="2132856"/>
            <a:ext cx="281911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2435" y="3068960"/>
            <a:ext cx="261463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8308" y="4005064"/>
            <a:ext cx="369401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92914" y="5085184"/>
            <a:ext cx="40774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 – Other Measure</a:t>
            </a:r>
            <a:endParaRPr lang="en-IN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0862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450912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us calculate the value: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Receiver Operating Characteristics</a:t>
            </a:r>
            <a:br>
              <a:rPr lang="en-IN" b="1" dirty="0"/>
            </a:br>
            <a:r>
              <a:rPr lang="en-US" dirty="0" smtClean="0"/>
              <a:t> – ROC Curve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1988840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ROC is the ratio of True Positive Rate (TPR) and False Positive Rate (FPR) 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564904"/>
            <a:ext cx="4104456" cy="395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IN" b="1" dirty="0" smtClean="0"/>
              <a:t>Area Under Curve </a:t>
            </a:r>
            <a:r>
              <a:rPr lang="en-US" dirty="0" smtClean="0"/>
              <a:t>– AUC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1700808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The are between the ROC Curve and the dotted line are called AUC – Area Under the Curve.</a:t>
            </a:r>
            <a:endParaRPr lang="en-IN" sz="2000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276872"/>
            <a:ext cx="4104456" cy="395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F1 - Score</a:t>
            </a:r>
            <a:endParaRPr lang="en-IN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258121"/>
            <a:ext cx="3916670" cy="10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1052736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In statistical analysis of binary classification, the F1 score (also F-score or F-measure) is a measure of a test’s accuracy. </a:t>
            </a:r>
          </a:p>
          <a:p>
            <a:endParaRPr lang="en-IN" dirty="0"/>
          </a:p>
          <a:p>
            <a:r>
              <a:rPr lang="en-IN" dirty="0" smtClean="0"/>
              <a:t>It considers both the Precision and the Recall of the test to compute the score: </a:t>
            </a:r>
          </a:p>
          <a:p>
            <a:r>
              <a:rPr lang="en-IN" dirty="0"/>
              <a:t>	</a:t>
            </a:r>
            <a:r>
              <a:rPr lang="en-IN" dirty="0" smtClean="0"/>
              <a:t> Precision is the number of correct positive results divided by the number of all positive results</a:t>
            </a:r>
          </a:p>
          <a:p>
            <a:r>
              <a:rPr lang="en-IN" dirty="0"/>
              <a:t>	</a:t>
            </a:r>
            <a:r>
              <a:rPr lang="en-IN" dirty="0" smtClean="0"/>
              <a:t> Recall is the number of correct positive results divided by the number of positive results that should have been returned. 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F1 score can be interpreted as a weighted average of the precision and recall, where an F1 score reaches its best value at 1 and worst at 0. </a:t>
            </a:r>
          </a:p>
          <a:p>
            <a:endParaRPr lang="en-IN" dirty="0"/>
          </a:p>
          <a:p>
            <a:r>
              <a:rPr lang="en-IN" dirty="0" smtClean="0"/>
              <a:t>The traditional F-measure or balanced F-score (F1 score) is the harmonic mean of precision and recall: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Article – Why F1 Score is considered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31640" y="2060848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https://adamyedidia.files.wordpress.com/2014/11/f_score.pdf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084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br>
              <a:rPr lang="en-US" dirty="0" smtClean="0"/>
            </a:br>
            <a:r>
              <a:rPr lang="en-US" dirty="0" smtClean="0"/>
              <a:t>CAP Curve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1843088"/>
            <a:ext cx="75342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85" y="1628800"/>
            <a:ext cx="8177153" cy="33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 and False Negative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741" y="1484784"/>
            <a:ext cx="7275798" cy="343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910" y="1628800"/>
            <a:ext cx="7941604" cy="33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60240"/>
            <a:ext cx="7497837" cy="327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38" y="1847850"/>
            <a:ext cx="74771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395" y="1628801"/>
            <a:ext cx="833720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87" y="1556792"/>
            <a:ext cx="851526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052" y="1628800"/>
            <a:ext cx="822601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1809750"/>
            <a:ext cx="75342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26" y="1700808"/>
            <a:ext cx="805282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528" y="1757363"/>
            <a:ext cx="8056947" cy="354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261652" cy="355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27584" y="573325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curve is a model whose CAP curve is worst. So we can actually compare the new model with different data to understand the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 and False Negative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52" y="1556792"/>
            <a:ext cx="761768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846" y="1628800"/>
            <a:ext cx="8080917" cy="34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Accuracy Profile</a:t>
            </a:r>
            <a:endParaRPr lang="en-IN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14" y="1628800"/>
            <a:ext cx="8025349" cy="34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Curve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67" y="1412776"/>
            <a:ext cx="8728813" cy="364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Curve</a:t>
            </a:r>
            <a:endParaRPr lang="en-IN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218" y="1556792"/>
            <a:ext cx="8637559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Curve</a:t>
            </a:r>
            <a:endParaRPr lang="en-IN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021" y="1628800"/>
            <a:ext cx="8157475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Curve</a:t>
            </a:r>
            <a:endParaRPr lang="en-IN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1556792"/>
            <a:ext cx="77819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168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93" y="1628800"/>
            <a:ext cx="8071095" cy="33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5445224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Closer the Red line is to Grey Line – Model is Better.</a:t>
            </a:r>
          </a:p>
          <a:p>
            <a:r>
              <a:rPr lang="en-US" dirty="0" smtClean="0"/>
              <a:t>Closer the Red line is to Blue Line  - Model is Worse.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1809750"/>
            <a:ext cx="8015593" cy="34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019" y="1628800"/>
            <a:ext cx="829796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 and False Negative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14" y="1412776"/>
            <a:ext cx="790791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22" y="1556793"/>
            <a:ext cx="869355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1560" y="573325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Ratio will always be between 0 and 1.</a:t>
            </a:r>
          </a:p>
          <a:p>
            <a:r>
              <a:rPr lang="en-US" dirty="0" smtClean="0"/>
              <a:t>Closer the Ratio is to 1, it is better.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71413"/>
            <a:ext cx="8476580" cy="36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798" y="1628800"/>
            <a:ext cx="839040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51" y="1628800"/>
            <a:ext cx="8369437" cy="34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65" y="1628800"/>
            <a:ext cx="8383573" cy="34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82" y="1484784"/>
            <a:ext cx="8444843" cy="363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072" y="1628801"/>
            <a:ext cx="8258991" cy="34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 - Analysis</a:t>
            </a:r>
            <a:endParaRPr lang="en-IN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931" y="1628800"/>
            <a:ext cx="8396708" cy="34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558924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Good model are subjected to Over-Fitting.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double check the 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Cross Validation Technique</a:t>
            </a:r>
          </a:p>
          <a:p>
            <a:pPr marL="514350" indent="-514350">
              <a:buAutoNum type="arabicPeriod"/>
            </a:pPr>
            <a:r>
              <a:rPr lang="en-US" dirty="0" smtClean="0"/>
              <a:t>K-Fold Cross Validation ?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HoldOut</a:t>
            </a:r>
            <a:r>
              <a:rPr lang="en-US" dirty="0" smtClean="0"/>
              <a:t> Cross Validation – Train/Test dataset.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 and False Negative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069" y="1484784"/>
            <a:ext cx="799053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 and False Negative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558" y="1484784"/>
            <a:ext cx="795688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 and False Negative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436" y="1484784"/>
            <a:ext cx="8001012" cy="367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404</Words>
  <Application>Microsoft Office PowerPoint</Application>
  <PresentationFormat>On-screen Show (4:3)</PresentationFormat>
  <Paragraphs>95</Paragraphs>
  <Slides>68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Classification – Model Evaluation Critiera</vt:lpstr>
      <vt:lpstr>False Positive and False Negative</vt:lpstr>
      <vt:lpstr>False Positive and False Negative</vt:lpstr>
      <vt:lpstr>False Positive and False Negative</vt:lpstr>
      <vt:lpstr>False Positive and False Negative</vt:lpstr>
      <vt:lpstr>False Positive and False Negative</vt:lpstr>
      <vt:lpstr>False Positive and False Negative</vt:lpstr>
      <vt:lpstr>False Positive and False Negative</vt:lpstr>
      <vt:lpstr>False Positive and False Negative</vt:lpstr>
      <vt:lpstr>False Positive and False Negative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Accuracy Paradox</vt:lpstr>
      <vt:lpstr>Accuracy Paradox</vt:lpstr>
      <vt:lpstr>Accuracy Paradox</vt:lpstr>
      <vt:lpstr>Accuracy Paradox</vt:lpstr>
      <vt:lpstr>Confusion Matrix – Other Measure</vt:lpstr>
      <vt:lpstr>Confusion Matrix – Other Measure</vt:lpstr>
      <vt:lpstr>Confusion Matrix – Other Measure</vt:lpstr>
      <vt:lpstr>Confusion Matrix – Other Measure</vt:lpstr>
      <vt:lpstr>Receiver Operating Characteristics  – ROC Curve</vt:lpstr>
      <vt:lpstr>Area Under Curve – AUC</vt:lpstr>
      <vt:lpstr>F1 - Score</vt:lpstr>
      <vt:lpstr>Article – Why F1 Score is considered</vt:lpstr>
      <vt:lpstr>Cumulative Accuracy Profile CAP Curve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Cumulative Accuracy Profile</vt:lpstr>
      <vt:lpstr>CAP - Curve</vt:lpstr>
      <vt:lpstr>CAP - Curve</vt:lpstr>
      <vt:lpstr>CAP - Curve</vt:lpstr>
      <vt:lpstr>CAP - Curve</vt:lpstr>
      <vt:lpstr>CAP - Analysis</vt:lpstr>
      <vt:lpstr>CAP - Analysis</vt:lpstr>
      <vt:lpstr>CAP - Analysis</vt:lpstr>
      <vt:lpstr>CAP - Analysis</vt:lpstr>
      <vt:lpstr>CAP - Analysis</vt:lpstr>
      <vt:lpstr>CAP - Analysis</vt:lpstr>
      <vt:lpstr>CAP - Analysis</vt:lpstr>
      <vt:lpstr>CAP - Analysis</vt:lpstr>
      <vt:lpstr>CAP - Analysis</vt:lpstr>
      <vt:lpstr>CAP - Analysis</vt:lpstr>
      <vt:lpstr>CAP - Analysis</vt:lpstr>
      <vt:lpstr>CAP - Analysis</vt:lpstr>
      <vt:lpstr>To double check the Accuracy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34</cp:revision>
  <dcterms:created xsi:type="dcterms:W3CDTF">2019-12-01T01:29:30Z</dcterms:created>
  <dcterms:modified xsi:type="dcterms:W3CDTF">2019-12-01T04:04:53Z</dcterms:modified>
</cp:coreProperties>
</file>