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4"/>
  </p:notesMasterIdLst>
  <p:sldIdLst>
    <p:sldId id="256" r:id="rId2"/>
    <p:sldId id="258" r:id="rId3"/>
    <p:sldId id="270" r:id="rId4"/>
    <p:sldId id="272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92976-7776-4661-A8C5-91EDBB16875F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F1459-5E67-421C-B60A-F0C917B2A2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35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Predict the</a:t>
            </a:r>
            <a:r>
              <a:rPr lang="en-IN" baseline="0" dirty="0" smtClean="0"/>
              <a:t> probability of someone taking action i.e. 0 and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1459-5E67-421C-B60A-F0C917B2A2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49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832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15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1397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6132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39684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0894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31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866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064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419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13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97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008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7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7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60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016F-38D0-4A5B-BD0E-972A8858B56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75637C-5CD6-484D-90CF-FE2F6FBD2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1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16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5007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Logistic Regression - Explanation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821" y="1269496"/>
            <a:ext cx="79152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46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5007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Logistic Regression - Explanation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r="14332"/>
          <a:stretch/>
        </p:blipFill>
        <p:spPr>
          <a:xfrm>
            <a:off x="498915" y="1144162"/>
            <a:ext cx="7931407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32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5007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Logistic Regression - Explanation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r="11581"/>
          <a:stretch/>
        </p:blipFill>
        <p:spPr>
          <a:xfrm>
            <a:off x="494156" y="1460577"/>
            <a:ext cx="7925016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49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5007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2862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Classification is used to predict a category.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Following are the Classification models: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K-Nearest Neighbors (K-NN)</a:t>
            </a:r>
          </a:p>
          <a:p>
            <a:pPr lvl="1"/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Kernel SVM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 Classification</a:t>
            </a:r>
          </a:p>
          <a:p>
            <a:pPr lvl="1"/>
            <a:r>
              <a:rPr lang="en-US" dirty="0"/>
              <a:t>Random Forest Classification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59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7664" y="1713222"/>
            <a:ext cx="6362003" cy="36099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50074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We know how to handle Linear Regression problem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83112" y="2007220"/>
            <a:ext cx="7214839" cy="2408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38585" y="1713222"/>
            <a:ext cx="189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= b + </a:t>
            </a:r>
            <a:r>
              <a:rPr lang="en-US" dirty="0" err="1" smtClean="0"/>
              <a:t>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639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50074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New Problem Statement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3541" y="1951463"/>
            <a:ext cx="7237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Statement: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Company has send marketing advertisement to individuals of different 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They have data whether those individual have purchased their product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02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5007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Logistic Regression - Explanation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334" y="1663621"/>
            <a:ext cx="6771681" cy="475707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427356" y="2007220"/>
            <a:ext cx="6579220" cy="3791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072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5007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Logistic Regression - Explanation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5078" y="1479163"/>
            <a:ext cx="7284883" cy="460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03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5007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Logistic Regression - Explanation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1677" y="931243"/>
            <a:ext cx="3362325" cy="1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7627" y="1160772"/>
            <a:ext cx="3971925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2801" y="2218047"/>
            <a:ext cx="4981575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9025" y="4258372"/>
            <a:ext cx="44291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11677" y="3279627"/>
            <a:ext cx="3168119" cy="238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11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769" y="1269496"/>
            <a:ext cx="8086725" cy="40290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5007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Logistic Regression -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92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5007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Logistic Regression - Explanation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334" y="1426775"/>
            <a:ext cx="836630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72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128</Words>
  <Application>Microsoft Office PowerPoint</Application>
  <PresentationFormat>Custom</PresentationFormat>
  <Paragraphs>30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Classification</vt:lpstr>
      <vt:lpstr>Classification</vt:lpstr>
      <vt:lpstr>We know how to handle Linear Regression problem</vt:lpstr>
      <vt:lpstr>New Problem Statement</vt:lpstr>
      <vt:lpstr>Logistic Regression - Explanation</vt:lpstr>
      <vt:lpstr>Logistic Regression - Explanation</vt:lpstr>
      <vt:lpstr>Logistic Regression - Explanation</vt:lpstr>
      <vt:lpstr>Logistic Regression - Explanation</vt:lpstr>
      <vt:lpstr>Logistic Regression - Explanation</vt:lpstr>
      <vt:lpstr>Logistic Regression - Explanation</vt:lpstr>
      <vt:lpstr>Logistic Regression - Explanation</vt:lpstr>
      <vt:lpstr>Logistic Regression - Explanation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Pankaj Kumar Vishwakarma</dc:creator>
  <cp:lastModifiedBy>Sony</cp:lastModifiedBy>
  <cp:revision>8</cp:revision>
  <dcterms:created xsi:type="dcterms:W3CDTF">2019-11-01T10:42:28Z</dcterms:created>
  <dcterms:modified xsi:type="dcterms:W3CDTF">2020-07-09T02:12:15Z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TECHMAHINDRA\PV00616389</vt:lpwstr>
  </property>
  <property fmtid="{D5CDD505-2E9C-101B-9397-08002B2CF9AE}" pid="4" name="DLPManualFileClassificationLastModificationDate">
    <vt:lpwstr>1572605346</vt:lpwstr>
  </property>
  <property fmtid="{D5CDD505-2E9C-101B-9397-08002B2CF9AE}" pid="5" name="DLPManualFileClassificationVersion">
    <vt:lpwstr>11.1.0.61</vt:lpwstr>
  </property>
</Properties>
</file>