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47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8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3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7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2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36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451D-1D2C-4D2E-9F3E-8797A9525996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52CE-0A2C-476F-BCA4-DA3DB6CFD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92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1765482" y="1147373"/>
            <a:ext cx="2232765" cy="2711869"/>
            <a:chOff x="1765482" y="1147374"/>
            <a:chExt cx="1414273" cy="1717746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1901466" y="1255423"/>
              <a:ext cx="1278289" cy="1500808"/>
              <a:chOff x="1901466" y="1255423"/>
              <a:chExt cx="1278289" cy="1500808"/>
            </a:xfrm>
          </p:grpSpPr>
          <p:sp>
            <p:nvSpPr>
              <p:cNvPr id="4" name="1 つの角を切り取った四角形 3"/>
              <p:cNvSpPr/>
              <p:nvPr/>
            </p:nvSpPr>
            <p:spPr>
              <a:xfrm flipH="1">
                <a:off x="1901466" y="1255423"/>
                <a:ext cx="1133061" cy="1500808"/>
              </a:xfrm>
              <a:prstGeom prst="snip1Rect">
                <a:avLst>
                  <a:gd name="adj" fmla="val 40429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コネクタ 5"/>
              <p:cNvCxnSpPr/>
              <p:nvPr/>
            </p:nvCxnSpPr>
            <p:spPr>
              <a:xfrm>
                <a:off x="2071756" y="1737360"/>
                <a:ext cx="79248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071756" y="1991360"/>
                <a:ext cx="79248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071756" y="2245360"/>
                <a:ext cx="79248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2071756" y="2499360"/>
                <a:ext cx="79248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2467701" y="1299031"/>
                <a:ext cx="7120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dirty="0" smtClean="0">
                    <a:solidFill>
                      <a:schemeClr val="accent2"/>
                    </a:solidFill>
                  </a:rPr>
                  <a:t>\</a:t>
                </a:r>
                <a:endParaRPr kumimoji="1" lang="ja-JP" altLang="en-US" sz="72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3" name="正方形/長方形 12"/>
            <p:cNvSpPr/>
            <p:nvPr/>
          </p:nvSpPr>
          <p:spPr>
            <a:xfrm>
              <a:off x="1765482" y="1147374"/>
              <a:ext cx="1404438" cy="17177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Shiraki Takaharu</dc:creator>
  <cp:lastModifiedBy>Shiraki Takaharu</cp:lastModifiedBy>
  <cp:revision>3</cp:revision>
  <dcterms:created xsi:type="dcterms:W3CDTF">2021-03-23T16:19:08Z</dcterms:created>
  <dcterms:modified xsi:type="dcterms:W3CDTF">2021-03-23T17:25:05Z</dcterms:modified>
</cp:coreProperties>
</file>