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492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026-5B17-1BB9-8AAE-5485BFE0D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DA5D9-1311-79ED-222C-73B183BC4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EE59-893E-6DB3-0A9D-E56231FD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5752-5DFA-D5EA-9ACB-407528A4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4C3B-F604-45DB-2C1E-33655A41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2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4EE4-FF11-5E7B-8F26-81491B7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7683-ABD6-8D11-2A67-64136471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4262-C595-1FA1-E0D4-EA47673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4BBD-534D-BAFB-FDF0-AB9D0B70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9965-31D9-38F1-7E6F-054EF4C6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F19AF-EC98-7513-A36A-6F30061C2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4EB77-7A70-906D-2117-C03629F6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980F-A419-7BDD-8412-D73DCF48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377F-C461-89E2-B201-0FFF4CC6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FADD-8DE8-EAFA-43C9-FF196C8B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2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199-59F3-F349-C136-97A85CA3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9354-12F2-89DB-6AA3-7769B5F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876D-7D55-9CE0-D5EB-52042C4B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0792-32FF-145B-489A-E4613065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4851-1871-B752-2F80-BEED5356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EE7D-88D2-3A56-5556-5776F4E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EDB4-D56A-AE3C-35E2-32B01DBD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813E-ABA3-6FDD-C029-19978957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D6E0-9B32-D585-7E1A-A9E7A9D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8A89-E418-7A7D-16C1-83A31738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DC67-073F-1FDD-9ABE-24315B86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459F-A700-9D0A-542B-6C865D3D1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05B4-1EE0-2878-E1B2-47ED0163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DE70-B4FF-717F-3C05-5916AA7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8051-6FE6-5B58-39FF-1732758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8E5B-0B55-0F21-9BAC-7D57A8B9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324A-AEE3-FEC8-3D84-47C1362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DDECE-35E0-F4C5-FEE3-CB4F9FD9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77C4F-EB7B-8F97-E3F3-1A996D03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8C878-118B-2050-9618-90FEB880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A9EF-90D5-0E2E-2CF7-16A1A734A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399FE-6791-D02E-DC5E-CF1DB72B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A67EE-6E95-6169-3F21-5E89A2C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7962-2759-A2A3-7246-DCAFB7B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9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5D83-FBAE-99BE-1600-DF1CE0B9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37DCD-3376-82C0-0A65-CED05C2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CFBC-3C08-A905-4DA8-BF242AF4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3B0AD-3C64-F5B7-B846-A6488165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2B281-7A7F-EAFF-2B12-711E15B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4E1BA-261A-1CE9-8542-82868388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5451-CA2E-DB9E-B17E-1DAFD0BB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5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E269-4CBB-A3F6-3203-11FD8AB7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C773-DBC4-303A-9988-4AB33C19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45B9-CE32-89A5-4C56-B5C1490F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E1CB-FE81-6112-C632-079F386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2CCF-4064-527F-7C9E-A54CE8E7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884-9595-F1FD-9858-CCF2DED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4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0A11-0A07-84CA-8492-9C4D9D1B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E568D-4A82-53E8-E3E9-B1196FB93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31F51-9147-C964-269B-8B57CC9E2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06E84-CB83-14E1-A142-768D34C3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868DD-42AF-DC8C-C165-4BE79038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4128-C336-C182-DA59-4C84122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25A65-FB52-B007-B2AC-226033BF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0C4A-EBE6-B938-4CCB-49732A08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57C5-B5E0-A87A-2153-CD1ECC0CE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09CB8-F6AC-4DB4-9C46-8CA1E416A1F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1BFE-7C50-DA64-8274-862F0E32C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B76D-D23B-664E-EF6D-2495CBE9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AD271-53D9-40F2-B2C2-67BE1E49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8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AC2AA-2D74-DBD8-57A8-A616F0D99CF6}"/>
              </a:ext>
            </a:extLst>
          </p:cNvPr>
          <p:cNvGrpSpPr/>
          <p:nvPr/>
        </p:nvGrpSpPr>
        <p:grpSpPr>
          <a:xfrm>
            <a:off x="-342900" y="-2075895"/>
            <a:ext cx="12559048" cy="14016945"/>
            <a:chOff x="-342900" y="-2075895"/>
            <a:chExt cx="12559048" cy="140169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346A73-4121-6D65-EF21-5E603533BBD4}"/>
                </a:ext>
              </a:extLst>
            </p:cNvPr>
            <p:cNvGrpSpPr/>
            <p:nvPr/>
          </p:nvGrpSpPr>
          <p:grpSpPr>
            <a:xfrm>
              <a:off x="-342900" y="-2075895"/>
              <a:ext cx="12559048" cy="14016945"/>
              <a:chOff x="-342900" y="-2075895"/>
              <a:chExt cx="12559048" cy="14016945"/>
            </a:xfrm>
          </p:grpSpPr>
          <p:pic>
            <p:nvPicPr>
              <p:cNvPr id="5" name="Picture 4" descr="A graph with red and blue lines&#10;&#10;Description automatically generated">
                <a:extLst>
                  <a:ext uri="{FF2B5EF4-FFF2-40B4-BE49-F238E27FC236}">
                    <a16:creationId xmlns:a16="http://schemas.microsoft.com/office/drawing/2014/main" id="{E7538991-17EA-4C92-E470-7921219C2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5634" y="-1891229"/>
                <a:ext cx="5760732" cy="4425705"/>
              </a:xfrm>
              <a:prstGeom prst="rect">
                <a:avLst/>
              </a:prstGeom>
            </p:spPr>
          </p:pic>
          <p:pic>
            <p:nvPicPr>
              <p:cNvPr id="7" name="Picture 6" descr="A grap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71785D31-BEB5-43D7-A3DF-937EB782F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5416" y="7515345"/>
                <a:ext cx="5760732" cy="4425705"/>
              </a:xfrm>
              <a:prstGeom prst="rect">
                <a:avLst/>
              </a:prstGeom>
            </p:spPr>
          </p:pic>
          <p:pic>
            <p:nvPicPr>
              <p:cNvPr id="9" name="Picture 8" descr="A grap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153C6166-95EE-62D6-D502-EB4B12C8A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34" y="7515345"/>
                <a:ext cx="5760732" cy="4425705"/>
              </a:xfrm>
              <a:prstGeom prst="rect">
                <a:avLst/>
              </a:prstGeom>
            </p:spPr>
          </p:pic>
          <p:pic>
            <p:nvPicPr>
              <p:cNvPr id="11" name="Picture 10" descr="A graph with red and blue lines&#10;&#10;Description automatically generated">
                <a:extLst>
                  <a:ext uri="{FF2B5EF4-FFF2-40B4-BE49-F238E27FC236}">
                    <a16:creationId xmlns:a16="http://schemas.microsoft.com/office/drawing/2014/main" id="{8D8DE015-4BD6-8DE2-D936-4E9CED912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34" y="2812058"/>
                <a:ext cx="5760732" cy="4425705"/>
              </a:xfrm>
              <a:prstGeom prst="rect">
                <a:avLst/>
              </a:prstGeom>
            </p:spPr>
          </p:pic>
          <p:pic>
            <p:nvPicPr>
              <p:cNvPr id="13" name="Picture 12" descr="A graph with red and blue lines&#10;&#10;Description automatically generated">
                <a:extLst>
                  <a:ext uri="{FF2B5EF4-FFF2-40B4-BE49-F238E27FC236}">
                    <a16:creationId xmlns:a16="http://schemas.microsoft.com/office/drawing/2014/main" id="{29A96C00-B330-DAA8-8952-24054C950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5416" y="2812058"/>
                <a:ext cx="5760732" cy="442570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E28C97-5929-DC07-EF94-75193017C474}"/>
                  </a:ext>
                </a:extLst>
              </p:cNvPr>
              <p:cNvSpPr txBox="1"/>
              <p:nvPr/>
            </p:nvSpPr>
            <p:spPr>
              <a:xfrm>
                <a:off x="2880366" y="-2075895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8E2FE0-970C-D177-DAFD-D2E6EC34D14C}"/>
                  </a:ext>
                </a:extLst>
              </p:cNvPr>
              <p:cNvSpPr txBox="1"/>
              <p:nvPr/>
            </p:nvSpPr>
            <p:spPr>
              <a:xfrm>
                <a:off x="-289566" y="2627393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4B417-7051-C03A-BA53-98A7C4AD1C2B}"/>
                  </a:ext>
                </a:extLst>
              </p:cNvPr>
              <p:cNvSpPr txBox="1"/>
              <p:nvPr/>
            </p:nvSpPr>
            <p:spPr>
              <a:xfrm>
                <a:off x="6112516" y="2627393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F1F7B5-20D2-3C60-E738-0CB574CA045F}"/>
                  </a:ext>
                </a:extLst>
              </p:cNvPr>
              <p:cNvSpPr txBox="1"/>
              <p:nvPr/>
            </p:nvSpPr>
            <p:spPr>
              <a:xfrm>
                <a:off x="-342900" y="7330681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33AAD-EB31-7E17-6512-3B86EBED9B8B}"/>
                  </a:ext>
                </a:extLst>
              </p:cNvPr>
              <p:cNvSpPr txBox="1"/>
              <p:nvPr/>
            </p:nvSpPr>
            <p:spPr>
              <a:xfrm>
                <a:off x="6127750" y="7330681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BAD7C6-E58D-4DB3-1312-6E303B4CF11A}"/>
                </a:ext>
              </a:extLst>
            </p:cNvPr>
            <p:cNvSpPr txBox="1"/>
            <p:nvPr/>
          </p:nvSpPr>
          <p:spPr>
            <a:xfrm>
              <a:off x="5448941" y="3915121"/>
              <a:ext cx="342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*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82B2DA-BA1B-AE13-7C60-2DFCE89C3CE3}"/>
                </a:ext>
              </a:extLst>
            </p:cNvPr>
            <p:cNvSpPr txBox="1"/>
            <p:nvPr/>
          </p:nvSpPr>
          <p:spPr>
            <a:xfrm>
              <a:off x="11857247" y="8364942"/>
              <a:ext cx="342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*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FE0B8B-7301-9AF9-0D00-4FB54FE0B46D}"/>
                </a:ext>
              </a:extLst>
            </p:cNvPr>
            <p:cNvSpPr txBox="1"/>
            <p:nvPr/>
          </p:nvSpPr>
          <p:spPr>
            <a:xfrm>
              <a:off x="5471166" y="8853290"/>
              <a:ext cx="342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*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EE4847-8D65-A10E-03DA-75A4DB46F1E7}"/>
                </a:ext>
              </a:extLst>
            </p:cNvPr>
            <p:cNvSpPr txBox="1"/>
            <p:nvPr/>
          </p:nvSpPr>
          <p:spPr>
            <a:xfrm>
              <a:off x="11842070" y="3672713"/>
              <a:ext cx="342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*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EDDF67-88E1-C5C9-E315-D95287601439}"/>
                </a:ext>
              </a:extLst>
            </p:cNvPr>
            <p:cNvSpPr txBox="1"/>
            <p:nvPr/>
          </p:nvSpPr>
          <p:spPr>
            <a:xfrm>
              <a:off x="8633466" y="-972634"/>
              <a:ext cx="342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*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9449F-D761-4733-942F-B65B3CE6DA4D}"/>
              </a:ext>
            </a:extLst>
          </p:cNvPr>
          <p:cNvGrpSpPr/>
          <p:nvPr/>
        </p:nvGrpSpPr>
        <p:grpSpPr>
          <a:xfrm>
            <a:off x="3352794" y="1600196"/>
            <a:ext cx="5486411" cy="3657607"/>
            <a:chOff x="3352794" y="1600196"/>
            <a:chExt cx="5486411" cy="3657607"/>
          </a:xfrm>
        </p:grpSpPr>
        <p:pic>
          <p:nvPicPr>
            <p:cNvPr id="8" name="Picture 7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CAEC7DB1-F3AA-3600-3602-2858C72EB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794" y="1600196"/>
              <a:ext cx="5486411" cy="365760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9563BDD-9974-AAA9-7534-5D772CED9BD4}"/>
                </a:ext>
              </a:extLst>
            </p:cNvPr>
            <p:cNvGrpSpPr/>
            <p:nvPr/>
          </p:nvGrpSpPr>
          <p:grpSpPr>
            <a:xfrm>
              <a:off x="6740290" y="1828308"/>
              <a:ext cx="779431" cy="315875"/>
              <a:chOff x="6719919" y="1828308"/>
              <a:chExt cx="779431" cy="31587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C8FF594-A7F9-DBA7-989B-7D649D625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919" y="2000634"/>
                <a:ext cx="779431" cy="0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D5670E9-5868-BE11-AA6B-7650A257DA81}"/>
                  </a:ext>
                </a:extLst>
              </p:cNvPr>
              <p:cNvCxnSpPr/>
              <p:nvPr/>
            </p:nvCxnSpPr>
            <p:spPr>
              <a:xfrm>
                <a:off x="6720417" y="2004483"/>
                <a:ext cx="0" cy="139700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7CB8CF8-3A64-928E-2290-C88C9813E737}"/>
                  </a:ext>
                </a:extLst>
              </p:cNvPr>
              <p:cNvCxnSpPr/>
              <p:nvPr/>
            </p:nvCxnSpPr>
            <p:spPr>
              <a:xfrm>
                <a:off x="7499350" y="2000634"/>
                <a:ext cx="0" cy="139700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0DDA44-6D04-A087-4C39-02E2AEA9BF29}"/>
                  </a:ext>
                </a:extLst>
              </p:cNvPr>
              <p:cNvSpPr txBox="1"/>
              <p:nvPr/>
            </p:nvSpPr>
            <p:spPr>
              <a:xfrm>
                <a:off x="6970624" y="1828308"/>
                <a:ext cx="27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endParaRPr lang="zh-CN" altLang="en-US" sz="11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1E6D83-DD18-C124-FE89-8E0B3AD90684}"/>
                </a:ext>
              </a:extLst>
            </p:cNvPr>
            <p:cNvGrpSpPr/>
            <p:nvPr/>
          </p:nvGrpSpPr>
          <p:grpSpPr>
            <a:xfrm>
              <a:off x="5914790" y="1718241"/>
              <a:ext cx="779431" cy="315875"/>
              <a:chOff x="6719919" y="1828308"/>
              <a:chExt cx="779431" cy="31587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DDC769F-A622-D6FE-9A72-A06939D68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919" y="2000634"/>
                <a:ext cx="779431" cy="0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326884-109B-5F00-18A9-EBA1ADC2E1B0}"/>
                  </a:ext>
                </a:extLst>
              </p:cNvPr>
              <p:cNvCxnSpPr/>
              <p:nvPr/>
            </p:nvCxnSpPr>
            <p:spPr>
              <a:xfrm>
                <a:off x="6720417" y="2004483"/>
                <a:ext cx="0" cy="139700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1F7B1D9-1677-9992-8B2D-F710FC671D1E}"/>
                  </a:ext>
                </a:extLst>
              </p:cNvPr>
              <p:cNvCxnSpPr/>
              <p:nvPr/>
            </p:nvCxnSpPr>
            <p:spPr>
              <a:xfrm>
                <a:off x="7499350" y="2000634"/>
                <a:ext cx="0" cy="139700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770DD-8E3D-EB2B-7857-E3162DFD7044}"/>
                  </a:ext>
                </a:extLst>
              </p:cNvPr>
              <p:cNvSpPr txBox="1"/>
              <p:nvPr/>
            </p:nvSpPr>
            <p:spPr>
              <a:xfrm>
                <a:off x="6970624" y="1828308"/>
                <a:ext cx="27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endParaRPr lang="zh-CN" altLang="en-US" sz="11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073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博翔 吴</dc:creator>
  <cp:lastModifiedBy>博翔 吴</cp:lastModifiedBy>
  <cp:revision>4</cp:revision>
  <dcterms:created xsi:type="dcterms:W3CDTF">2024-05-16T05:31:54Z</dcterms:created>
  <dcterms:modified xsi:type="dcterms:W3CDTF">2024-05-16T08:11:08Z</dcterms:modified>
</cp:coreProperties>
</file>