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硬幣影像辨識：數量與種類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方法：OpenCV HoughCircles + KMeans（半監督大小/顏色特徵）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轉灰階 + 中值濾波降噪</a:t>
            </a:r>
          </a:p>
          <a:p>
            <a:r>
              <a:t>2. HoughCircles 偵測圓形 → 取得(x,y,r)</a:t>
            </a:r>
          </a:p>
          <a:p>
            <a:r>
              <a:t>3. 轉HSV取色調/飽和度（區分金色與銀/銅色）</a:t>
            </a:r>
          </a:p>
          <a:p>
            <a:r>
              <a:t>4. 半監督聚類(K=4)：特徵=[半徑, Hue, Saturation]</a:t>
            </a:r>
          </a:p>
          <a:p>
            <a:r>
              <a:t>5. 以半徑排序與飽和度高群組對應→ 1/5/10/50 元</a:t>
            </a:r>
          </a:p>
          <a:p>
            <a:r>
              <a:t>6. 輸出：外框圈選、文字標示與各面額數量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偵測外框與總數</a:t>
            </a:r>
          </a:p>
        </p:txBody>
      </p:sp>
      <p:pic>
        <p:nvPicPr>
          <p:cNvPr id="3" name="Picture 2" descr="coin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6775" cy="2743200"/>
          </a:xfrm>
          <a:prstGeom prst="rect">
            <a:avLst/>
          </a:prstGeom>
        </p:spPr>
      </p:pic>
      <p:pic>
        <p:nvPicPr>
          <p:cNvPr id="4" name="Picture 3" descr="coin_result_circ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371600"/>
            <a:ext cx="3656775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2062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偵測到硬幣總數：7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種類辨識與數量</a:t>
            </a:r>
          </a:p>
        </p:txBody>
      </p:sp>
      <p:pic>
        <p:nvPicPr>
          <p:cNvPr id="3" name="Picture 2" descr="coin_result_labe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48757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各面額數量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 元：2 個</a:t>
            </a:r>
          </a:p>
          <a:p>
            <a:r>
              <a:t>5 元：2 個</a:t>
            </a:r>
          </a:p>
          <a:p>
            <a:r>
              <a:t>10 元：2 個</a:t>
            </a:r>
          </a:p>
          <a:p>
            <a:r>
              <a:t>50 元：1 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統計圖表</a:t>
            </a:r>
          </a:p>
        </p:txBody>
      </p:sp>
      <p:pic>
        <p:nvPicPr>
          <p:cNvPr id="3" name="Picture 2" descr="coin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連結與未完成項目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請將 .py 與圖片上傳至你的 GitHub 倉庫，並將連結放在此處。</a:t>
            </a:r>
          </a:p>
          <a:p/>
          <a:p>
            <a:r>
              <a:t>例如：https://github.com/&lt;your-id&gt;/coin-detector</a:t>
            </a:r>
          </a:p>
          <a:p>
            <a:r>
              <a:t>若有未完成的部分：</a:t>
            </a:r>
            <a:br/>
            <a:r>
              <a:t>- 例如：光影反射下的錯檢尚未完全排除</a:t>
            </a:r>
            <a:br/>
            <a:r>
              <a:t>- 例如：面額分類規則可再以 SVM/ResNet 強化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