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4"/>
  </p:notesMasterIdLst>
  <p:sldIdLst>
    <p:sldId id="256" r:id="rId2"/>
    <p:sldId id="259" r:id="rId3"/>
    <p:sldId id="261" r:id="rId4"/>
    <p:sldId id="349" r:id="rId5"/>
    <p:sldId id="347" r:id="rId6"/>
    <p:sldId id="351" r:id="rId7"/>
    <p:sldId id="352" r:id="rId8"/>
    <p:sldId id="354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77" r:id="rId20"/>
    <p:sldId id="371" r:id="rId21"/>
    <p:sldId id="372" r:id="rId22"/>
    <p:sldId id="373" r:id="rId23"/>
    <p:sldId id="374" r:id="rId24"/>
    <p:sldId id="375" r:id="rId25"/>
    <p:sldId id="376" r:id="rId26"/>
    <p:sldId id="299" r:id="rId27"/>
    <p:sldId id="369" r:id="rId28"/>
    <p:sldId id="370" r:id="rId29"/>
    <p:sldId id="366" r:id="rId30"/>
    <p:sldId id="367" r:id="rId31"/>
    <p:sldId id="368" r:id="rId32"/>
    <p:sldId id="315" r:id="rId33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Teko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92D70CF-EED5-4272-963D-6DF0C9E24EBB}">
          <p14:sldIdLst>
            <p14:sldId id="256"/>
            <p14:sldId id="259"/>
          </p14:sldIdLst>
        </p14:section>
        <p14:section name="Dataset Information" id="{996F5282-20A0-42A7-BD43-4E88114D2227}">
          <p14:sldIdLst>
            <p14:sldId id="261"/>
            <p14:sldId id="349"/>
            <p14:sldId id="347"/>
            <p14:sldId id="351"/>
            <p14:sldId id="352"/>
          </p14:sldIdLst>
        </p14:section>
        <p14:section name="Dataset Cleaning" id="{A433DD14-E959-4469-9C6A-F0106C62384F}">
          <p14:sldIdLst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77"/>
            <p14:sldId id="371"/>
            <p14:sldId id="372"/>
            <p14:sldId id="373"/>
            <p14:sldId id="374"/>
            <p14:sldId id="375"/>
            <p14:sldId id="376"/>
            <p14:sldId id="299"/>
            <p14:sldId id="369"/>
            <p14:sldId id="370"/>
            <p14:sldId id="366"/>
            <p14:sldId id="367"/>
            <p14:sldId id="368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25363"/>
    <a:srgbClr val="42546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AE3112-28DC-466D-B703-22D4C77B97A0}">
  <a:tblStyle styleId="{73AE3112-28DC-466D-B703-22D4C77B97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129c9862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129c9862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129c9862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129c9862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453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gd35af92301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4" name="Google Shape;2834;gd35af92301_0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846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4" name="Google Shape;3394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97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4" name="Google Shape;3394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997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4" name="Google Shape;3394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924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4" name="Google Shape;3394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57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4" name="Google Shape;3394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564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7f55532e0e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7f55532e0e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960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g7f55532e0e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3" name="Google Shape;2643;g7f55532e0e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34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71fe88998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71fe88998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2aa28da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2aa28da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4" name="Google Shape;3394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698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4" name="Google Shape;3394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343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4" name="Google Shape;3394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87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4" name="Google Shape;3394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586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g71fe88998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4" name="Google Shape;3394;g71fe88998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649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g71fe88998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6" name="Google Shape;3526;g71fe88998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185479a31_0_30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185479a31_0_30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7129c9862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7129c9862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31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g71fe88998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9" name="Google Shape;3259;g71fe88998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67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129c98624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129c98624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24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7185479a3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7185479a3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72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7185479a31_0_30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7185479a31_0_30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394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7f55532e0e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7f55532e0e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5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075" y="1551025"/>
            <a:ext cx="3858000" cy="16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4075" y="3165259"/>
            <a:ext cx="38580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714225" y="2978650"/>
            <a:ext cx="2310000" cy="88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2"/>
          </p:nvPr>
        </p:nvSpPr>
        <p:spPr>
          <a:xfrm>
            <a:off x="714075" y="2557900"/>
            <a:ext cx="2310000" cy="3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3"/>
          </p:nvPr>
        </p:nvSpPr>
        <p:spPr>
          <a:xfrm>
            <a:off x="3417000" y="2978650"/>
            <a:ext cx="23100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4"/>
          </p:nvPr>
        </p:nvSpPr>
        <p:spPr>
          <a:xfrm>
            <a:off x="3416850" y="2557900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5"/>
          </p:nvPr>
        </p:nvSpPr>
        <p:spPr>
          <a:xfrm>
            <a:off x="6119775" y="2978650"/>
            <a:ext cx="23100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6"/>
          </p:nvPr>
        </p:nvSpPr>
        <p:spPr>
          <a:xfrm>
            <a:off x="6119625" y="2557900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781125" y="3410875"/>
            <a:ext cx="2175900" cy="88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2"/>
          </p:nvPr>
        </p:nvSpPr>
        <p:spPr>
          <a:xfrm>
            <a:off x="714075" y="3016300"/>
            <a:ext cx="2310000" cy="3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3"/>
          </p:nvPr>
        </p:nvSpPr>
        <p:spPr>
          <a:xfrm>
            <a:off x="3488926" y="3410875"/>
            <a:ext cx="21759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4"/>
          </p:nvPr>
        </p:nvSpPr>
        <p:spPr>
          <a:xfrm>
            <a:off x="3416850" y="3016300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5"/>
          </p:nvPr>
        </p:nvSpPr>
        <p:spPr>
          <a:xfrm>
            <a:off x="6186677" y="3410875"/>
            <a:ext cx="21759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6"/>
          </p:nvPr>
        </p:nvSpPr>
        <p:spPr>
          <a:xfrm>
            <a:off x="6119625" y="3016300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7" hasCustomPrompt="1"/>
          </p:nvPr>
        </p:nvSpPr>
        <p:spPr>
          <a:xfrm>
            <a:off x="753525" y="1517750"/>
            <a:ext cx="22311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8" hasCustomPrompt="1"/>
          </p:nvPr>
        </p:nvSpPr>
        <p:spPr>
          <a:xfrm>
            <a:off x="3461325" y="1517750"/>
            <a:ext cx="22311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9" hasCustomPrompt="1"/>
          </p:nvPr>
        </p:nvSpPr>
        <p:spPr>
          <a:xfrm>
            <a:off x="6159075" y="1517750"/>
            <a:ext cx="22311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ONE_COLUMN_TEX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1"/>
          </p:nvPr>
        </p:nvSpPr>
        <p:spPr>
          <a:xfrm>
            <a:off x="714075" y="2076375"/>
            <a:ext cx="21912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714075" y="1655625"/>
            <a:ext cx="21912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3"/>
          </p:nvPr>
        </p:nvSpPr>
        <p:spPr>
          <a:xfrm>
            <a:off x="714075" y="3394775"/>
            <a:ext cx="21912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4"/>
          </p:nvPr>
        </p:nvSpPr>
        <p:spPr>
          <a:xfrm>
            <a:off x="714075" y="2974025"/>
            <a:ext cx="21912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5"/>
          </p:nvPr>
        </p:nvSpPr>
        <p:spPr>
          <a:xfrm>
            <a:off x="6238575" y="2076377"/>
            <a:ext cx="21912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6"/>
          </p:nvPr>
        </p:nvSpPr>
        <p:spPr>
          <a:xfrm>
            <a:off x="6238575" y="1655625"/>
            <a:ext cx="21912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7"/>
          </p:nvPr>
        </p:nvSpPr>
        <p:spPr>
          <a:xfrm>
            <a:off x="6238575" y="3398922"/>
            <a:ext cx="21912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8"/>
          </p:nvPr>
        </p:nvSpPr>
        <p:spPr>
          <a:xfrm>
            <a:off x="6238575" y="2978170"/>
            <a:ext cx="21912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9" hasCustomPrompt="1"/>
          </p:nvPr>
        </p:nvSpPr>
        <p:spPr>
          <a:xfrm>
            <a:off x="3406613" y="1772850"/>
            <a:ext cx="10275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13" hasCustomPrompt="1"/>
          </p:nvPr>
        </p:nvSpPr>
        <p:spPr>
          <a:xfrm>
            <a:off x="4696000" y="1772850"/>
            <a:ext cx="10275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14" hasCustomPrompt="1"/>
          </p:nvPr>
        </p:nvSpPr>
        <p:spPr>
          <a:xfrm>
            <a:off x="3406600" y="3093325"/>
            <a:ext cx="10275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 idx="15" hasCustomPrompt="1"/>
          </p:nvPr>
        </p:nvSpPr>
        <p:spPr>
          <a:xfrm>
            <a:off x="4709750" y="3093325"/>
            <a:ext cx="10275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1"/>
          </p:nvPr>
        </p:nvSpPr>
        <p:spPr>
          <a:xfrm>
            <a:off x="1836738" y="1955813"/>
            <a:ext cx="21912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2"/>
          </p:nvPr>
        </p:nvSpPr>
        <p:spPr>
          <a:xfrm>
            <a:off x="1836725" y="1535063"/>
            <a:ext cx="21912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3"/>
          </p:nvPr>
        </p:nvSpPr>
        <p:spPr>
          <a:xfrm>
            <a:off x="1836738" y="3686750"/>
            <a:ext cx="21912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4"/>
          </p:nvPr>
        </p:nvSpPr>
        <p:spPr>
          <a:xfrm>
            <a:off x="1836725" y="3266000"/>
            <a:ext cx="21912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5"/>
          </p:nvPr>
        </p:nvSpPr>
        <p:spPr>
          <a:xfrm>
            <a:off x="5864413" y="1955816"/>
            <a:ext cx="21912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6"/>
          </p:nvPr>
        </p:nvSpPr>
        <p:spPr>
          <a:xfrm>
            <a:off x="5864400" y="1535063"/>
            <a:ext cx="21912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7"/>
          </p:nvPr>
        </p:nvSpPr>
        <p:spPr>
          <a:xfrm>
            <a:off x="5864413" y="3692324"/>
            <a:ext cx="21912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8"/>
          </p:nvPr>
        </p:nvSpPr>
        <p:spPr>
          <a:xfrm>
            <a:off x="5864400" y="3270145"/>
            <a:ext cx="21912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ko"/>
              <a:buNone/>
              <a:defRPr sz="3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1"/>
          </p:nvPr>
        </p:nvSpPr>
        <p:spPr>
          <a:xfrm>
            <a:off x="1688850" y="2207438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2"/>
          </p:nvPr>
        </p:nvSpPr>
        <p:spPr>
          <a:xfrm>
            <a:off x="1688850" y="1786688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 idx="3" hasCustomPrompt="1"/>
          </p:nvPr>
        </p:nvSpPr>
        <p:spPr>
          <a:xfrm>
            <a:off x="1983300" y="1256438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4"/>
          </p:nvPr>
        </p:nvSpPr>
        <p:spPr>
          <a:xfrm>
            <a:off x="5145150" y="2207438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5"/>
          </p:nvPr>
        </p:nvSpPr>
        <p:spPr>
          <a:xfrm>
            <a:off x="5145150" y="1786688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title" idx="6" hasCustomPrompt="1"/>
          </p:nvPr>
        </p:nvSpPr>
        <p:spPr>
          <a:xfrm>
            <a:off x="5439600" y="1256438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7"/>
          </p:nvPr>
        </p:nvSpPr>
        <p:spPr>
          <a:xfrm>
            <a:off x="1688850" y="399122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8"/>
          </p:nvPr>
        </p:nvSpPr>
        <p:spPr>
          <a:xfrm>
            <a:off x="1688850" y="357047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 idx="9" hasCustomPrompt="1"/>
          </p:nvPr>
        </p:nvSpPr>
        <p:spPr>
          <a:xfrm>
            <a:off x="1983300" y="304022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13"/>
          </p:nvPr>
        </p:nvSpPr>
        <p:spPr>
          <a:xfrm>
            <a:off x="5145150" y="3991225"/>
            <a:ext cx="2310000" cy="5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14"/>
          </p:nvPr>
        </p:nvSpPr>
        <p:spPr>
          <a:xfrm>
            <a:off x="5145150" y="3570475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title" idx="15" hasCustomPrompt="1"/>
          </p:nvPr>
        </p:nvSpPr>
        <p:spPr>
          <a:xfrm>
            <a:off x="5439600" y="3040225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ctrTitle"/>
          </p:nvPr>
        </p:nvSpPr>
        <p:spPr>
          <a:xfrm>
            <a:off x="4572000" y="873200"/>
            <a:ext cx="3858000" cy="9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subTitle" idx="1"/>
          </p:nvPr>
        </p:nvSpPr>
        <p:spPr>
          <a:xfrm>
            <a:off x="4572000" y="1734963"/>
            <a:ext cx="38580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5116650" y="3441638"/>
            <a:ext cx="2768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903200" y="1795550"/>
            <a:ext cx="3526800" cy="98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903188" y="2585950"/>
            <a:ext cx="27084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681600" y="2031150"/>
            <a:ext cx="25593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546375" y="2978650"/>
            <a:ext cx="2555400" cy="88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42400" y="2978650"/>
            <a:ext cx="2555100" cy="88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546363" y="2557900"/>
            <a:ext cx="2555100" cy="3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042063" y="2557900"/>
            <a:ext cx="2555400" cy="3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14075" y="1233175"/>
            <a:ext cx="3858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714075" y="2803075"/>
            <a:ext cx="3858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58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10"/>
          <p:cNvGrpSpPr/>
          <p:nvPr/>
        </p:nvGrpSpPr>
        <p:grpSpPr>
          <a:xfrm>
            <a:off x="1878040" y="626836"/>
            <a:ext cx="5509872" cy="3890072"/>
            <a:chOff x="1510100" y="891275"/>
            <a:chExt cx="4979550" cy="3751275"/>
          </a:xfrm>
        </p:grpSpPr>
        <p:sp>
          <p:nvSpPr>
            <p:cNvPr id="37" name="Google Shape;37;p10"/>
            <p:cNvSpPr/>
            <p:nvPr/>
          </p:nvSpPr>
          <p:spPr>
            <a:xfrm>
              <a:off x="1688050" y="1064700"/>
              <a:ext cx="4801600" cy="3577850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1510100" y="3954575"/>
              <a:ext cx="411375" cy="50680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1510100" y="3452275"/>
              <a:ext cx="820800" cy="1009100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1510100" y="2950650"/>
              <a:ext cx="1230225" cy="1510725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1510100" y="2449025"/>
              <a:ext cx="1639650" cy="2012350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1510100" y="1946750"/>
              <a:ext cx="2049725" cy="2514625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1510100" y="1445125"/>
              <a:ext cx="2459150" cy="3016250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1510100" y="977025"/>
              <a:ext cx="2868575" cy="3484350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1537825" y="891275"/>
              <a:ext cx="3250275" cy="3570100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1873100" y="891275"/>
              <a:ext cx="3324450" cy="3570100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2282525" y="891275"/>
              <a:ext cx="3324450" cy="3570100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691950" y="891275"/>
              <a:ext cx="3325100" cy="3570100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3102025" y="891275"/>
              <a:ext cx="3212250" cy="3570100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3511450" y="891275"/>
              <a:ext cx="2802825" cy="3430825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3920875" y="891275"/>
              <a:ext cx="2392750" cy="2931775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4330300" y="891275"/>
              <a:ext cx="1983325" cy="2430150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4739725" y="891275"/>
              <a:ext cx="1573900" cy="1927875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5149150" y="891275"/>
              <a:ext cx="1164475" cy="1426250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5559225" y="891275"/>
              <a:ext cx="754400" cy="924625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5968650" y="891275"/>
              <a:ext cx="344975" cy="422350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1669781" y="1019579"/>
              <a:ext cx="4500153" cy="3300480"/>
            </a:xfrm>
            <a:custGeom>
              <a:avLst/>
              <a:gdLst/>
              <a:ahLst/>
              <a:cxnLst/>
              <a:rect l="l" t="t" r="r" b="b"/>
              <a:pathLst>
                <a:path w="174526" h="128000" extrusionOk="0">
                  <a:moveTo>
                    <a:pt x="6964" y="0"/>
                  </a:moveTo>
                  <a:cubicBezTo>
                    <a:pt x="3121" y="0"/>
                    <a:pt x="0" y="2734"/>
                    <a:pt x="0" y="6087"/>
                  </a:cubicBezTo>
                  <a:lnTo>
                    <a:pt x="0" y="121913"/>
                  </a:lnTo>
                  <a:cubicBezTo>
                    <a:pt x="0" y="125266"/>
                    <a:pt x="3121" y="128000"/>
                    <a:pt x="6964" y="128000"/>
                  </a:cubicBezTo>
                  <a:lnTo>
                    <a:pt x="167562" y="128000"/>
                  </a:lnTo>
                  <a:cubicBezTo>
                    <a:pt x="171405" y="128000"/>
                    <a:pt x="174526" y="125266"/>
                    <a:pt x="174526" y="121913"/>
                  </a:cubicBezTo>
                  <a:lnTo>
                    <a:pt x="174526" y="6087"/>
                  </a:lnTo>
                  <a:cubicBezTo>
                    <a:pt x="174526" y="2734"/>
                    <a:pt x="171405" y="0"/>
                    <a:pt x="167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729950" y="1060850"/>
              <a:ext cx="4379925" cy="3218050"/>
            </a:xfrm>
            <a:custGeom>
              <a:avLst/>
              <a:gdLst/>
              <a:ahLst/>
              <a:cxnLst/>
              <a:rect l="l" t="t" r="r" b="b"/>
              <a:pathLst>
                <a:path w="175197" h="128722" extrusionOk="0">
                  <a:moveTo>
                    <a:pt x="167898" y="722"/>
                  </a:moveTo>
                  <a:cubicBezTo>
                    <a:pt x="171535" y="722"/>
                    <a:pt x="174501" y="3301"/>
                    <a:pt x="174501" y="6448"/>
                  </a:cubicBezTo>
                  <a:lnTo>
                    <a:pt x="174501" y="122274"/>
                  </a:lnTo>
                  <a:cubicBezTo>
                    <a:pt x="174501" y="125421"/>
                    <a:pt x="171535" y="128000"/>
                    <a:pt x="167898" y="128000"/>
                  </a:cubicBezTo>
                  <a:lnTo>
                    <a:pt x="7300" y="128000"/>
                  </a:lnTo>
                  <a:cubicBezTo>
                    <a:pt x="3663" y="128000"/>
                    <a:pt x="697" y="125421"/>
                    <a:pt x="697" y="122274"/>
                  </a:cubicBezTo>
                  <a:lnTo>
                    <a:pt x="697" y="6448"/>
                  </a:lnTo>
                  <a:cubicBezTo>
                    <a:pt x="697" y="3301"/>
                    <a:pt x="3663" y="722"/>
                    <a:pt x="7300" y="722"/>
                  </a:cubicBezTo>
                  <a:close/>
                  <a:moveTo>
                    <a:pt x="7300" y="0"/>
                  </a:moveTo>
                  <a:cubicBezTo>
                    <a:pt x="3276" y="0"/>
                    <a:pt x="1" y="2914"/>
                    <a:pt x="1" y="6448"/>
                  </a:cubicBezTo>
                  <a:lnTo>
                    <a:pt x="1" y="122274"/>
                  </a:lnTo>
                  <a:cubicBezTo>
                    <a:pt x="1" y="125807"/>
                    <a:pt x="3276" y="128722"/>
                    <a:pt x="7300" y="128722"/>
                  </a:cubicBezTo>
                  <a:lnTo>
                    <a:pt x="167898" y="128722"/>
                  </a:lnTo>
                  <a:cubicBezTo>
                    <a:pt x="171921" y="128722"/>
                    <a:pt x="175197" y="125807"/>
                    <a:pt x="175197" y="122274"/>
                  </a:cubicBezTo>
                  <a:lnTo>
                    <a:pt x="175197" y="6448"/>
                  </a:lnTo>
                  <a:cubicBezTo>
                    <a:pt x="175197" y="2914"/>
                    <a:pt x="171921" y="0"/>
                    <a:pt x="16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2730675" y="1663788"/>
            <a:ext cx="36936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719725" y="3004425"/>
            <a:ext cx="36936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Teko"/>
              <a:buNone/>
              <a:defRPr sz="25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eko"/>
              <a:buNone/>
              <a:defRPr sz="2800">
                <a:solidFill>
                  <a:schemeClr val="accent2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643400" y="1791075"/>
            <a:ext cx="5857200" cy="11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1643400" y="2958825"/>
            <a:ext cx="5857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14075" y="1795550"/>
            <a:ext cx="3526800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764882" y="2585950"/>
            <a:ext cx="24759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4903200" y="2031150"/>
            <a:ext cx="25593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eko"/>
              <a:buNone/>
              <a:def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75" y="1328150"/>
            <a:ext cx="7715700" cy="3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sz="18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●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Char char="○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Condensed"/>
              <a:buChar char="■"/>
              <a:def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4" r:id="rId11"/>
    <p:sldLayoutId id="2147483666" r:id="rId12"/>
    <p:sldLayoutId id="2147483667" r:id="rId13"/>
    <p:sldLayoutId id="2147483673" r:id="rId14"/>
    <p:sldLayoutId id="2147483686" r:id="rId15"/>
    <p:sldLayoutId id="214748368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ctrTitle"/>
          </p:nvPr>
        </p:nvSpPr>
        <p:spPr>
          <a:xfrm>
            <a:off x="331143" y="1703932"/>
            <a:ext cx="4905407" cy="16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Cybercrime Predictor System</a:t>
            </a:r>
          </a:p>
        </p:txBody>
      </p:sp>
      <p:sp>
        <p:nvSpPr>
          <p:cNvPr id="293" name="Google Shape;293;p44"/>
          <p:cNvSpPr txBox="1">
            <a:spLocks noGrp="1"/>
          </p:cNvSpPr>
          <p:nvPr>
            <p:ph type="subTitle" idx="1"/>
          </p:nvPr>
        </p:nvSpPr>
        <p:spPr>
          <a:xfrm>
            <a:off x="833887" y="3258223"/>
            <a:ext cx="38580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CODERS ARM</a:t>
            </a:r>
          </a:p>
        </p:txBody>
      </p:sp>
      <p:grpSp>
        <p:nvGrpSpPr>
          <p:cNvPr id="294" name="Google Shape;294;p44"/>
          <p:cNvGrpSpPr/>
          <p:nvPr/>
        </p:nvGrpSpPr>
        <p:grpSpPr>
          <a:xfrm>
            <a:off x="5439650" y="1453939"/>
            <a:ext cx="2122509" cy="2235728"/>
            <a:chOff x="2279725" y="1243725"/>
            <a:chExt cx="3063225" cy="3226625"/>
          </a:xfrm>
        </p:grpSpPr>
        <p:sp>
          <p:nvSpPr>
            <p:cNvPr id="295" name="Google Shape;295;p44"/>
            <p:cNvSpPr/>
            <p:nvPr/>
          </p:nvSpPr>
          <p:spPr>
            <a:xfrm>
              <a:off x="2366350" y="1330050"/>
              <a:ext cx="2976600" cy="3140300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4"/>
            <p:cNvSpPr/>
            <p:nvPr/>
          </p:nvSpPr>
          <p:spPr>
            <a:xfrm>
              <a:off x="2279725" y="1389000"/>
              <a:ext cx="2976600" cy="2995025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4"/>
            <p:cNvSpPr/>
            <p:nvPr/>
          </p:nvSpPr>
          <p:spPr>
            <a:xfrm>
              <a:off x="2279725" y="1243725"/>
              <a:ext cx="2976600" cy="290550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4"/>
            <p:cNvSpPr/>
            <p:nvPr/>
          </p:nvSpPr>
          <p:spPr>
            <a:xfrm>
              <a:off x="2443150" y="1334525"/>
              <a:ext cx="108975" cy="108950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4"/>
            <p:cNvSpPr/>
            <p:nvPr/>
          </p:nvSpPr>
          <p:spPr>
            <a:xfrm>
              <a:off x="2606575" y="1334525"/>
              <a:ext cx="109250" cy="108950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4"/>
            <p:cNvSpPr/>
            <p:nvPr/>
          </p:nvSpPr>
          <p:spPr>
            <a:xfrm>
              <a:off x="2770275" y="1334525"/>
              <a:ext cx="108975" cy="108950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4"/>
            <p:cNvSpPr/>
            <p:nvPr/>
          </p:nvSpPr>
          <p:spPr>
            <a:xfrm>
              <a:off x="2917325" y="1863000"/>
              <a:ext cx="1701425" cy="1457500"/>
            </a:xfrm>
            <a:custGeom>
              <a:avLst/>
              <a:gdLst/>
              <a:ahLst/>
              <a:cxnLst/>
              <a:rect l="l" t="t" r="r" b="b"/>
              <a:pathLst>
                <a:path w="68057" h="58300" extrusionOk="0">
                  <a:moveTo>
                    <a:pt x="34033" y="1"/>
                  </a:moveTo>
                  <a:cubicBezTo>
                    <a:pt x="32745" y="1"/>
                    <a:pt x="31456" y="638"/>
                    <a:pt x="30718" y="1912"/>
                  </a:cubicBezTo>
                  <a:lnTo>
                    <a:pt x="1477" y="52561"/>
                  </a:lnTo>
                  <a:cubicBezTo>
                    <a:pt x="0" y="55109"/>
                    <a:pt x="1846" y="58300"/>
                    <a:pt x="4786" y="58300"/>
                  </a:cubicBezTo>
                  <a:lnTo>
                    <a:pt x="63282" y="58300"/>
                  </a:lnTo>
                  <a:cubicBezTo>
                    <a:pt x="66223" y="58300"/>
                    <a:pt x="68056" y="55109"/>
                    <a:pt x="66592" y="52561"/>
                  </a:cubicBezTo>
                  <a:lnTo>
                    <a:pt x="37338" y="1912"/>
                  </a:lnTo>
                  <a:cubicBezTo>
                    <a:pt x="36606" y="638"/>
                    <a:pt x="35320" y="1"/>
                    <a:pt x="34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4"/>
            <p:cNvSpPr/>
            <p:nvPr/>
          </p:nvSpPr>
          <p:spPr>
            <a:xfrm>
              <a:off x="3028350" y="1953575"/>
              <a:ext cx="1479375" cy="1284475"/>
            </a:xfrm>
            <a:custGeom>
              <a:avLst/>
              <a:gdLst/>
              <a:ahLst/>
              <a:cxnLst/>
              <a:rect l="l" t="t" r="r" b="b"/>
              <a:pathLst>
                <a:path w="59175" h="51379" extrusionOk="0">
                  <a:moveTo>
                    <a:pt x="29587" y="2444"/>
                  </a:moveTo>
                  <a:lnTo>
                    <a:pt x="56888" y="49736"/>
                  </a:lnTo>
                  <a:lnTo>
                    <a:pt x="2286" y="49736"/>
                  </a:lnTo>
                  <a:lnTo>
                    <a:pt x="29587" y="2444"/>
                  </a:lnTo>
                  <a:close/>
                  <a:moveTo>
                    <a:pt x="29587" y="0"/>
                  </a:moveTo>
                  <a:cubicBezTo>
                    <a:pt x="29304" y="0"/>
                    <a:pt x="29022" y="128"/>
                    <a:pt x="28873" y="384"/>
                  </a:cubicBezTo>
                  <a:lnTo>
                    <a:pt x="143" y="50140"/>
                  </a:lnTo>
                  <a:cubicBezTo>
                    <a:pt x="0" y="50402"/>
                    <a:pt x="0" y="50712"/>
                    <a:pt x="143" y="50962"/>
                  </a:cubicBezTo>
                  <a:cubicBezTo>
                    <a:pt x="298" y="51224"/>
                    <a:pt x="572" y="51379"/>
                    <a:pt x="857" y="51379"/>
                  </a:cubicBezTo>
                  <a:lnTo>
                    <a:pt x="58317" y="51379"/>
                  </a:lnTo>
                  <a:cubicBezTo>
                    <a:pt x="58615" y="51379"/>
                    <a:pt x="58889" y="51224"/>
                    <a:pt x="59031" y="50962"/>
                  </a:cubicBezTo>
                  <a:cubicBezTo>
                    <a:pt x="59174" y="50712"/>
                    <a:pt x="59174" y="50402"/>
                    <a:pt x="59031" y="50140"/>
                  </a:cubicBezTo>
                  <a:lnTo>
                    <a:pt x="30302" y="384"/>
                  </a:lnTo>
                  <a:cubicBezTo>
                    <a:pt x="30153" y="128"/>
                    <a:pt x="29870" y="0"/>
                    <a:pt x="29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4"/>
            <p:cNvSpPr/>
            <p:nvPr/>
          </p:nvSpPr>
          <p:spPr>
            <a:xfrm>
              <a:off x="3565025" y="2387175"/>
              <a:ext cx="412875" cy="497200"/>
            </a:xfrm>
            <a:custGeom>
              <a:avLst/>
              <a:gdLst/>
              <a:ahLst/>
              <a:cxnLst/>
              <a:rect l="l" t="t" r="r" b="b"/>
              <a:pathLst>
                <a:path w="16515" h="19888" extrusionOk="0">
                  <a:moveTo>
                    <a:pt x="3603" y="10198"/>
                  </a:moveTo>
                  <a:cubicBezTo>
                    <a:pt x="3871" y="10198"/>
                    <a:pt x="4150" y="10245"/>
                    <a:pt x="4394" y="10258"/>
                  </a:cubicBezTo>
                  <a:lnTo>
                    <a:pt x="4525" y="10258"/>
                  </a:lnTo>
                  <a:cubicBezTo>
                    <a:pt x="4965" y="10270"/>
                    <a:pt x="5441" y="10282"/>
                    <a:pt x="5822" y="10520"/>
                  </a:cubicBezTo>
                  <a:cubicBezTo>
                    <a:pt x="6334" y="10829"/>
                    <a:pt x="6596" y="11413"/>
                    <a:pt x="6489" y="12008"/>
                  </a:cubicBezTo>
                  <a:cubicBezTo>
                    <a:pt x="6418" y="12449"/>
                    <a:pt x="6144" y="12758"/>
                    <a:pt x="5727" y="12889"/>
                  </a:cubicBezTo>
                  <a:cubicBezTo>
                    <a:pt x="5322" y="13020"/>
                    <a:pt x="4965" y="13092"/>
                    <a:pt x="4584" y="13294"/>
                  </a:cubicBezTo>
                  <a:cubicBezTo>
                    <a:pt x="4346" y="13413"/>
                    <a:pt x="4108" y="13568"/>
                    <a:pt x="3858" y="13615"/>
                  </a:cubicBezTo>
                  <a:cubicBezTo>
                    <a:pt x="3758" y="13637"/>
                    <a:pt x="3663" y="13647"/>
                    <a:pt x="3574" y="13647"/>
                  </a:cubicBezTo>
                  <a:cubicBezTo>
                    <a:pt x="2631" y="13647"/>
                    <a:pt x="2275" y="12512"/>
                    <a:pt x="2405" y="11675"/>
                  </a:cubicBezTo>
                  <a:cubicBezTo>
                    <a:pt x="2477" y="11246"/>
                    <a:pt x="2560" y="10615"/>
                    <a:pt x="2965" y="10353"/>
                  </a:cubicBezTo>
                  <a:cubicBezTo>
                    <a:pt x="3151" y="10232"/>
                    <a:pt x="3374" y="10198"/>
                    <a:pt x="3603" y="10198"/>
                  </a:cubicBezTo>
                  <a:close/>
                  <a:moveTo>
                    <a:pt x="12941" y="10198"/>
                  </a:moveTo>
                  <a:cubicBezTo>
                    <a:pt x="13171" y="10198"/>
                    <a:pt x="13393" y="10232"/>
                    <a:pt x="13585" y="10353"/>
                  </a:cubicBezTo>
                  <a:cubicBezTo>
                    <a:pt x="13990" y="10615"/>
                    <a:pt x="14073" y="11246"/>
                    <a:pt x="14133" y="11675"/>
                  </a:cubicBezTo>
                  <a:cubicBezTo>
                    <a:pt x="14263" y="12512"/>
                    <a:pt x="13917" y="13647"/>
                    <a:pt x="12976" y="13647"/>
                  </a:cubicBezTo>
                  <a:cubicBezTo>
                    <a:pt x="12887" y="13647"/>
                    <a:pt x="12792" y="13637"/>
                    <a:pt x="12692" y="13615"/>
                  </a:cubicBezTo>
                  <a:cubicBezTo>
                    <a:pt x="12430" y="13568"/>
                    <a:pt x="12192" y="13413"/>
                    <a:pt x="11966" y="13294"/>
                  </a:cubicBezTo>
                  <a:cubicBezTo>
                    <a:pt x="11573" y="13092"/>
                    <a:pt x="11216" y="13020"/>
                    <a:pt x="10811" y="12889"/>
                  </a:cubicBezTo>
                  <a:cubicBezTo>
                    <a:pt x="10394" y="12758"/>
                    <a:pt x="10132" y="12449"/>
                    <a:pt x="10049" y="12008"/>
                  </a:cubicBezTo>
                  <a:cubicBezTo>
                    <a:pt x="9954" y="11413"/>
                    <a:pt x="10204" y="10829"/>
                    <a:pt x="10728" y="10520"/>
                  </a:cubicBezTo>
                  <a:cubicBezTo>
                    <a:pt x="11097" y="10282"/>
                    <a:pt x="11585" y="10270"/>
                    <a:pt x="12014" y="10258"/>
                  </a:cubicBezTo>
                  <a:lnTo>
                    <a:pt x="12145" y="10258"/>
                  </a:lnTo>
                  <a:cubicBezTo>
                    <a:pt x="12395" y="10245"/>
                    <a:pt x="12673" y="10198"/>
                    <a:pt x="12941" y="10198"/>
                  </a:cubicBezTo>
                  <a:close/>
                  <a:moveTo>
                    <a:pt x="8269" y="12827"/>
                  </a:moveTo>
                  <a:cubicBezTo>
                    <a:pt x="8335" y="12827"/>
                    <a:pt x="8400" y="12847"/>
                    <a:pt x="8418" y="12889"/>
                  </a:cubicBezTo>
                  <a:cubicBezTo>
                    <a:pt x="8656" y="13401"/>
                    <a:pt x="8930" y="13913"/>
                    <a:pt x="9144" y="14437"/>
                  </a:cubicBezTo>
                  <a:cubicBezTo>
                    <a:pt x="9287" y="14818"/>
                    <a:pt x="9347" y="15211"/>
                    <a:pt x="9049" y="15532"/>
                  </a:cubicBezTo>
                  <a:cubicBezTo>
                    <a:pt x="8919" y="15670"/>
                    <a:pt x="8778" y="15775"/>
                    <a:pt x="8623" y="15775"/>
                  </a:cubicBezTo>
                  <a:cubicBezTo>
                    <a:pt x="8550" y="15775"/>
                    <a:pt x="8474" y="15752"/>
                    <a:pt x="8394" y="15699"/>
                  </a:cubicBezTo>
                  <a:cubicBezTo>
                    <a:pt x="8346" y="15675"/>
                    <a:pt x="8311" y="15639"/>
                    <a:pt x="8275" y="15616"/>
                  </a:cubicBezTo>
                  <a:cubicBezTo>
                    <a:pt x="8239" y="15639"/>
                    <a:pt x="8192" y="15675"/>
                    <a:pt x="8144" y="15699"/>
                  </a:cubicBezTo>
                  <a:cubicBezTo>
                    <a:pt x="8068" y="15752"/>
                    <a:pt x="7995" y="15775"/>
                    <a:pt x="7924" y="15775"/>
                  </a:cubicBezTo>
                  <a:cubicBezTo>
                    <a:pt x="7772" y="15775"/>
                    <a:pt x="7631" y="15670"/>
                    <a:pt x="7501" y="15532"/>
                  </a:cubicBezTo>
                  <a:cubicBezTo>
                    <a:pt x="7192" y="15211"/>
                    <a:pt x="7251" y="14818"/>
                    <a:pt x="7406" y="14437"/>
                  </a:cubicBezTo>
                  <a:cubicBezTo>
                    <a:pt x="7620" y="13913"/>
                    <a:pt x="7882" y="13401"/>
                    <a:pt x="8120" y="12889"/>
                  </a:cubicBezTo>
                  <a:cubicBezTo>
                    <a:pt x="8138" y="12847"/>
                    <a:pt x="8204" y="12827"/>
                    <a:pt x="8269" y="12827"/>
                  </a:cubicBezTo>
                  <a:close/>
                  <a:moveTo>
                    <a:pt x="8257" y="1"/>
                  </a:moveTo>
                  <a:cubicBezTo>
                    <a:pt x="6980" y="1"/>
                    <a:pt x="5703" y="280"/>
                    <a:pt x="4477" y="840"/>
                  </a:cubicBezTo>
                  <a:cubicBezTo>
                    <a:pt x="3382" y="1340"/>
                    <a:pt x="2346" y="1983"/>
                    <a:pt x="1655" y="2995"/>
                  </a:cubicBezTo>
                  <a:cubicBezTo>
                    <a:pt x="1048" y="3864"/>
                    <a:pt x="703" y="4888"/>
                    <a:pt x="488" y="5924"/>
                  </a:cubicBezTo>
                  <a:cubicBezTo>
                    <a:pt x="274" y="6972"/>
                    <a:pt x="0" y="8222"/>
                    <a:pt x="107" y="9305"/>
                  </a:cubicBezTo>
                  <a:cubicBezTo>
                    <a:pt x="226" y="10448"/>
                    <a:pt x="857" y="11437"/>
                    <a:pt x="917" y="12615"/>
                  </a:cubicBezTo>
                  <a:cubicBezTo>
                    <a:pt x="953" y="13520"/>
                    <a:pt x="453" y="14627"/>
                    <a:pt x="893" y="15485"/>
                  </a:cubicBezTo>
                  <a:cubicBezTo>
                    <a:pt x="1323" y="16312"/>
                    <a:pt x="2306" y="16577"/>
                    <a:pt x="3342" y="16577"/>
                  </a:cubicBezTo>
                  <a:cubicBezTo>
                    <a:pt x="3454" y="16577"/>
                    <a:pt x="3567" y="16574"/>
                    <a:pt x="3679" y="16568"/>
                  </a:cubicBezTo>
                  <a:cubicBezTo>
                    <a:pt x="3693" y="16568"/>
                    <a:pt x="3708" y="16567"/>
                    <a:pt x="3722" y="16567"/>
                  </a:cubicBezTo>
                  <a:cubicBezTo>
                    <a:pt x="4381" y="16567"/>
                    <a:pt x="4905" y="17106"/>
                    <a:pt x="4894" y="17771"/>
                  </a:cubicBezTo>
                  <a:lnTo>
                    <a:pt x="4894" y="17783"/>
                  </a:lnTo>
                  <a:cubicBezTo>
                    <a:pt x="4882" y="18116"/>
                    <a:pt x="4739" y="18604"/>
                    <a:pt x="5037" y="18854"/>
                  </a:cubicBezTo>
                  <a:cubicBezTo>
                    <a:pt x="5143" y="18945"/>
                    <a:pt x="5245" y="18984"/>
                    <a:pt x="5336" y="18984"/>
                  </a:cubicBezTo>
                  <a:cubicBezTo>
                    <a:pt x="5377" y="18984"/>
                    <a:pt x="5416" y="18976"/>
                    <a:pt x="5453" y="18961"/>
                  </a:cubicBezTo>
                  <a:cubicBezTo>
                    <a:pt x="5546" y="19166"/>
                    <a:pt x="5727" y="19320"/>
                    <a:pt x="5950" y="19320"/>
                  </a:cubicBezTo>
                  <a:cubicBezTo>
                    <a:pt x="6012" y="19320"/>
                    <a:pt x="6077" y="19309"/>
                    <a:pt x="6144" y="19283"/>
                  </a:cubicBezTo>
                  <a:cubicBezTo>
                    <a:pt x="6144" y="19283"/>
                    <a:pt x="6156" y="19271"/>
                    <a:pt x="6168" y="19271"/>
                  </a:cubicBezTo>
                  <a:cubicBezTo>
                    <a:pt x="6294" y="19465"/>
                    <a:pt x="6515" y="19588"/>
                    <a:pt x="6754" y="19588"/>
                  </a:cubicBezTo>
                  <a:cubicBezTo>
                    <a:pt x="6808" y="19588"/>
                    <a:pt x="6863" y="19582"/>
                    <a:pt x="6918" y="19569"/>
                  </a:cubicBezTo>
                  <a:cubicBezTo>
                    <a:pt x="6977" y="19557"/>
                    <a:pt x="7037" y="19533"/>
                    <a:pt x="7084" y="19509"/>
                  </a:cubicBezTo>
                  <a:cubicBezTo>
                    <a:pt x="7230" y="19737"/>
                    <a:pt x="7473" y="19888"/>
                    <a:pt x="7739" y="19888"/>
                  </a:cubicBezTo>
                  <a:cubicBezTo>
                    <a:pt x="7821" y="19888"/>
                    <a:pt x="7905" y="19873"/>
                    <a:pt x="7989" y="19842"/>
                  </a:cubicBezTo>
                  <a:cubicBezTo>
                    <a:pt x="8096" y="19795"/>
                    <a:pt x="8180" y="19735"/>
                    <a:pt x="8263" y="19652"/>
                  </a:cubicBezTo>
                  <a:cubicBezTo>
                    <a:pt x="8335" y="19735"/>
                    <a:pt x="8418" y="19795"/>
                    <a:pt x="8525" y="19842"/>
                  </a:cubicBezTo>
                  <a:cubicBezTo>
                    <a:pt x="8609" y="19873"/>
                    <a:pt x="8693" y="19888"/>
                    <a:pt x="8775" y="19888"/>
                  </a:cubicBezTo>
                  <a:cubicBezTo>
                    <a:pt x="9041" y="19888"/>
                    <a:pt x="9284" y="19737"/>
                    <a:pt x="9430" y="19509"/>
                  </a:cubicBezTo>
                  <a:cubicBezTo>
                    <a:pt x="9478" y="19533"/>
                    <a:pt x="9537" y="19557"/>
                    <a:pt x="9597" y="19569"/>
                  </a:cubicBezTo>
                  <a:cubicBezTo>
                    <a:pt x="9652" y="19582"/>
                    <a:pt x="9706" y="19588"/>
                    <a:pt x="9760" y="19588"/>
                  </a:cubicBezTo>
                  <a:cubicBezTo>
                    <a:pt x="9999" y="19588"/>
                    <a:pt x="10220" y="19465"/>
                    <a:pt x="10347" y="19271"/>
                  </a:cubicBezTo>
                  <a:cubicBezTo>
                    <a:pt x="10359" y="19271"/>
                    <a:pt x="10371" y="19283"/>
                    <a:pt x="10371" y="19283"/>
                  </a:cubicBezTo>
                  <a:cubicBezTo>
                    <a:pt x="10438" y="19309"/>
                    <a:pt x="10503" y="19320"/>
                    <a:pt x="10564" y="19320"/>
                  </a:cubicBezTo>
                  <a:cubicBezTo>
                    <a:pt x="10787" y="19320"/>
                    <a:pt x="10968" y="19166"/>
                    <a:pt x="11061" y="18961"/>
                  </a:cubicBezTo>
                  <a:cubicBezTo>
                    <a:pt x="11102" y="18976"/>
                    <a:pt x="11142" y="18984"/>
                    <a:pt x="11183" y="18984"/>
                  </a:cubicBezTo>
                  <a:cubicBezTo>
                    <a:pt x="11275" y="18984"/>
                    <a:pt x="11371" y="18945"/>
                    <a:pt x="11478" y="18854"/>
                  </a:cubicBezTo>
                  <a:cubicBezTo>
                    <a:pt x="11775" y="18604"/>
                    <a:pt x="11633" y="18116"/>
                    <a:pt x="11633" y="17783"/>
                  </a:cubicBezTo>
                  <a:lnTo>
                    <a:pt x="11621" y="17771"/>
                  </a:lnTo>
                  <a:cubicBezTo>
                    <a:pt x="11609" y="17106"/>
                    <a:pt x="12145" y="16567"/>
                    <a:pt x="12804" y="16567"/>
                  </a:cubicBezTo>
                  <a:cubicBezTo>
                    <a:pt x="12819" y="16567"/>
                    <a:pt x="12833" y="16568"/>
                    <a:pt x="12847" y="16568"/>
                  </a:cubicBezTo>
                  <a:cubicBezTo>
                    <a:pt x="12960" y="16574"/>
                    <a:pt x="13072" y="16577"/>
                    <a:pt x="13184" y="16577"/>
                  </a:cubicBezTo>
                  <a:cubicBezTo>
                    <a:pt x="14218" y="16577"/>
                    <a:pt x="15191" y="16312"/>
                    <a:pt x="15621" y="15485"/>
                  </a:cubicBezTo>
                  <a:cubicBezTo>
                    <a:pt x="16062" y="14627"/>
                    <a:pt x="15562" y="13520"/>
                    <a:pt x="15597" y="12615"/>
                  </a:cubicBezTo>
                  <a:cubicBezTo>
                    <a:pt x="15657" y="11437"/>
                    <a:pt x="16300" y="10448"/>
                    <a:pt x="16407" y="9305"/>
                  </a:cubicBezTo>
                  <a:cubicBezTo>
                    <a:pt x="16514" y="8222"/>
                    <a:pt x="16240" y="6972"/>
                    <a:pt x="16026" y="5924"/>
                  </a:cubicBezTo>
                  <a:cubicBezTo>
                    <a:pt x="15812" y="4888"/>
                    <a:pt x="15466" y="3864"/>
                    <a:pt x="14859" y="2995"/>
                  </a:cubicBezTo>
                  <a:cubicBezTo>
                    <a:pt x="14169" y="1983"/>
                    <a:pt x="13133" y="1340"/>
                    <a:pt x="12037" y="840"/>
                  </a:cubicBezTo>
                  <a:cubicBezTo>
                    <a:pt x="10811" y="280"/>
                    <a:pt x="9534" y="1"/>
                    <a:pt x="8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4"/>
            <p:cNvSpPr/>
            <p:nvPr/>
          </p:nvSpPr>
          <p:spPr>
            <a:xfrm>
              <a:off x="3465600" y="2841550"/>
              <a:ext cx="611700" cy="300875"/>
            </a:xfrm>
            <a:custGeom>
              <a:avLst/>
              <a:gdLst/>
              <a:ahLst/>
              <a:cxnLst/>
              <a:rect l="l" t="t" r="r" b="b"/>
              <a:pathLst>
                <a:path w="24468" h="12035" extrusionOk="0">
                  <a:moveTo>
                    <a:pt x="22254" y="1"/>
                  </a:moveTo>
                  <a:cubicBezTo>
                    <a:pt x="21909" y="1"/>
                    <a:pt x="21573" y="172"/>
                    <a:pt x="21372" y="489"/>
                  </a:cubicBezTo>
                  <a:lnTo>
                    <a:pt x="20622" y="2156"/>
                  </a:lnTo>
                  <a:cubicBezTo>
                    <a:pt x="20539" y="2346"/>
                    <a:pt x="20372" y="2489"/>
                    <a:pt x="20170" y="2548"/>
                  </a:cubicBezTo>
                  <a:lnTo>
                    <a:pt x="19943" y="2620"/>
                  </a:lnTo>
                  <a:lnTo>
                    <a:pt x="3977" y="7644"/>
                  </a:lnTo>
                  <a:lnTo>
                    <a:pt x="3739" y="7716"/>
                  </a:lnTo>
                  <a:cubicBezTo>
                    <a:pt x="3661" y="7743"/>
                    <a:pt x="3582" y="7757"/>
                    <a:pt x="3503" y="7757"/>
                  </a:cubicBezTo>
                  <a:cubicBezTo>
                    <a:pt x="3377" y="7757"/>
                    <a:pt x="3254" y="7722"/>
                    <a:pt x="3144" y="7656"/>
                  </a:cubicBezTo>
                  <a:lnTo>
                    <a:pt x="1572" y="6728"/>
                  </a:lnTo>
                  <a:cubicBezTo>
                    <a:pt x="1438" y="6670"/>
                    <a:pt x="1298" y="6642"/>
                    <a:pt x="1161" y="6642"/>
                  </a:cubicBezTo>
                  <a:cubicBezTo>
                    <a:pt x="762" y="6642"/>
                    <a:pt x="383" y="6874"/>
                    <a:pt x="215" y="7263"/>
                  </a:cubicBezTo>
                  <a:cubicBezTo>
                    <a:pt x="0" y="7787"/>
                    <a:pt x="239" y="8394"/>
                    <a:pt x="762" y="8621"/>
                  </a:cubicBezTo>
                  <a:lnTo>
                    <a:pt x="1417" y="8740"/>
                  </a:lnTo>
                  <a:cubicBezTo>
                    <a:pt x="2001" y="8859"/>
                    <a:pt x="2215" y="9561"/>
                    <a:pt x="1810" y="9978"/>
                  </a:cubicBezTo>
                  <a:lnTo>
                    <a:pt x="1346" y="10466"/>
                  </a:lnTo>
                  <a:cubicBezTo>
                    <a:pt x="1036" y="10942"/>
                    <a:pt x="1191" y="11573"/>
                    <a:pt x="1679" y="11883"/>
                  </a:cubicBezTo>
                  <a:cubicBezTo>
                    <a:pt x="1844" y="11986"/>
                    <a:pt x="2028" y="12035"/>
                    <a:pt x="2210" y="12035"/>
                  </a:cubicBezTo>
                  <a:cubicBezTo>
                    <a:pt x="2554" y="12035"/>
                    <a:pt x="2894" y="11861"/>
                    <a:pt x="3096" y="11550"/>
                  </a:cubicBezTo>
                  <a:lnTo>
                    <a:pt x="3846" y="9883"/>
                  </a:lnTo>
                  <a:cubicBezTo>
                    <a:pt x="3930" y="9692"/>
                    <a:pt x="4096" y="9549"/>
                    <a:pt x="4299" y="9490"/>
                  </a:cubicBezTo>
                  <a:lnTo>
                    <a:pt x="4525" y="9418"/>
                  </a:lnTo>
                  <a:lnTo>
                    <a:pt x="20491" y="4394"/>
                  </a:lnTo>
                  <a:lnTo>
                    <a:pt x="20729" y="4311"/>
                  </a:lnTo>
                  <a:cubicBezTo>
                    <a:pt x="20802" y="4289"/>
                    <a:pt x="20875" y="4279"/>
                    <a:pt x="20949" y="4279"/>
                  </a:cubicBezTo>
                  <a:cubicBezTo>
                    <a:pt x="21080" y="4279"/>
                    <a:pt x="21210" y="4313"/>
                    <a:pt x="21325" y="4382"/>
                  </a:cubicBezTo>
                  <a:lnTo>
                    <a:pt x="22896" y="5311"/>
                  </a:lnTo>
                  <a:cubicBezTo>
                    <a:pt x="23030" y="5369"/>
                    <a:pt x="23170" y="5396"/>
                    <a:pt x="23307" y="5396"/>
                  </a:cubicBezTo>
                  <a:cubicBezTo>
                    <a:pt x="23706" y="5396"/>
                    <a:pt x="24085" y="5165"/>
                    <a:pt x="24254" y="4775"/>
                  </a:cubicBezTo>
                  <a:cubicBezTo>
                    <a:pt x="24468" y="4251"/>
                    <a:pt x="24230" y="3644"/>
                    <a:pt x="23706" y="3418"/>
                  </a:cubicBezTo>
                  <a:lnTo>
                    <a:pt x="23051" y="3299"/>
                  </a:lnTo>
                  <a:cubicBezTo>
                    <a:pt x="22468" y="3179"/>
                    <a:pt x="22253" y="2477"/>
                    <a:pt x="22658" y="2060"/>
                  </a:cubicBezTo>
                  <a:lnTo>
                    <a:pt x="23122" y="1572"/>
                  </a:lnTo>
                  <a:cubicBezTo>
                    <a:pt x="23432" y="1096"/>
                    <a:pt x="23277" y="453"/>
                    <a:pt x="22801" y="155"/>
                  </a:cubicBezTo>
                  <a:cubicBezTo>
                    <a:pt x="22630" y="51"/>
                    <a:pt x="22440" y="1"/>
                    <a:pt x="2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4"/>
            <p:cNvSpPr/>
            <p:nvPr/>
          </p:nvSpPr>
          <p:spPr>
            <a:xfrm>
              <a:off x="3465600" y="2841550"/>
              <a:ext cx="611700" cy="300875"/>
            </a:xfrm>
            <a:custGeom>
              <a:avLst/>
              <a:gdLst/>
              <a:ahLst/>
              <a:cxnLst/>
              <a:rect l="l" t="t" r="r" b="b"/>
              <a:pathLst>
                <a:path w="24468" h="12035" extrusionOk="0">
                  <a:moveTo>
                    <a:pt x="2218" y="1"/>
                  </a:moveTo>
                  <a:cubicBezTo>
                    <a:pt x="2033" y="1"/>
                    <a:pt x="1847" y="51"/>
                    <a:pt x="1679" y="155"/>
                  </a:cubicBezTo>
                  <a:cubicBezTo>
                    <a:pt x="1191" y="453"/>
                    <a:pt x="1036" y="1096"/>
                    <a:pt x="1346" y="1572"/>
                  </a:cubicBezTo>
                  <a:lnTo>
                    <a:pt x="1810" y="2060"/>
                  </a:lnTo>
                  <a:cubicBezTo>
                    <a:pt x="2215" y="2477"/>
                    <a:pt x="2001" y="3179"/>
                    <a:pt x="1417" y="3299"/>
                  </a:cubicBezTo>
                  <a:lnTo>
                    <a:pt x="762" y="3418"/>
                  </a:lnTo>
                  <a:cubicBezTo>
                    <a:pt x="239" y="3644"/>
                    <a:pt x="0" y="4251"/>
                    <a:pt x="227" y="4775"/>
                  </a:cubicBezTo>
                  <a:cubicBezTo>
                    <a:pt x="386" y="5165"/>
                    <a:pt x="763" y="5396"/>
                    <a:pt x="1161" y="5396"/>
                  </a:cubicBezTo>
                  <a:cubicBezTo>
                    <a:pt x="1298" y="5396"/>
                    <a:pt x="1438" y="5369"/>
                    <a:pt x="1572" y="5311"/>
                  </a:cubicBezTo>
                  <a:lnTo>
                    <a:pt x="3144" y="4382"/>
                  </a:lnTo>
                  <a:cubicBezTo>
                    <a:pt x="3259" y="4313"/>
                    <a:pt x="3388" y="4279"/>
                    <a:pt x="3520" y="4279"/>
                  </a:cubicBezTo>
                  <a:cubicBezTo>
                    <a:pt x="3593" y="4279"/>
                    <a:pt x="3667" y="4289"/>
                    <a:pt x="3739" y="4311"/>
                  </a:cubicBezTo>
                  <a:lnTo>
                    <a:pt x="3977" y="4394"/>
                  </a:lnTo>
                  <a:lnTo>
                    <a:pt x="19943" y="9418"/>
                  </a:lnTo>
                  <a:lnTo>
                    <a:pt x="20170" y="9490"/>
                  </a:lnTo>
                  <a:cubicBezTo>
                    <a:pt x="20372" y="9549"/>
                    <a:pt x="20539" y="9692"/>
                    <a:pt x="20622" y="9883"/>
                  </a:cubicBezTo>
                  <a:lnTo>
                    <a:pt x="21372" y="11550"/>
                  </a:lnTo>
                  <a:cubicBezTo>
                    <a:pt x="21575" y="11861"/>
                    <a:pt x="21914" y="12035"/>
                    <a:pt x="22262" y="12035"/>
                  </a:cubicBezTo>
                  <a:cubicBezTo>
                    <a:pt x="22446" y="12035"/>
                    <a:pt x="22632" y="11986"/>
                    <a:pt x="22801" y="11883"/>
                  </a:cubicBezTo>
                  <a:cubicBezTo>
                    <a:pt x="23277" y="11573"/>
                    <a:pt x="23432" y="10942"/>
                    <a:pt x="23122" y="10466"/>
                  </a:cubicBezTo>
                  <a:lnTo>
                    <a:pt x="22658" y="9978"/>
                  </a:lnTo>
                  <a:cubicBezTo>
                    <a:pt x="22253" y="9561"/>
                    <a:pt x="22468" y="8859"/>
                    <a:pt x="23051" y="8740"/>
                  </a:cubicBezTo>
                  <a:lnTo>
                    <a:pt x="23706" y="8621"/>
                  </a:lnTo>
                  <a:cubicBezTo>
                    <a:pt x="24230" y="8394"/>
                    <a:pt x="24468" y="7787"/>
                    <a:pt x="24254" y="7263"/>
                  </a:cubicBezTo>
                  <a:cubicBezTo>
                    <a:pt x="24085" y="6874"/>
                    <a:pt x="23706" y="6642"/>
                    <a:pt x="23307" y="6642"/>
                  </a:cubicBezTo>
                  <a:cubicBezTo>
                    <a:pt x="23170" y="6642"/>
                    <a:pt x="23030" y="6670"/>
                    <a:pt x="22896" y="6728"/>
                  </a:cubicBezTo>
                  <a:lnTo>
                    <a:pt x="21325" y="7656"/>
                  </a:lnTo>
                  <a:cubicBezTo>
                    <a:pt x="21215" y="7722"/>
                    <a:pt x="21091" y="7757"/>
                    <a:pt x="20965" y="7757"/>
                  </a:cubicBezTo>
                  <a:cubicBezTo>
                    <a:pt x="20887" y="7757"/>
                    <a:pt x="20807" y="7743"/>
                    <a:pt x="20729" y="7716"/>
                  </a:cubicBezTo>
                  <a:lnTo>
                    <a:pt x="20491" y="7644"/>
                  </a:lnTo>
                  <a:lnTo>
                    <a:pt x="4525" y="2620"/>
                  </a:lnTo>
                  <a:lnTo>
                    <a:pt x="4299" y="2548"/>
                  </a:lnTo>
                  <a:cubicBezTo>
                    <a:pt x="4096" y="2489"/>
                    <a:pt x="3930" y="2346"/>
                    <a:pt x="3846" y="2156"/>
                  </a:cubicBezTo>
                  <a:lnTo>
                    <a:pt x="3096" y="489"/>
                  </a:lnTo>
                  <a:cubicBezTo>
                    <a:pt x="2895" y="172"/>
                    <a:pt x="2559" y="1"/>
                    <a:pt x="2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44"/>
          <p:cNvSpPr txBox="1"/>
          <p:nvPr/>
        </p:nvSpPr>
        <p:spPr>
          <a:xfrm>
            <a:off x="5771000" y="2936100"/>
            <a:ext cx="1459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System HACK!</a:t>
            </a:r>
            <a:endParaRPr sz="2400" dirty="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7EC2-4212-4B7E-96E0-0B4B8903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Cleaning (</a:t>
            </a:r>
            <a:r>
              <a:rPr lang="en-GB" dirty="0">
                <a:solidFill>
                  <a:schemeClr val="tx1"/>
                </a:solidFill>
              </a:rPr>
              <a:t>Remove Rows</a:t>
            </a:r>
            <a:r>
              <a:rPr lang="en-GB" dirty="0"/>
              <a:t>)</a:t>
            </a:r>
          </a:p>
        </p:txBody>
      </p:sp>
      <p:grpSp>
        <p:nvGrpSpPr>
          <p:cNvPr id="9" name="Google Shape;911;p62">
            <a:extLst>
              <a:ext uri="{FF2B5EF4-FFF2-40B4-BE49-F238E27FC236}">
                <a16:creationId xmlns:a16="http://schemas.microsoft.com/office/drawing/2014/main" id="{16FD8B73-DABC-48E4-8E7A-ACAA480F3F7E}"/>
              </a:ext>
            </a:extLst>
          </p:cNvPr>
          <p:cNvGrpSpPr/>
          <p:nvPr/>
        </p:nvGrpSpPr>
        <p:grpSpPr>
          <a:xfrm>
            <a:off x="2337954" y="1839240"/>
            <a:ext cx="4916696" cy="2015787"/>
            <a:chOff x="5413875" y="1657349"/>
            <a:chExt cx="3150009" cy="1136861"/>
          </a:xfrm>
        </p:grpSpPr>
        <p:sp>
          <p:nvSpPr>
            <p:cNvPr id="10" name="Google Shape;912;p62">
              <a:extLst>
                <a:ext uri="{FF2B5EF4-FFF2-40B4-BE49-F238E27FC236}">
                  <a16:creationId xmlns:a16="http://schemas.microsoft.com/office/drawing/2014/main" id="{8B1B7137-5934-4A5A-9862-4B4BB30404B7}"/>
                </a:ext>
              </a:extLst>
            </p:cNvPr>
            <p:cNvSpPr/>
            <p:nvPr/>
          </p:nvSpPr>
          <p:spPr>
            <a:xfrm>
              <a:off x="6265171" y="2408607"/>
              <a:ext cx="9549" cy="9549"/>
            </a:xfrm>
            <a:custGeom>
              <a:avLst/>
              <a:gdLst/>
              <a:ahLst/>
              <a:cxnLst/>
              <a:rect l="l" t="t" r="r" b="b"/>
              <a:pathLst>
                <a:path w="180" h="180" extrusionOk="0">
                  <a:moveTo>
                    <a:pt x="82" y="1"/>
                  </a:moveTo>
                  <a:cubicBezTo>
                    <a:pt x="33" y="1"/>
                    <a:pt x="1" y="50"/>
                    <a:pt x="1" y="98"/>
                  </a:cubicBezTo>
                  <a:cubicBezTo>
                    <a:pt x="1" y="131"/>
                    <a:pt x="33" y="180"/>
                    <a:pt x="82" y="180"/>
                  </a:cubicBezTo>
                  <a:cubicBezTo>
                    <a:pt x="131" y="180"/>
                    <a:pt x="179" y="131"/>
                    <a:pt x="179" y="98"/>
                  </a:cubicBezTo>
                  <a:cubicBezTo>
                    <a:pt x="179" y="50"/>
                    <a:pt x="131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3;p62">
              <a:extLst>
                <a:ext uri="{FF2B5EF4-FFF2-40B4-BE49-F238E27FC236}">
                  <a16:creationId xmlns:a16="http://schemas.microsoft.com/office/drawing/2014/main" id="{A0329E7C-3F5A-4C3C-8845-9D7BE2A2E05F}"/>
                </a:ext>
              </a:extLst>
            </p:cNvPr>
            <p:cNvSpPr/>
            <p:nvPr/>
          </p:nvSpPr>
          <p:spPr>
            <a:xfrm>
              <a:off x="5782180" y="1942002"/>
              <a:ext cx="2781705" cy="852208"/>
            </a:xfrm>
            <a:custGeom>
              <a:avLst/>
              <a:gdLst/>
              <a:ahLst/>
              <a:cxnLst/>
              <a:rect l="l" t="t" r="r" b="b"/>
              <a:pathLst>
                <a:path w="52438" h="16065" extrusionOk="0">
                  <a:moveTo>
                    <a:pt x="927" y="0"/>
                  </a:moveTo>
                  <a:cubicBezTo>
                    <a:pt x="423" y="0"/>
                    <a:pt x="0" y="423"/>
                    <a:pt x="0" y="927"/>
                  </a:cubicBezTo>
                  <a:lnTo>
                    <a:pt x="0" y="15138"/>
                  </a:lnTo>
                  <a:cubicBezTo>
                    <a:pt x="0" y="15658"/>
                    <a:pt x="423" y="16065"/>
                    <a:pt x="927" y="16065"/>
                  </a:cubicBezTo>
                  <a:lnTo>
                    <a:pt x="51511" y="16065"/>
                  </a:lnTo>
                  <a:cubicBezTo>
                    <a:pt x="52031" y="16065"/>
                    <a:pt x="52438" y="15658"/>
                    <a:pt x="52438" y="15138"/>
                  </a:cubicBezTo>
                  <a:lnTo>
                    <a:pt x="52438" y="927"/>
                  </a:lnTo>
                  <a:cubicBezTo>
                    <a:pt x="52438" y="423"/>
                    <a:pt x="52031" y="0"/>
                    <a:pt x="51511" y="0"/>
                  </a:cubicBezTo>
                  <a:close/>
                </a:path>
              </a:pathLst>
            </a:custGeom>
            <a:solidFill>
              <a:schemeClr val="dk2">
                <a:alpha val="508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4;p62">
              <a:extLst>
                <a:ext uri="{FF2B5EF4-FFF2-40B4-BE49-F238E27FC236}">
                  <a16:creationId xmlns:a16="http://schemas.microsoft.com/office/drawing/2014/main" id="{8389EFC3-06BA-4E20-B468-C65BC021E799}"/>
                </a:ext>
              </a:extLst>
            </p:cNvPr>
            <p:cNvSpPr/>
            <p:nvPr/>
          </p:nvSpPr>
          <p:spPr>
            <a:xfrm>
              <a:off x="5745949" y="1893676"/>
              <a:ext cx="2781758" cy="852261"/>
            </a:xfrm>
            <a:custGeom>
              <a:avLst/>
              <a:gdLst/>
              <a:ahLst/>
              <a:cxnLst/>
              <a:rect l="l" t="t" r="r" b="b"/>
              <a:pathLst>
                <a:path w="52439" h="16066" extrusionOk="0">
                  <a:moveTo>
                    <a:pt x="927" y="1"/>
                  </a:moveTo>
                  <a:cubicBezTo>
                    <a:pt x="407" y="1"/>
                    <a:pt x="0" y="407"/>
                    <a:pt x="0" y="927"/>
                  </a:cubicBezTo>
                  <a:lnTo>
                    <a:pt x="0" y="15139"/>
                  </a:lnTo>
                  <a:cubicBezTo>
                    <a:pt x="0" y="15643"/>
                    <a:pt x="407" y="16065"/>
                    <a:pt x="927" y="16065"/>
                  </a:cubicBezTo>
                  <a:lnTo>
                    <a:pt x="51511" y="16065"/>
                  </a:lnTo>
                  <a:cubicBezTo>
                    <a:pt x="52032" y="16065"/>
                    <a:pt x="52438" y="15643"/>
                    <a:pt x="52438" y="15139"/>
                  </a:cubicBezTo>
                  <a:lnTo>
                    <a:pt x="52438" y="927"/>
                  </a:lnTo>
                  <a:cubicBezTo>
                    <a:pt x="52438" y="407"/>
                    <a:pt x="52032" y="1"/>
                    <a:pt x="5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5;p62">
              <a:extLst>
                <a:ext uri="{FF2B5EF4-FFF2-40B4-BE49-F238E27FC236}">
                  <a16:creationId xmlns:a16="http://schemas.microsoft.com/office/drawing/2014/main" id="{EFB51F46-4E1D-41AE-A35F-BBF509A99FB3}"/>
                </a:ext>
              </a:extLst>
            </p:cNvPr>
            <p:cNvSpPr/>
            <p:nvPr/>
          </p:nvSpPr>
          <p:spPr>
            <a:xfrm>
              <a:off x="5745949" y="1891978"/>
              <a:ext cx="2781758" cy="173412"/>
            </a:xfrm>
            <a:custGeom>
              <a:avLst/>
              <a:gdLst/>
              <a:ahLst/>
              <a:cxnLst/>
              <a:rect l="l" t="t" r="r" b="b"/>
              <a:pathLst>
                <a:path w="52439" h="3269" extrusionOk="0">
                  <a:moveTo>
                    <a:pt x="748" y="0"/>
                  </a:moveTo>
                  <a:cubicBezTo>
                    <a:pt x="342" y="0"/>
                    <a:pt x="0" y="342"/>
                    <a:pt x="0" y="748"/>
                  </a:cubicBezTo>
                  <a:lnTo>
                    <a:pt x="0" y="3268"/>
                  </a:lnTo>
                  <a:lnTo>
                    <a:pt x="52438" y="3268"/>
                  </a:lnTo>
                  <a:lnTo>
                    <a:pt x="52438" y="748"/>
                  </a:lnTo>
                  <a:cubicBezTo>
                    <a:pt x="52438" y="342"/>
                    <a:pt x="52113" y="0"/>
                    <a:pt x="51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16;p62">
              <a:extLst>
                <a:ext uri="{FF2B5EF4-FFF2-40B4-BE49-F238E27FC236}">
                  <a16:creationId xmlns:a16="http://schemas.microsoft.com/office/drawing/2014/main" id="{50089F4A-A986-4801-9B46-54FAFF001710}"/>
                </a:ext>
              </a:extLst>
            </p:cNvPr>
            <p:cNvSpPr/>
            <p:nvPr/>
          </p:nvSpPr>
          <p:spPr>
            <a:xfrm>
              <a:off x="5801117" y="2117960"/>
              <a:ext cx="2688606" cy="568457"/>
            </a:xfrm>
            <a:custGeom>
              <a:avLst/>
              <a:gdLst/>
              <a:ahLst/>
              <a:cxnLst/>
              <a:rect l="l" t="t" r="r" b="b"/>
              <a:pathLst>
                <a:path w="50683" h="10716" extrusionOk="0">
                  <a:moveTo>
                    <a:pt x="1" y="0"/>
                  </a:moveTo>
                  <a:lnTo>
                    <a:pt x="1" y="10715"/>
                  </a:lnTo>
                  <a:lnTo>
                    <a:pt x="50683" y="10715"/>
                  </a:lnTo>
                  <a:lnTo>
                    <a:pt x="50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17;p62">
              <a:extLst>
                <a:ext uri="{FF2B5EF4-FFF2-40B4-BE49-F238E27FC236}">
                  <a16:creationId xmlns:a16="http://schemas.microsoft.com/office/drawing/2014/main" id="{E741DCC4-CBC4-4179-937C-E95DB5CCA63C}"/>
                </a:ext>
              </a:extLst>
            </p:cNvPr>
            <p:cNvSpPr/>
            <p:nvPr/>
          </p:nvSpPr>
          <p:spPr>
            <a:xfrm>
              <a:off x="5869282" y="1931658"/>
              <a:ext cx="90605" cy="90605"/>
            </a:xfrm>
            <a:custGeom>
              <a:avLst/>
              <a:gdLst/>
              <a:ahLst/>
              <a:cxnLst/>
              <a:rect l="l" t="t" r="r" b="b"/>
              <a:pathLst>
                <a:path w="1708" h="1708" extrusionOk="0">
                  <a:moveTo>
                    <a:pt x="846" y="0"/>
                  </a:moveTo>
                  <a:cubicBezTo>
                    <a:pt x="374" y="0"/>
                    <a:pt x="0" y="374"/>
                    <a:pt x="0" y="846"/>
                  </a:cubicBezTo>
                  <a:cubicBezTo>
                    <a:pt x="0" y="1317"/>
                    <a:pt x="374" y="1707"/>
                    <a:pt x="846" y="1707"/>
                  </a:cubicBezTo>
                  <a:cubicBezTo>
                    <a:pt x="1317" y="1707"/>
                    <a:pt x="1708" y="1317"/>
                    <a:pt x="1708" y="846"/>
                  </a:cubicBezTo>
                  <a:cubicBezTo>
                    <a:pt x="1708" y="374"/>
                    <a:pt x="1317" y="0"/>
                    <a:pt x="846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18;p62">
              <a:extLst>
                <a:ext uri="{FF2B5EF4-FFF2-40B4-BE49-F238E27FC236}">
                  <a16:creationId xmlns:a16="http://schemas.microsoft.com/office/drawing/2014/main" id="{EA2AE37F-C35F-48FD-8D96-4862783F6BD9}"/>
                </a:ext>
              </a:extLst>
            </p:cNvPr>
            <p:cNvSpPr/>
            <p:nvPr/>
          </p:nvSpPr>
          <p:spPr>
            <a:xfrm>
              <a:off x="6030545" y="1931658"/>
              <a:ext cx="90658" cy="90605"/>
            </a:xfrm>
            <a:custGeom>
              <a:avLst/>
              <a:gdLst/>
              <a:ahLst/>
              <a:cxnLst/>
              <a:rect l="l" t="t" r="r" b="b"/>
              <a:pathLst>
                <a:path w="1709" h="1708" extrusionOk="0">
                  <a:moveTo>
                    <a:pt x="846" y="0"/>
                  </a:moveTo>
                  <a:cubicBezTo>
                    <a:pt x="375" y="0"/>
                    <a:pt x="1" y="374"/>
                    <a:pt x="1" y="846"/>
                  </a:cubicBezTo>
                  <a:cubicBezTo>
                    <a:pt x="1" y="1317"/>
                    <a:pt x="375" y="1707"/>
                    <a:pt x="846" y="1707"/>
                  </a:cubicBezTo>
                  <a:cubicBezTo>
                    <a:pt x="1318" y="1707"/>
                    <a:pt x="1708" y="1317"/>
                    <a:pt x="1708" y="846"/>
                  </a:cubicBezTo>
                  <a:cubicBezTo>
                    <a:pt x="1708" y="374"/>
                    <a:pt x="1318" y="0"/>
                    <a:pt x="846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19;p62">
              <a:extLst>
                <a:ext uri="{FF2B5EF4-FFF2-40B4-BE49-F238E27FC236}">
                  <a16:creationId xmlns:a16="http://schemas.microsoft.com/office/drawing/2014/main" id="{FA1CDE21-619E-462C-AF17-6DEBC4115438}"/>
                </a:ext>
              </a:extLst>
            </p:cNvPr>
            <p:cNvSpPr/>
            <p:nvPr/>
          </p:nvSpPr>
          <p:spPr>
            <a:xfrm>
              <a:off x="6178068" y="1931658"/>
              <a:ext cx="90605" cy="90605"/>
            </a:xfrm>
            <a:custGeom>
              <a:avLst/>
              <a:gdLst/>
              <a:ahLst/>
              <a:cxnLst/>
              <a:rect l="l" t="t" r="r" b="b"/>
              <a:pathLst>
                <a:path w="1708" h="1708" extrusionOk="0">
                  <a:moveTo>
                    <a:pt x="862" y="0"/>
                  </a:moveTo>
                  <a:cubicBezTo>
                    <a:pt x="391" y="0"/>
                    <a:pt x="0" y="374"/>
                    <a:pt x="0" y="846"/>
                  </a:cubicBezTo>
                  <a:cubicBezTo>
                    <a:pt x="0" y="1317"/>
                    <a:pt x="391" y="1707"/>
                    <a:pt x="862" y="1707"/>
                  </a:cubicBezTo>
                  <a:cubicBezTo>
                    <a:pt x="1334" y="1707"/>
                    <a:pt x="1708" y="1317"/>
                    <a:pt x="1708" y="846"/>
                  </a:cubicBezTo>
                  <a:cubicBezTo>
                    <a:pt x="1708" y="374"/>
                    <a:pt x="1334" y="0"/>
                    <a:pt x="86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0;p62">
              <a:extLst>
                <a:ext uri="{FF2B5EF4-FFF2-40B4-BE49-F238E27FC236}">
                  <a16:creationId xmlns:a16="http://schemas.microsoft.com/office/drawing/2014/main" id="{A095B079-6085-4E11-A4B9-FE38F762AAAA}"/>
                </a:ext>
              </a:extLst>
            </p:cNvPr>
            <p:cNvSpPr/>
            <p:nvPr/>
          </p:nvSpPr>
          <p:spPr>
            <a:xfrm>
              <a:off x="5588081" y="1772038"/>
              <a:ext cx="2781758" cy="852261"/>
            </a:xfrm>
            <a:custGeom>
              <a:avLst/>
              <a:gdLst/>
              <a:ahLst/>
              <a:cxnLst/>
              <a:rect l="l" t="t" r="r" b="b"/>
              <a:pathLst>
                <a:path w="52439" h="16066" extrusionOk="0">
                  <a:moveTo>
                    <a:pt x="927" y="1"/>
                  </a:moveTo>
                  <a:cubicBezTo>
                    <a:pt x="407" y="1"/>
                    <a:pt x="1" y="407"/>
                    <a:pt x="1" y="928"/>
                  </a:cubicBezTo>
                  <a:lnTo>
                    <a:pt x="1" y="15139"/>
                  </a:lnTo>
                  <a:cubicBezTo>
                    <a:pt x="1" y="15643"/>
                    <a:pt x="407" y="16066"/>
                    <a:pt x="927" y="16066"/>
                  </a:cubicBezTo>
                  <a:lnTo>
                    <a:pt x="51512" y="16066"/>
                  </a:lnTo>
                  <a:cubicBezTo>
                    <a:pt x="52016" y="16066"/>
                    <a:pt x="52438" y="15643"/>
                    <a:pt x="52438" y="15139"/>
                  </a:cubicBezTo>
                  <a:lnTo>
                    <a:pt x="52438" y="928"/>
                  </a:lnTo>
                  <a:cubicBezTo>
                    <a:pt x="52438" y="407"/>
                    <a:pt x="52016" y="1"/>
                    <a:pt x="5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1;p62">
              <a:extLst>
                <a:ext uri="{FF2B5EF4-FFF2-40B4-BE49-F238E27FC236}">
                  <a16:creationId xmlns:a16="http://schemas.microsoft.com/office/drawing/2014/main" id="{2C653996-69CA-4EC4-A13A-6FB882B4AAAE}"/>
                </a:ext>
              </a:extLst>
            </p:cNvPr>
            <p:cNvSpPr/>
            <p:nvPr/>
          </p:nvSpPr>
          <p:spPr>
            <a:xfrm>
              <a:off x="5588081" y="1770340"/>
              <a:ext cx="2781758" cy="173412"/>
            </a:xfrm>
            <a:custGeom>
              <a:avLst/>
              <a:gdLst/>
              <a:ahLst/>
              <a:cxnLst/>
              <a:rect l="l" t="t" r="r" b="b"/>
              <a:pathLst>
                <a:path w="52439" h="3269" extrusionOk="0">
                  <a:moveTo>
                    <a:pt x="732" y="0"/>
                  </a:moveTo>
                  <a:cubicBezTo>
                    <a:pt x="326" y="0"/>
                    <a:pt x="1" y="342"/>
                    <a:pt x="1" y="748"/>
                  </a:cubicBezTo>
                  <a:lnTo>
                    <a:pt x="1" y="3269"/>
                  </a:lnTo>
                  <a:lnTo>
                    <a:pt x="52438" y="3269"/>
                  </a:lnTo>
                  <a:lnTo>
                    <a:pt x="52438" y="748"/>
                  </a:lnTo>
                  <a:cubicBezTo>
                    <a:pt x="52438" y="342"/>
                    <a:pt x="52097" y="0"/>
                    <a:pt x="51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2;p62">
              <a:extLst>
                <a:ext uri="{FF2B5EF4-FFF2-40B4-BE49-F238E27FC236}">
                  <a16:creationId xmlns:a16="http://schemas.microsoft.com/office/drawing/2014/main" id="{734C2489-19B8-42BE-890D-D899C1378C7E}"/>
                </a:ext>
              </a:extLst>
            </p:cNvPr>
            <p:cNvSpPr/>
            <p:nvPr/>
          </p:nvSpPr>
          <p:spPr>
            <a:xfrm>
              <a:off x="5643303" y="1996323"/>
              <a:ext cx="2688606" cy="568457"/>
            </a:xfrm>
            <a:custGeom>
              <a:avLst/>
              <a:gdLst/>
              <a:ahLst/>
              <a:cxnLst/>
              <a:rect l="l" t="t" r="r" b="b"/>
              <a:pathLst>
                <a:path w="50683" h="10716" extrusionOk="0">
                  <a:moveTo>
                    <a:pt x="0" y="1"/>
                  </a:moveTo>
                  <a:lnTo>
                    <a:pt x="0" y="10716"/>
                  </a:lnTo>
                  <a:lnTo>
                    <a:pt x="50682" y="10716"/>
                  </a:lnTo>
                  <a:lnTo>
                    <a:pt x="50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3;p62">
              <a:extLst>
                <a:ext uri="{FF2B5EF4-FFF2-40B4-BE49-F238E27FC236}">
                  <a16:creationId xmlns:a16="http://schemas.microsoft.com/office/drawing/2014/main" id="{F14A1221-B3A7-4C22-B0EE-D01BDBF8D7D9}"/>
                </a:ext>
              </a:extLst>
            </p:cNvPr>
            <p:cNvSpPr/>
            <p:nvPr/>
          </p:nvSpPr>
          <p:spPr>
            <a:xfrm>
              <a:off x="5710566" y="1810020"/>
              <a:ext cx="90605" cy="90605"/>
            </a:xfrm>
            <a:custGeom>
              <a:avLst/>
              <a:gdLst/>
              <a:ahLst/>
              <a:cxnLst/>
              <a:rect l="l" t="t" r="r" b="b"/>
              <a:pathLst>
                <a:path w="1708" h="1708" extrusionOk="0">
                  <a:moveTo>
                    <a:pt x="862" y="0"/>
                  </a:moveTo>
                  <a:cubicBezTo>
                    <a:pt x="391" y="0"/>
                    <a:pt x="0" y="374"/>
                    <a:pt x="0" y="846"/>
                  </a:cubicBezTo>
                  <a:cubicBezTo>
                    <a:pt x="0" y="1317"/>
                    <a:pt x="391" y="1708"/>
                    <a:pt x="862" y="1708"/>
                  </a:cubicBezTo>
                  <a:cubicBezTo>
                    <a:pt x="1334" y="1708"/>
                    <a:pt x="1708" y="1317"/>
                    <a:pt x="1708" y="846"/>
                  </a:cubicBezTo>
                  <a:cubicBezTo>
                    <a:pt x="1708" y="374"/>
                    <a:pt x="1334" y="0"/>
                    <a:pt x="86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4;p62">
              <a:extLst>
                <a:ext uri="{FF2B5EF4-FFF2-40B4-BE49-F238E27FC236}">
                  <a16:creationId xmlns:a16="http://schemas.microsoft.com/office/drawing/2014/main" id="{64406050-B69D-4DFA-8AA7-12909C2C1034}"/>
                </a:ext>
              </a:extLst>
            </p:cNvPr>
            <p:cNvSpPr/>
            <p:nvPr/>
          </p:nvSpPr>
          <p:spPr>
            <a:xfrm>
              <a:off x="5871882" y="1810020"/>
              <a:ext cx="90605" cy="90605"/>
            </a:xfrm>
            <a:custGeom>
              <a:avLst/>
              <a:gdLst/>
              <a:ahLst/>
              <a:cxnLst/>
              <a:rect l="l" t="t" r="r" b="b"/>
              <a:pathLst>
                <a:path w="1708" h="1708" extrusionOk="0">
                  <a:moveTo>
                    <a:pt x="862" y="0"/>
                  </a:moveTo>
                  <a:cubicBezTo>
                    <a:pt x="390" y="0"/>
                    <a:pt x="0" y="374"/>
                    <a:pt x="0" y="846"/>
                  </a:cubicBezTo>
                  <a:cubicBezTo>
                    <a:pt x="0" y="1317"/>
                    <a:pt x="390" y="1708"/>
                    <a:pt x="862" y="1708"/>
                  </a:cubicBezTo>
                  <a:cubicBezTo>
                    <a:pt x="1333" y="1708"/>
                    <a:pt x="1707" y="1317"/>
                    <a:pt x="1707" y="846"/>
                  </a:cubicBezTo>
                  <a:cubicBezTo>
                    <a:pt x="1707" y="374"/>
                    <a:pt x="1333" y="0"/>
                    <a:pt x="86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5;p62">
              <a:extLst>
                <a:ext uri="{FF2B5EF4-FFF2-40B4-BE49-F238E27FC236}">
                  <a16:creationId xmlns:a16="http://schemas.microsoft.com/office/drawing/2014/main" id="{92D324C8-910D-478E-A77F-A5B4535C5CCC}"/>
                </a:ext>
              </a:extLst>
            </p:cNvPr>
            <p:cNvSpPr/>
            <p:nvPr/>
          </p:nvSpPr>
          <p:spPr>
            <a:xfrm>
              <a:off x="6020201" y="1810020"/>
              <a:ext cx="90605" cy="90605"/>
            </a:xfrm>
            <a:custGeom>
              <a:avLst/>
              <a:gdLst/>
              <a:ahLst/>
              <a:cxnLst/>
              <a:rect l="l" t="t" r="r" b="b"/>
              <a:pathLst>
                <a:path w="1708" h="1708" extrusionOk="0">
                  <a:moveTo>
                    <a:pt x="863" y="0"/>
                  </a:moveTo>
                  <a:cubicBezTo>
                    <a:pt x="391" y="0"/>
                    <a:pt x="1" y="374"/>
                    <a:pt x="1" y="846"/>
                  </a:cubicBezTo>
                  <a:cubicBezTo>
                    <a:pt x="1" y="1317"/>
                    <a:pt x="391" y="1708"/>
                    <a:pt x="863" y="1708"/>
                  </a:cubicBezTo>
                  <a:cubicBezTo>
                    <a:pt x="1334" y="1708"/>
                    <a:pt x="1708" y="1317"/>
                    <a:pt x="1708" y="846"/>
                  </a:cubicBezTo>
                  <a:cubicBezTo>
                    <a:pt x="1708" y="374"/>
                    <a:pt x="1334" y="0"/>
                    <a:pt x="863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6;p62">
              <a:extLst>
                <a:ext uri="{FF2B5EF4-FFF2-40B4-BE49-F238E27FC236}">
                  <a16:creationId xmlns:a16="http://schemas.microsoft.com/office/drawing/2014/main" id="{505D13AA-638A-4BDD-B201-9CAE6E7DAA47}"/>
                </a:ext>
              </a:extLst>
            </p:cNvPr>
            <p:cNvSpPr/>
            <p:nvPr/>
          </p:nvSpPr>
          <p:spPr>
            <a:xfrm>
              <a:off x="5413875" y="1658198"/>
              <a:ext cx="2781705" cy="852261"/>
            </a:xfrm>
            <a:custGeom>
              <a:avLst/>
              <a:gdLst/>
              <a:ahLst/>
              <a:cxnLst/>
              <a:rect l="l" t="t" r="r" b="b"/>
              <a:pathLst>
                <a:path w="52438" h="16066" extrusionOk="0">
                  <a:moveTo>
                    <a:pt x="927" y="1"/>
                  </a:moveTo>
                  <a:cubicBezTo>
                    <a:pt x="407" y="1"/>
                    <a:pt x="0" y="423"/>
                    <a:pt x="0" y="928"/>
                  </a:cubicBezTo>
                  <a:lnTo>
                    <a:pt x="0" y="15139"/>
                  </a:lnTo>
                  <a:cubicBezTo>
                    <a:pt x="0" y="15659"/>
                    <a:pt x="407" y="16065"/>
                    <a:pt x="927" y="16065"/>
                  </a:cubicBezTo>
                  <a:lnTo>
                    <a:pt x="51511" y="16065"/>
                  </a:lnTo>
                  <a:cubicBezTo>
                    <a:pt x="52015" y="16065"/>
                    <a:pt x="52438" y="15659"/>
                    <a:pt x="52438" y="15139"/>
                  </a:cubicBezTo>
                  <a:lnTo>
                    <a:pt x="52438" y="928"/>
                  </a:lnTo>
                  <a:cubicBezTo>
                    <a:pt x="52438" y="423"/>
                    <a:pt x="52015" y="1"/>
                    <a:pt x="5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7;p62">
              <a:extLst>
                <a:ext uri="{FF2B5EF4-FFF2-40B4-BE49-F238E27FC236}">
                  <a16:creationId xmlns:a16="http://schemas.microsoft.com/office/drawing/2014/main" id="{1C4B6C25-1720-44A5-9342-BF6EE30E213B}"/>
                </a:ext>
              </a:extLst>
            </p:cNvPr>
            <p:cNvSpPr/>
            <p:nvPr/>
          </p:nvSpPr>
          <p:spPr>
            <a:xfrm>
              <a:off x="5413875" y="1657349"/>
              <a:ext cx="2781705" cy="172564"/>
            </a:xfrm>
            <a:custGeom>
              <a:avLst/>
              <a:gdLst/>
              <a:ahLst/>
              <a:cxnLst/>
              <a:rect l="l" t="t" r="r" b="b"/>
              <a:pathLst>
                <a:path w="52438" h="3253" extrusionOk="0">
                  <a:moveTo>
                    <a:pt x="732" y="0"/>
                  </a:moveTo>
                  <a:cubicBezTo>
                    <a:pt x="325" y="0"/>
                    <a:pt x="0" y="326"/>
                    <a:pt x="0" y="732"/>
                  </a:cubicBezTo>
                  <a:lnTo>
                    <a:pt x="0" y="3252"/>
                  </a:lnTo>
                  <a:lnTo>
                    <a:pt x="52438" y="3252"/>
                  </a:lnTo>
                  <a:lnTo>
                    <a:pt x="52438" y="748"/>
                  </a:lnTo>
                  <a:cubicBezTo>
                    <a:pt x="52438" y="326"/>
                    <a:pt x="52097" y="0"/>
                    <a:pt x="51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8;p62">
              <a:extLst>
                <a:ext uri="{FF2B5EF4-FFF2-40B4-BE49-F238E27FC236}">
                  <a16:creationId xmlns:a16="http://schemas.microsoft.com/office/drawing/2014/main" id="{CCC7E232-166F-4A4A-99AE-D16C4BB29CA9}"/>
                </a:ext>
              </a:extLst>
            </p:cNvPr>
            <p:cNvSpPr/>
            <p:nvPr/>
          </p:nvSpPr>
          <p:spPr>
            <a:xfrm>
              <a:off x="5520818" y="1696180"/>
              <a:ext cx="106148" cy="90870"/>
            </a:xfrm>
            <a:custGeom>
              <a:avLst/>
              <a:gdLst/>
              <a:ahLst/>
              <a:cxnLst/>
              <a:rect l="l" t="t" r="r" b="b"/>
              <a:pathLst>
                <a:path w="2001" h="1713" extrusionOk="0">
                  <a:moveTo>
                    <a:pt x="1138" y="0"/>
                  </a:moveTo>
                  <a:cubicBezTo>
                    <a:pt x="391" y="0"/>
                    <a:pt x="0" y="927"/>
                    <a:pt x="537" y="1464"/>
                  </a:cubicBezTo>
                  <a:cubicBezTo>
                    <a:pt x="709" y="1635"/>
                    <a:pt x="920" y="1712"/>
                    <a:pt x="1129" y="1712"/>
                  </a:cubicBezTo>
                  <a:cubicBezTo>
                    <a:pt x="1572" y="1712"/>
                    <a:pt x="2000" y="1365"/>
                    <a:pt x="2000" y="846"/>
                  </a:cubicBezTo>
                  <a:cubicBezTo>
                    <a:pt x="2000" y="374"/>
                    <a:pt x="1626" y="0"/>
                    <a:pt x="1138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9;p62">
              <a:extLst>
                <a:ext uri="{FF2B5EF4-FFF2-40B4-BE49-F238E27FC236}">
                  <a16:creationId xmlns:a16="http://schemas.microsoft.com/office/drawing/2014/main" id="{04657DF6-892F-46EF-B806-54C24A91C70F}"/>
                </a:ext>
              </a:extLst>
            </p:cNvPr>
            <p:cNvSpPr/>
            <p:nvPr/>
          </p:nvSpPr>
          <p:spPr>
            <a:xfrm>
              <a:off x="5697623" y="1696180"/>
              <a:ext cx="90605" cy="90605"/>
            </a:xfrm>
            <a:custGeom>
              <a:avLst/>
              <a:gdLst/>
              <a:ahLst/>
              <a:cxnLst/>
              <a:rect l="l" t="t" r="r" b="b"/>
              <a:pathLst>
                <a:path w="1708" h="1708" extrusionOk="0">
                  <a:moveTo>
                    <a:pt x="862" y="0"/>
                  </a:moveTo>
                  <a:cubicBezTo>
                    <a:pt x="391" y="0"/>
                    <a:pt x="1" y="390"/>
                    <a:pt x="1" y="846"/>
                  </a:cubicBezTo>
                  <a:cubicBezTo>
                    <a:pt x="1" y="1317"/>
                    <a:pt x="391" y="1707"/>
                    <a:pt x="862" y="1707"/>
                  </a:cubicBezTo>
                  <a:cubicBezTo>
                    <a:pt x="1334" y="1707"/>
                    <a:pt x="1708" y="1317"/>
                    <a:pt x="1708" y="846"/>
                  </a:cubicBezTo>
                  <a:cubicBezTo>
                    <a:pt x="1708" y="390"/>
                    <a:pt x="1334" y="0"/>
                    <a:pt x="862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0;p62">
              <a:extLst>
                <a:ext uri="{FF2B5EF4-FFF2-40B4-BE49-F238E27FC236}">
                  <a16:creationId xmlns:a16="http://schemas.microsoft.com/office/drawing/2014/main" id="{9CC3142B-0374-46C2-9928-E9FB91EEF8DB}"/>
                </a:ext>
              </a:extLst>
            </p:cNvPr>
            <p:cNvSpPr/>
            <p:nvPr/>
          </p:nvSpPr>
          <p:spPr>
            <a:xfrm>
              <a:off x="5830452" y="1696180"/>
              <a:ext cx="106148" cy="90870"/>
            </a:xfrm>
            <a:custGeom>
              <a:avLst/>
              <a:gdLst/>
              <a:ahLst/>
              <a:cxnLst/>
              <a:rect l="l" t="t" r="r" b="b"/>
              <a:pathLst>
                <a:path w="2001" h="1713" extrusionOk="0">
                  <a:moveTo>
                    <a:pt x="1155" y="0"/>
                  </a:moveTo>
                  <a:cubicBezTo>
                    <a:pt x="391" y="0"/>
                    <a:pt x="1" y="911"/>
                    <a:pt x="537" y="1464"/>
                  </a:cubicBezTo>
                  <a:cubicBezTo>
                    <a:pt x="709" y="1635"/>
                    <a:pt x="921" y="1712"/>
                    <a:pt x="1129" y="1712"/>
                  </a:cubicBezTo>
                  <a:cubicBezTo>
                    <a:pt x="1572" y="1712"/>
                    <a:pt x="2001" y="1365"/>
                    <a:pt x="2001" y="846"/>
                  </a:cubicBezTo>
                  <a:cubicBezTo>
                    <a:pt x="2001" y="390"/>
                    <a:pt x="1610" y="0"/>
                    <a:pt x="1155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1;p62">
              <a:extLst>
                <a:ext uri="{FF2B5EF4-FFF2-40B4-BE49-F238E27FC236}">
                  <a16:creationId xmlns:a16="http://schemas.microsoft.com/office/drawing/2014/main" id="{A7F87954-CE4E-49E0-83B7-1C77F2624A85}"/>
                </a:ext>
              </a:extLst>
            </p:cNvPr>
            <p:cNvSpPr/>
            <p:nvPr/>
          </p:nvSpPr>
          <p:spPr>
            <a:xfrm>
              <a:off x="7844482" y="1992026"/>
              <a:ext cx="275210" cy="252771"/>
            </a:xfrm>
            <a:custGeom>
              <a:avLst/>
              <a:gdLst/>
              <a:ahLst/>
              <a:cxnLst/>
              <a:rect l="l" t="t" r="r" b="b"/>
              <a:pathLst>
                <a:path w="5188" h="4765" extrusionOk="0">
                  <a:moveTo>
                    <a:pt x="1399" y="0"/>
                  </a:moveTo>
                  <a:lnTo>
                    <a:pt x="0" y="1041"/>
                  </a:lnTo>
                  <a:lnTo>
                    <a:pt x="3789" y="4764"/>
                  </a:lnTo>
                  <a:lnTo>
                    <a:pt x="5187" y="3740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2;p62">
              <a:extLst>
                <a:ext uri="{FF2B5EF4-FFF2-40B4-BE49-F238E27FC236}">
                  <a16:creationId xmlns:a16="http://schemas.microsoft.com/office/drawing/2014/main" id="{232E51B9-1810-4B38-9F27-FFDFFE47B6E2}"/>
                </a:ext>
              </a:extLst>
            </p:cNvPr>
            <p:cNvSpPr/>
            <p:nvPr/>
          </p:nvSpPr>
          <p:spPr>
            <a:xfrm>
              <a:off x="5469044" y="1882483"/>
              <a:ext cx="2688606" cy="568457"/>
            </a:xfrm>
            <a:custGeom>
              <a:avLst/>
              <a:gdLst/>
              <a:ahLst/>
              <a:cxnLst/>
              <a:rect l="l" t="t" r="r" b="b"/>
              <a:pathLst>
                <a:path w="50683" h="10716" extrusionOk="0">
                  <a:moveTo>
                    <a:pt x="1" y="0"/>
                  </a:moveTo>
                  <a:lnTo>
                    <a:pt x="1" y="10715"/>
                  </a:lnTo>
                  <a:lnTo>
                    <a:pt x="50683" y="10715"/>
                  </a:lnTo>
                  <a:lnTo>
                    <a:pt x="50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933;p62">
            <a:extLst>
              <a:ext uri="{FF2B5EF4-FFF2-40B4-BE49-F238E27FC236}">
                <a16:creationId xmlns:a16="http://schemas.microsoft.com/office/drawing/2014/main" id="{7F1E1474-81E1-4A95-9F9F-07BFA86599CF}"/>
              </a:ext>
            </a:extLst>
          </p:cNvPr>
          <p:cNvSpPr txBox="1"/>
          <p:nvPr/>
        </p:nvSpPr>
        <p:spPr>
          <a:xfrm>
            <a:off x="2514410" y="2361636"/>
            <a:ext cx="3990299" cy="8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solidFill>
                  <a:schemeClr val="accent5"/>
                </a:solidFill>
                <a:latin typeface="Teko"/>
                <a:ea typeface="Teko"/>
                <a:cs typeface="Teko"/>
                <a:sym typeface="Teko"/>
              </a:rPr>
              <a:t>Remove records that 20% or more of their features are missing.</a:t>
            </a:r>
            <a:endParaRPr sz="2100" dirty="0">
              <a:solidFill>
                <a:schemeClr val="accent5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  <p:extLst>
      <p:ext uri="{BB962C8B-B14F-4D97-AF65-F5344CB8AC3E}">
        <p14:creationId xmlns:p14="http://schemas.microsoft.com/office/powerpoint/2010/main" val="238840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2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 Cleaning (</a:t>
            </a:r>
            <a:r>
              <a:rPr lang="en-GB" dirty="0">
                <a:solidFill>
                  <a:schemeClr val="tx1"/>
                </a:solidFill>
              </a:rPr>
              <a:t>Edit Columns</a:t>
            </a:r>
            <a:r>
              <a:rPr lang="en-GB" dirty="0"/>
              <a:t>)</a:t>
            </a:r>
            <a:endParaRPr dirty="0"/>
          </a:p>
        </p:txBody>
      </p:sp>
      <p:grpSp>
        <p:nvGrpSpPr>
          <p:cNvPr id="529" name="Google Shape;529;p52"/>
          <p:cNvGrpSpPr/>
          <p:nvPr/>
        </p:nvGrpSpPr>
        <p:grpSpPr>
          <a:xfrm>
            <a:off x="-9159" y="2671688"/>
            <a:ext cx="9157555" cy="178950"/>
            <a:chOff x="395125" y="3162275"/>
            <a:chExt cx="6755850" cy="178950"/>
          </a:xfrm>
        </p:grpSpPr>
        <p:sp>
          <p:nvSpPr>
            <p:cNvPr id="530" name="Google Shape;530;p52"/>
            <p:cNvSpPr/>
            <p:nvPr/>
          </p:nvSpPr>
          <p:spPr>
            <a:xfrm>
              <a:off x="395125" y="3164650"/>
              <a:ext cx="6755850" cy="174450"/>
            </a:xfrm>
            <a:custGeom>
              <a:avLst/>
              <a:gdLst/>
              <a:ahLst/>
              <a:cxnLst/>
              <a:rect l="l" t="t" r="r" b="b"/>
              <a:pathLst>
                <a:path w="270234" h="6978" extrusionOk="0">
                  <a:moveTo>
                    <a:pt x="1" y="1"/>
                  </a:moveTo>
                  <a:lnTo>
                    <a:pt x="1" y="6978"/>
                  </a:lnTo>
                  <a:lnTo>
                    <a:pt x="270234" y="6978"/>
                  </a:lnTo>
                  <a:lnTo>
                    <a:pt x="2702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3582375" y="3164650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21" y="1"/>
                  </a:moveTo>
                  <a:lnTo>
                    <a:pt x="1" y="6967"/>
                  </a:lnTo>
                  <a:lnTo>
                    <a:pt x="13639" y="6978"/>
                  </a:lnTo>
                  <a:lnTo>
                    <a:pt x="19159" y="11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4261625" y="3165175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11" y="1"/>
                  </a:moveTo>
                  <a:lnTo>
                    <a:pt x="1" y="6967"/>
                  </a:lnTo>
                  <a:lnTo>
                    <a:pt x="13639" y="6978"/>
                  </a:lnTo>
                  <a:lnTo>
                    <a:pt x="191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2903125" y="3164125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21" y="0"/>
                  </a:moveTo>
                  <a:lnTo>
                    <a:pt x="1" y="6978"/>
                  </a:lnTo>
                  <a:lnTo>
                    <a:pt x="13649" y="6978"/>
                  </a:lnTo>
                  <a:lnTo>
                    <a:pt x="19159" y="11"/>
                  </a:lnTo>
                  <a:lnTo>
                    <a:pt x="5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865650" y="3162800"/>
              <a:ext cx="478975" cy="174450"/>
            </a:xfrm>
            <a:custGeom>
              <a:avLst/>
              <a:gdLst/>
              <a:ahLst/>
              <a:cxnLst/>
              <a:rect l="l" t="t" r="r" b="b"/>
              <a:pathLst>
                <a:path w="19159" h="6978" extrusionOk="0">
                  <a:moveTo>
                    <a:pt x="5510" y="1"/>
                  </a:moveTo>
                  <a:lnTo>
                    <a:pt x="0" y="6967"/>
                  </a:lnTo>
                  <a:lnTo>
                    <a:pt x="13638" y="6978"/>
                  </a:lnTo>
                  <a:lnTo>
                    <a:pt x="19159" y="11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2223875" y="3163600"/>
              <a:ext cx="479000" cy="174700"/>
            </a:xfrm>
            <a:custGeom>
              <a:avLst/>
              <a:gdLst/>
              <a:ahLst/>
              <a:cxnLst/>
              <a:rect l="l" t="t" r="r" b="b"/>
              <a:pathLst>
                <a:path w="19160" h="6988" extrusionOk="0">
                  <a:moveTo>
                    <a:pt x="5521" y="0"/>
                  </a:moveTo>
                  <a:lnTo>
                    <a:pt x="1" y="6977"/>
                  </a:lnTo>
                  <a:lnTo>
                    <a:pt x="13649" y="6988"/>
                  </a:lnTo>
                  <a:lnTo>
                    <a:pt x="19159" y="11"/>
                  </a:lnTo>
                  <a:lnTo>
                    <a:pt x="5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>
              <a:off x="1544900" y="3163325"/>
              <a:ext cx="478975" cy="174450"/>
            </a:xfrm>
            <a:custGeom>
              <a:avLst/>
              <a:gdLst/>
              <a:ahLst/>
              <a:cxnLst/>
              <a:rect l="l" t="t" r="r" b="b"/>
              <a:pathLst>
                <a:path w="19159" h="6978" extrusionOk="0">
                  <a:moveTo>
                    <a:pt x="5510" y="1"/>
                  </a:moveTo>
                  <a:lnTo>
                    <a:pt x="0" y="6967"/>
                  </a:lnTo>
                  <a:lnTo>
                    <a:pt x="13638" y="6978"/>
                  </a:lnTo>
                  <a:lnTo>
                    <a:pt x="191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>
              <a:off x="395125" y="3162275"/>
              <a:ext cx="270250" cy="174725"/>
            </a:xfrm>
            <a:custGeom>
              <a:avLst/>
              <a:gdLst/>
              <a:ahLst/>
              <a:cxnLst/>
              <a:rect l="l" t="t" r="r" b="b"/>
              <a:pathLst>
                <a:path w="10810" h="6989" extrusionOk="0">
                  <a:moveTo>
                    <a:pt x="1" y="1"/>
                  </a:moveTo>
                  <a:lnTo>
                    <a:pt x="1" y="6978"/>
                  </a:lnTo>
                  <a:lnTo>
                    <a:pt x="5289" y="6988"/>
                  </a:lnTo>
                  <a:lnTo>
                    <a:pt x="10809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>
              <a:off x="4940875" y="3165450"/>
              <a:ext cx="479000" cy="174700"/>
            </a:xfrm>
            <a:custGeom>
              <a:avLst/>
              <a:gdLst/>
              <a:ahLst/>
              <a:cxnLst/>
              <a:rect l="l" t="t" r="r" b="b"/>
              <a:pathLst>
                <a:path w="19160" h="6988" extrusionOk="0">
                  <a:moveTo>
                    <a:pt x="5511" y="0"/>
                  </a:moveTo>
                  <a:lnTo>
                    <a:pt x="1" y="6977"/>
                  </a:lnTo>
                  <a:lnTo>
                    <a:pt x="13639" y="6988"/>
                  </a:lnTo>
                  <a:lnTo>
                    <a:pt x="19159" y="11"/>
                  </a:lnTo>
                  <a:lnTo>
                    <a:pt x="55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6978375" y="3166750"/>
              <a:ext cx="172600" cy="174475"/>
            </a:xfrm>
            <a:custGeom>
              <a:avLst/>
              <a:gdLst/>
              <a:ahLst/>
              <a:cxnLst/>
              <a:rect l="l" t="t" r="r" b="b"/>
              <a:pathLst>
                <a:path w="6904" h="6979" extrusionOk="0">
                  <a:moveTo>
                    <a:pt x="5521" y="1"/>
                  </a:moveTo>
                  <a:lnTo>
                    <a:pt x="1" y="6978"/>
                  </a:lnTo>
                  <a:lnTo>
                    <a:pt x="6904" y="6978"/>
                  </a:lnTo>
                  <a:lnTo>
                    <a:pt x="6904" y="12"/>
                  </a:lnTo>
                  <a:lnTo>
                    <a:pt x="5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>
              <a:off x="5620125" y="3165975"/>
              <a:ext cx="479000" cy="174450"/>
            </a:xfrm>
            <a:custGeom>
              <a:avLst/>
              <a:gdLst/>
              <a:ahLst/>
              <a:cxnLst/>
              <a:rect l="l" t="t" r="r" b="b"/>
              <a:pathLst>
                <a:path w="19160" h="6978" extrusionOk="0">
                  <a:moveTo>
                    <a:pt x="5511" y="0"/>
                  </a:moveTo>
                  <a:lnTo>
                    <a:pt x="1" y="6967"/>
                  </a:lnTo>
                  <a:lnTo>
                    <a:pt x="13639" y="6977"/>
                  </a:lnTo>
                  <a:lnTo>
                    <a:pt x="19159" y="11"/>
                  </a:lnTo>
                  <a:lnTo>
                    <a:pt x="55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6299125" y="3166500"/>
              <a:ext cx="478975" cy="174450"/>
            </a:xfrm>
            <a:custGeom>
              <a:avLst/>
              <a:gdLst/>
              <a:ahLst/>
              <a:cxnLst/>
              <a:rect l="l" t="t" r="r" b="b"/>
              <a:pathLst>
                <a:path w="19159" h="6978" extrusionOk="0">
                  <a:moveTo>
                    <a:pt x="5521" y="0"/>
                  </a:moveTo>
                  <a:lnTo>
                    <a:pt x="0" y="6967"/>
                  </a:lnTo>
                  <a:lnTo>
                    <a:pt x="13649" y="6978"/>
                  </a:lnTo>
                  <a:lnTo>
                    <a:pt x="19159" y="11"/>
                  </a:lnTo>
                  <a:lnTo>
                    <a:pt x="5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52"/>
          <p:cNvGrpSpPr/>
          <p:nvPr/>
        </p:nvGrpSpPr>
        <p:grpSpPr>
          <a:xfrm>
            <a:off x="1415460" y="1697545"/>
            <a:ext cx="1710806" cy="2137636"/>
            <a:chOff x="714074" y="1692350"/>
            <a:chExt cx="1710806" cy="2137636"/>
          </a:xfrm>
        </p:grpSpPr>
        <p:sp>
          <p:nvSpPr>
            <p:cNvPr id="543" name="Google Shape;543;p52"/>
            <p:cNvSpPr/>
            <p:nvPr/>
          </p:nvSpPr>
          <p:spPr>
            <a:xfrm>
              <a:off x="762449" y="1749538"/>
              <a:ext cx="1662431" cy="2080449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>
              <a:off x="714074" y="1788590"/>
              <a:ext cx="1662431" cy="1984204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>
              <a:off x="714074" y="1692350"/>
              <a:ext cx="1662431" cy="192489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827299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>
              <a:off x="940536" y="1755255"/>
              <a:ext cx="75699" cy="75491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>
              <a:off x="1053964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52"/>
          <p:cNvGrpSpPr/>
          <p:nvPr/>
        </p:nvGrpSpPr>
        <p:grpSpPr>
          <a:xfrm>
            <a:off x="3671648" y="1697545"/>
            <a:ext cx="1710806" cy="2137636"/>
            <a:chOff x="2715707" y="1692350"/>
            <a:chExt cx="1710806" cy="2137636"/>
          </a:xfrm>
        </p:grpSpPr>
        <p:sp>
          <p:nvSpPr>
            <p:cNvPr id="550" name="Google Shape;550;p52"/>
            <p:cNvSpPr/>
            <p:nvPr/>
          </p:nvSpPr>
          <p:spPr>
            <a:xfrm>
              <a:off x="2764082" y="1749538"/>
              <a:ext cx="1662431" cy="2080449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>
              <a:off x="2715707" y="1788590"/>
              <a:ext cx="1662431" cy="1984204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2715707" y="1692350"/>
              <a:ext cx="1662431" cy="192489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2828933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>
              <a:off x="2942170" y="1755255"/>
              <a:ext cx="75699" cy="75491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>
              <a:off x="3055598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52"/>
          <p:cNvGrpSpPr/>
          <p:nvPr/>
        </p:nvGrpSpPr>
        <p:grpSpPr>
          <a:xfrm>
            <a:off x="5927837" y="1697545"/>
            <a:ext cx="1710806" cy="2137636"/>
            <a:chOff x="4717341" y="1692350"/>
            <a:chExt cx="1710806" cy="2137636"/>
          </a:xfrm>
        </p:grpSpPr>
        <p:sp>
          <p:nvSpPr>
            <p:cNvPr id="557" name="Google Shape;557;p52"/>
            <p:cNvSpPr/>
            <p:nvPr/>
          </p:nvSpPr>
          <p:spPr>
            <a:xfrm>
              <a:off x="4765716" y="1749538"/>
              <a:ext cx="1662431" cy="2080449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4717341" y="1788590"/>
              <a:ext cx="1662431" cy="1984204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>
              <a:off x="4717341" y="1692350"/>
              <a:ext cx="1662431" cy="192489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>
              <a:off x="4830566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4943803" y="1755255"/>
              <a:ext cx="75699" cy="75491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5057231" y="1755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52"/>
          <p:cNvSpPr txBox="1"/>
          <p:nvPr/>
        </p:nvSpPr>
        <p:spPr>
          <a:xfrm>
            <a:off x="1392382" y="2649680"/>
            <a:ext cx="1540067" cy="67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</a:t>
            </a: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emove ‘?’ </a:t>
            </a:r>
            <a:r>
              <a:rPr lang="en-GB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nd numbers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Convert them to names</a:t>
            </a:r>
          </a:p>
        </p:txBody>
      </p:sp>
      <p:sp>
        <p:nvSpPr>
          <p:cNvPr id="571" name="Google Shape;571;p52"/>
          <p:cNvSpPr txBox="1"/>
          <p:nvPr/>
        </p:nvSpPr>
        <p:spPr>
          <a:xfrm>
            <a:off x="1534926" y="2168853"/>
            <a:ext cx="1423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CHANGE THEIR NAMES</a:t>
            </a:r>
            <a:endParaRPr sz="20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73" name="Google Shape;573;p52"/>
          <p:cNvSpPr txBox="1"/>
          <p:nvPr/>
        </p:nvSpPr>
        <p:spPr>
          <a:xfrm>
            <a:off x="3796310" y="2610469"/>
            <a:ext cx="1423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rPr>
              <a:t>REMOVE LEADING AND TRAILING WHITESPACES</a:t>
            </a:r>
          </a:p>
        </p:txBody>
      </p:sp>
      <p:sp>
        <p:nvSpPr>
          <p:cNvPr id="575" name="Google Shape;575;p52"/>
          <p:cNvSpPr txBox="1"/>
          <p:nvPr/>
        </p:nvSpPr>
        <p:spPr>
          <a:xfrm>
            <a:off x="6047302" y="2594881"/>
            <a:ext cx="1423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CONVERT BLANK VALUES TO </a:t>
            </a:r>
            <a:r>
              <a:rPr lang="en-GB" sz="2000" dirty="0" err="1">
                <a:solidFill>
                  <a:schemeClr val="tx1"/>
                </a:solidFill>
                <a:latin typeface="Teko"/>
                <a:ea typeface="Teko"/>
                <a:cs typeface="Teko"/>
                <a:sym typeface="Teko"/>
              </a:rPr>
              <a:t>NaN</a:t>
            </a:r>
            <a:endParaRPr lang="en-GB" sz="2000" dirty="0">
              <a:solidFill>
                <a:schemeClr val="tx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  <p:extLst>
      <p:ext uri="{BB962C8B-B14F-4D97-AF65-F5344CB8AC3E}">
        <p14:creationId xmlns:p14="http://schemas.microsoft.com/office/powerpoint/2010/main" val="79287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82"/>
          <p:cNvGrpSpPr/>
          <p:nvPr/>
        </p:nvGrpSpPr>
        <p:grpSpPr>
          <a:xfrm>
            <a:off x="1263462" y="1899535"/>
            <a:ext cx="1116058" cy="1051483"/>
            <a:chOff x="1206311" y="2248525"/>
            <a:chExt cx="1325524" cy="1325546"/>
          </a:xfrm>
        </p:grpSpPr>
        <p:sp>
          <p:nvSpPr>
            <p:cNvPr id="2843" name="Google Shape;2843;p82"/>
            <p:cNvSpPr/>
            <p:nvPr/>
          </p:nvSpPr>
          <p:spPr>
            <a:xfrm>
              <a:off x="1206311" y="2248525"/>
              <a:ext cx="1325524" cy="1325546"/>
            </a:xfrm>
            <a:custGeom>
              <a:avLst/>
              <a:gdLst/>
              <a:ahLst/>
              <a:cxnLst/>
              <a:rect l="l" t="t" r="r" b="b"/>
              <a:pathLst>
                <a:path w="61595" h="61596" extrusionOk="0">
                  <a:moveTo>
                    <a:pt x="2145" y="26911"/>
                  </a:moveTo>
                  <a:lnTo>
                    <a:pt x="26934" y="2146"/>
                  </a:lnTo>
                  <a:cubicBezTo>
                    <a:pt x="29079" y="1"/>
                    <a:pt x="32540" y="1"/>
                    <a:pt x="34685" y="2146"/>
                  </a:cubicBezTo>
                  <a:lnTo>
                    <a:pt x="59450" y="26911"/>
                  </a:lnTo>
                  <a:cubicBezTo>
                    <a:pt x="61595" y="29055"/>
                    <a:pt x="61595" y="32517"/>
                    <a:pt x="59450" y="34686"/>
                  </a:cubicBezTo>
                  <a:lnTo>
                    <a:pt x="34685" y="59451"/>
                  </a:lnTo>
                  <a:cubicBezTo>
                    <a:pt x="32540" y="61596"/>
                    <a:pt x="29079" y="61596"/>
                    <a:pt x="26934" y="59451"/>
                  </a:cubicBezTo>
                  <a:lnTo>
                    <a:pt x="2145" y="34686"/>
                  </a:lnTo>
                  <a:cubicBezTo>
                    <a:pt x="0" y="32517"/>
                    <a:pt x="0" y="29055"/>
                    <a:pt x="2145" y="26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82"/>
            <p:cNvSpPr/>
            <p:nvPr/>
          </p:nvSpPr>
          <p:spPr>
            <a:xfrm>
              <a:off x="1265578" y="2307276"/>
              <a:ext cx="1207530" cy="1208047"/>
            </a:xfrm>
            <a:custGeom>
              <a:avLst/>
              <a:gdLst/>
              <a:ahLst/>
              <a:cxnLst/>
              <a:rect l="l" t="t" r="r" b="b"/>
              <a:pathLst>
                <a:path w="56112" h="56136" fill="none" extrusionOk="0">
                  <a:moveTo>
                    <a:pt x="31590" y="54186"/>
                  </a:moveTo>
                  <a:cubicBezTo>
                    <a:pt x="29640" y="56136"/>
                    <a:pt x="26471" y="56136"/>
                    <a:pt x="24521" y="54186"/>
                  </a:cubicBezTo>
                  <a:lnTo>
                    <a:pt x="1951" y="31590"/>
                  </a:lnTo>
                  <a:cubicBezTo>
                    <a:pt x="1" y="29640"/>
                    <a:pt x="1" y="26496"/>
                    <a:pt x="1951" y="24546"/>
                  </a:cubicBezTo>
                  <a:lnTo>
                    <a:pt x="24521" y="1951"/>
                  </a:lnTo>
                  <a:cubicBezTo>
                    <a:pt x="26471" y="1"/>
                    <a:pt x="29640" y="1"/>
                    <a:pt x="31590" y="1951"/>
                  </a:cubicBezTo>
                  <a:lnTo>
                    <a:pt x="54161" y="24546"/>
                  </a:lnTo>
                  <a:cubicBezTo>
                    <a:pt x="56111" y="26496"/>
                    <a:pt x="56111" y="29640"/>
                    <a:pt x="54161" y="3159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D1D1B"/>
              </a:solidFill>
              <a:prstDash val="solid"/>
              <a:miter lim="243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82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5"/>
              </a:buClr>
              <a:buSzPts val="1100"/>
            </a:pPr>
            <a:r>
              <a:rPr lang="en-GB" dirty="0"/>
              <a:t>Dataset Cleaning (</a:t>
            </a:r>
            <a:r>
              <a:rPr lang="en-GB" sz="3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Filling Missing Values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2847" name="Google Shape;2847;p82"/>
          <p:cNvSpPr txBox="1">
            <a:spLocks noGrp="1"/>
          </p:cNvSpPr>
          <p:nvPr>
            <p:ph type="subTitle" idx="2"/>
          </p:nvPr>
        </p:nvSpPr>
        <p:spPr>
          <a:xfrm>
            <a:off x="1155692" y="3496863"/>
            <a:ext cx="1317349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bg1"/>
                </a:solidFill>
              </a:rPr>
              <a:t>Mode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852" name="Google Shape;2852;p82"/>
          <p:cNvSpPr txBox="1">
            <a:spLocks noGrp="1"/>
          </p:cNvSpPr>
          <p:nvPr>
            <p:ph type="title" idx="7"/>
          </p:nvPr>
        </p:nvSpPr>
        <p:spPr>
          <a:xfrm>
            <a:off x="1288656" y="2177573"/>
            <a:ext cx="1049298" cy="612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5" name="Google Shape;2842;p82">
            <a:extLst>
              <a:ext uri="{FF2B5EF4-FFF2-40B4-BE49-F238E27FC236}">
                <a16:creationId xmlns:a16="http://schemas.microsoft.com/office/drawing/2014/main" id="{80BAB77A-38BD-49A2-987B-FECDC1669C7A}"/>
              </a:ext>
            </a:extLst>
          </p:cNvPr>
          <p:cNvGrpSpPr/>
          <p:nvPr/>
        </p:nvGrpSpPr>
        <p:grpSpPr>
          <a:xfrm>
            <a:off x="3052430" y="1953222"/>
            <a:ext cx="1116058" cy="1051483"/>
            <a:chOff x="1206311" y="2248525"/>
            <a:chExt cx="1325524" cy="1325546"/>
          </a:xfrm>
        </p:grpSpPr>
        <p:sp>
          <p:nvSpPr>
            <p:cNvPr id="36" name="Google Shape;2843;p82">
              <a:extLst>
                <a:ext uri="{FF2B5EF4-FFF2-40B4-BE49-F238E27FC236}">
                  <a16:creationId xmlns:a16="http://schemas.microsoft.com/office/drawing/2014/main" id="{E422FFE7-D1F1-4932-8A56-CF6A82E1019F}"/>
                </a:ext>
              </a:extLst>
            </p:cNvPr>
            <p:cNvSpPr/>
            <p:nvPr/>
          </p:nvSpPr>
          <p:spPr>
            <a:xfrm>
              <a:off x="1206311" y="2248525"/>
              <a:ext cx="1325524" cy="1325546"/>
            </a:xfrm>
            <a:custGeom>
              <a:avLst/>
              <a:gdLst/>
              <a:ahLst/>
              <a:cxnLst/>
              <a:rect l="l" t="t" r="r" b="b"/>
              <a:pathLst>
                <a:path w="61595" h="61596" extrusionOk="0">
                  <a:moveTo>
                    <a:pt x="2145" y="26911"/>
                  </a:moveTo>
                  <a:lnTo>
                    <a:pt x="26934" y="2146"/>
                  </a:lnTo>
                  <a:cubicBezTo>
                    <a:pt x="29079" y="1"/>
                    <a:pt x="32540" y="1"/>
                    <a:pt x="34685" y="2146"/>
                  </a:cubicBezTo>
                  <a:lnTo>
                    <a:pt x="59450" y="26911"/>
                  </a:lnTo>
                  <a:cubicBezTo>
                    <a:pt x="61595" y="29055"/>
                    <a:pt x="61595" y="32517"/>
                    <a:pt x="59450" y="34686"/>
                  </a:cubicBezTo>
                  <a:lnTo>
                    <a:pt x="34685" y="59451"/>
                  </a:lnTo>
                  <a:cubicBezTo>
                    <a:pt x="32540" y="61596"/>
                    <a:pt x="29079" y="61596"/>
                    <a:pt x="26934" y="59451"/>
                  </a:cubicBezTo>
                  <a:lnTo>
                    <a:pt x="2145" y="34686"/>
                  </a:lnTo>
                  <a:cubicBezTo>
                    <a:pt x="0" y="32517"/>
                    <a:pt x="0" y="29055"/>
                    <a:pt x="2145" y="26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44;p82">
              <a:extLst>
                <a:ext uri="{FF2B5EF4-FFF2-40B4-BE49-F238E27FC236}">
                  <a16:creationId xmlns:a16="http://schemas.microsoft.com/office/drawing/2014/main" id="{8355EB3B-569C-465C-A719-3C4D5BD12170}"/>
                </a:ext>
              </a:extLst>
            </p:cNvPr>
            <p:cNvSpPr/>
            <p:nvPr/>
          </p:nvSpPr>
          <p:spPr>
            <a:xfrm>
              <a:off x="1265578" y="2307276"/>
              <a:ext cx="1207530" cy="1208047"/>
            </a:xfrm>
            <a:custGeom>
              <a:avLst/>
              <a:gdLst/>
              <a:ahLst/>
              <a:cxnLst/>
              <a:rect l="l" t="t" r="r" b="b"/>
              <a:pathLst>
                <a:path w="56112" h="56136" fill="none" extrusionOk="0">
                  <a:moveTo>
                    <a:pt x="31590" y="54186"/>
                  </a:moveTo>
                  <a:cubicBezTo>
                    <a:pt x="29640" y="56136"/>
                    <a:pt x="26471" y="56136"/>
                    <a:pt x="24521" y="54186"/>
                  </a:cubicBezTo>
                  <a:lnTo>
                    <a:pt x="1951" y="31590"/>
                  </a:lnTo>
                  <a:cubicBezTo>
                    <a:pt x="1" y="29640"/>
                    <a:pt x="1" y="26496"/>
                    <a:pt x="1951" y="24546"/>
                  </a:cubicBezTo>
                  <a:lnTo>
                    <a:pt x="24521" y="1951"/>
                  </a:lnTo>
                  <a:cubicBezTo>
                    <a:pt x="26471" y="1"/>
                    <a:pt x="29640" y="1"/>
                    <a:pt x="31590" y="1951"/>
                  </a:cubicBezTo>
                  <a:lnTo>
                    <a:pt x="54161" y="24546"/>
                  </a:lnTo>
                  <a:cubicBezTo>
                    <a:pt x="56111" y="26496"/>
                    <a:pt x="56111" y="29640"/>
                    <a:pt x="54161" y="3159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D1D1B"/>
              </a:solidFill>
              <a:prstDash val="solid"/>
              <a:miter lim="243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852;p82">
            <a:extLst>
              <a:ext uri="{FF2B5EF4-FFF2-40B4-BE49-F238E27FC236}">
                <a16:creationId xmlns:a16="http://schemas.microsoft.com/office/drawing/2014/main" id="{2B975655-0D5E-4652-8429-1AB014107FBE}"/>
              </a:ext>
            </a:extLst>
          </p:cNvPr>
          <p:cNvSpPr txBox="1">
            <a:spLocks/>
          </p:cNvSpPr>
          <p:nvPr/>
        </p:nvSpPr>
        <p:spPr>
          <a:xfrm>
            <a:off x="3077624" y="2231260"/>
            <a:ext cx="1049298" cy="61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Teko"/>
              <a:buNone/>
              <a:defRPr sz="4800" b="0" i="0" u="none" strike="noStrike" cap="none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dirty="0"/>
              <a:t>02</a:t>
            </a:r>
          </a:p>
        </p:txBody>
      </p:sp>
      <p:grpSp>
        <p:nvGrpSpPr>
          <p:cNvPr id="39" name="Google Shape;2842;p82">
            <a:extLst>
              <a:ext uri="{FF2B5EF4-FFF2-40B4-BE49-F238E27FC236}">
                <a16:creationId xmlns:a16="http://schemas.microsoft.com/office/drawing/2014/main" id="{8A9780D1-0228-472C-927E-3D63511661F9}"/>
              </a:ext>
            </a:extLst>
          </p:cNvPr>
          <p:cNvGrpSpPr/>
          <p:nvPr/>
        </p:nvGrpSpPr>
        <p:grpSpPr>
          <a:xfrm>
            <a:off x="4841398" y="2006909"/>
            <a:ext cx="1116058" cy="1051483"/>
            <a:chOff x="1206311" y="2248525"/>
            <a:chExt cx="1325524" cy="1325546"/>
          </a:xfrm>
        </p:grpSpPr>
        <p:sp>
          <p:nvSpPr>
            <p:cNvPr id="40" name="Google Shape;2843;p82">
              <a:extLst>
                <a:ext uri="{FF2B5EF4-FFF2-40B4-BE49-F238E27FC236}">
                  <a16:creationId xmlns:a16="http://schemas.microsoft.com/office/drawing/2014/main" id="{2FF8EA09-6036-4612-B8B2-C685165EC2E9}"/>
                </a:ext>
              </a:extLst>
            </p:cNvPr>
            <p:cNvSpPr/>
            <p:nvPr/>
          </p:nvSpPr>
          <p:spPr>
            <a:xfrm>
              <a:off x="1206311" y="2248525"/>
              <a:ext cx="1325524" cy="1325546"/>
            </a:xfrm>
            <a:custGeom>
              <a:avLst/>
              <a:gdLst/>
              <a:ahLst/>
              <a:cxnLst/>
              <a:rect l="l" t="t" r="r" b="b"/>
              <a:pathLst>
                <a:path w="61595" h="61596" extrusionOk="0">
                  <a:moveTo>
                    <a:pt x="2145" y="26911"/>
                  </a:moveTo>
                  <a:lnTo>
                    <a:pt x="26934" y="2146"/>
                  </a:lnTo>
                  <a:cubicBezTo>
                    <a:pt x="29079" y="1"/>
                    <a:pt x="32540" y="1"/>
                    <a:pt x="34685" y="2146"/>
                  </a:cubicBezTo>
                  <a:lnTo>
                    <a:pt x="59450" y="26911"/>
                  </a:lnTo>
                  <a:cubicBezTo>
                    <a:pt x="61595" y="29055"/>
                    <a:pt x="61595" y="32517"/>
                    <a:pt x="59450" y="34686"/>
                  </a:cubicBezTo>
                  <a:lnTo>
                    <a:pt x="34685" y="59451"/>
                  </a:lnTo>
                  <a:cubicBezTo>
                    <a:pt x="32540" y="61596"/>
                    <a:pt x="29079" y="61596"/>
                    <a:pt x="26934" y="59451"/>
                  </a:cubicBezTo>
                  <a:lnTo>
                    <a:pt x="2145" y="34686"/>
                  </a:lnTo>
                  <a:cubicBezTo>
                    <a:pt x="0" y="32517"/>
                    <a:pt x="0" y="29055"/>
                    <a:pt x="2145" y="26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44;p82">
              <a:extLst>
                <a:ext uri="{FF2B5EF4-FFF2-40B4-BE49-F238E27FC236}">
                  <a16:creationId xmlns:a16="http://schemas.microsoft.com/office/drawing/2014/main" id="{8BC9A6E2-2AB3-431F-98BD-C6F4BA1BFE47}"/>
                </a:ext>
              </a:extLst>
            </p:cNvPr>
            <p:cNvSpPr/>
            <p:nvPr/>
          </p:nvSpPr>
          <p:spPr>
            <a:xfrm>
              <a:off x="1265578" y="2307276"/>
              <a:ext cx="1207530" cy="1208047"/>
            </a:xfrm>
            <a:custGeom>
              <a:avLst/>
              <a:gdLst/>
              <a:ahLst/>
              <a:cxnLst/>
              <a:rect l="l" t="t" r="r" b="b"/>
              <a:pathLst>
                <a:path w="56112" h="56136" fill="none" extrusionOk="0">
                  <a:moveTo>
                    <a:pt x="31590" y="54186"/>
                  </a:moveTo>
                  <a:cubicBezTo>
                    <a:pt x="29640" y="56136"/>
                    <a:pt x="26471" y="56136"/>
                    <a:pt x="24521" y="54186"/>
                  </a:cubicBezTo>
                  <a:lnTo>
                    <a:pt x="1951" y="31590"/>
                  </a:lnTo>
                  <a:cubicBezTo>
                    <a:pt x="1" y="29640"/>
                    <a:pt x="1" y="26496"/>
                    <a:pt x="1951" y="24546"/>
                  </a:cubicBezTo>
                  <a:lnTo>
                    <a:pt x="24521" y="1951"/>
                  </a:lnTo>
                  <a:cubicBezTo>
                    <a:pt x="26471" y="1"/>
                    <a:pt x="29640" y="1"/>
                    <a:pt x="31590" y="1951"/>
                  </a:cubicBezTo>
                  <a:lnTo>
                    <a:pt x="54161" y="24546"/>
                  </a:lnTo>
                  <a:cubicBezTo>
                    <a:pt x="56111" y="26496"/>
                    <a:pt x="56111" y="29640"/>
                    <a:pt x="54161" y="3159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D1D1B"/>
              </a:solidFill>
              <a:prstDash val="solid"/>
              <a:miter lim="243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852;p82">
            <a:extLst>
              <a:ext uri="{FF2B5EF4-FFF2-40B4-BE49-F238E27FC236}">
                <a16:creationId xmlns:a16="http://schemas.microsoft.com/office/drawing/2014/main" id="{A71359A5-9A13-49C7-8173-A1D32194E990}"/>
              </a:ext>
            </a:extLst>
          </p:cNvPr>
          <p:cNvSpPr txBox="1">
            <a:spLocks/>
          </p:cNvSpPr>
          <p:nvPr/>
        </p:nvSpPr>
        <p:spPr>
          <a:xfrm>
            <a:off x="4866592" y="2284947"/>
            <a:ext cx="1049298" cy="61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Teko"/>
              <a:buNone/>
              <a:defRPr sz="4800" b="0" i="0" u="none" strike="noStrike" cap="none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dirty="0"/>
              <a:t>03</a:t>
            </a:r>
          </a:p>
        </p:txBody>
      </p:sp>
      <p:grpSp>
        <p:nvGrpSpPr>
          <p:cNvPr id="43" name="Google Shape;2842;p82">
            <a:extLst>
              <a:ext uri="{FF2B5EF4-FFF2-40B4-BE49-F238E27FC236}">
                <a16:creationId xmlns:a16="http://schemas.microsoft.com/office/drawing/2014/main" id="{C99C2791-6ADC-4520-A883-7A12E2AE6AE3}"/>
              </a:ext>
            </a:extLst>
          </p:cNvPr>
          <p:cNvGrpSpPr/>
          <p:nvPr/>
        </p:nvGrpSpPr>
        <p:grpSpPr>
          <a:xfrm>
            <a:off x="6630366" y="2060596"/>
            <a:ext cx="1116058" cy="1051483"/>
            <a:chOff x="1206311" y="2248525"/>
            <a:chExt cx="1325524" cy="1325546"/>
          </a:xfrm>
        </p:grpSpPr>
        <p:sp>
          <p:nvSpPr>
            <p:cNvPr id="44" name="Google Shape;2843;p82">
              <a:extLst>
                <a:ext uri="{FF2B5EF4-FFF2-40B4-BE49-F238E27FC236}">
                  <a16:creationId xmlns:a16="http://schemas.microsoft.com/office/drawing/2014/main" id="{D69196AD-9E65-4556-A8D4-74EE82ECCE9D}"/>
                </a:ext>
              </a:extLst>
            </p:cNvPr>
            <p:cNvSpPr/>
            <p:nvPr/>
          </p:nvSpPr>
          <p:spPr>
            <a:xfrm>
              <a:off x="1206311" y="2248525"/>
              <a:ext cx="1325524" cy="1325546"/>
            </a:xfrm>
            <a:custGeom>
              <a:avLst/>
              <a:gdLst/>
              <a:ahLst/>
              <a:cxnLst/>
              <a:rect l="l" t="t" r="r" b="b"/>
              <a:pathLst>
                <a:path w="61595" h="61596" extrusionOk="0">
                  <a:moveTo>
                    <a:pt x="2145" y="26911"/>
                  </a:moveTo>
                  <a:lnTo>
                    <a:pt x="26934" y="2146"/>
                  </a:lnTo>
                  <a:cubicBezTo>
                    <a:pt x="29079" y="1"/>
                    <a:pt x="32540" y="1"/>
                    <a:pt x="34685" y="2146"/>
                  </a:cubicBezTo>
                  <a:lnTo>
                    <a:pt x="59450" y="26911"/>
                  </a:lnTo>
                  <a:cubicBezTo>
                    <a:pt x="61595" y="29055"/>
                    <a:pt x="61595" y="32517"/>
                    <a:pt x="59450" y="34686"/>
                  </a:cubicBezTo>
                  <a:lnTo>
                    <a:pt x="34685" y="59451"/>
                  </a:lnTo>
                  <a:cubicBezTo>
                    <a:pt x="32540" y="61596"/>
                    <a:pt x="29079" y="61596"/>
                    <a:pt x="26934" y="59451"/>
                  </a:cubicBezTo>
                  <a:lnTo>
                    <a:pt x="2145" y="34686"/>
                  </a:lnTo>
                  <a:cubicBezTo>
                    <a:pt x="0" y="32517"/>
                    <a:pt x="0" y="29055"/>
                    <a:pt x="2145" y="26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44;p82">
              <a:extLst>
                <a:ext uri="{FF2B5EF4-FFF2-40B4-BE49-F238E27FC236}">
                  <a16:creationId xmlns:a16="http://schemas.microsoft.com/office/drawing/2014/main" id="{97989FEE-11CD-4001-B344-D92CC91D4C39}"/>
                </a:ext>
              </a:extLst>
            </p:cNvPr>
            <p:cNvSpPr/>
            <p:nvPr/>
          </p:nvSpPr>
          <p:spPr>
            <a:xfrm>
              <a:off x="1265578" y="2307276"/>
              <a:ext cx="1207530" cy="1208047"/>
            </a:xfrm>
            <a:custGeom>
              <a:avLst/>
              <a:gdLst/>
              <a:ahLst/>
              <a:cxnLst/>
              <a:rect l="l" t="t" r="r" b="b"/>
              <a:pathLst>
                <a:path w="56112" h="56136" fill="none" extrusionOk="0">
                  <a:moveTo>
                    <a:pt x="31590" y="54186"/>
                  </a:moveTo>
                  <a:cubicBezTo>
                    <a:pt x="29640" y="56136"/>
                    <a:pt x="26471" y="56136"/>
                    <a:pt x="24521" y="54186"/>
                  </a:cubicBezTo>
                  <a:lnTo>
                    <a:pt x="1951" y="31590"/>
                  </a:lnTo>
                  <a:cubicBezTo>
                    <a:pt x="1" y="29640"/>
                    <a:pt x="1" y="26496"/>
                    <a:pt x="1951" y="24546"/>
                  </a:cubicBezTo>
                  <a:lnTo>
                    <a:pt x="24521" y="1951"/>
                  </a:lnTo>
                  <a:cubicBezTo>
                    <a:pt x="26471" y="1"/>
                    <a:pt x="29640" y="1"/>
                    <a:pt x="31590" y="1951"/>
                  </a:cubicBezTo>
                  <a:lnTo>
                    <a:pt x="54161" y="24546"/>
                  </a:lnTo>
                  <a:cubicBezTo>
                    <a:pt x="56111" y="26496"/>
                    <a:pt x="56111" y="29640"/>
                    <a:pt x="54161" y="3159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D1D1B"/>
              </a:solidFill>
              <a:prstDash val="solid"/>
              <a:miter lim="243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2852;p82">
            <a:extLst>
              <a:ext uri="{FF2B5EF4-FFF2-40B4-BE49-F238E27FC236}">
                <a16:creationId xmlns:a16="http://schemas.microsoft.com/office/drawing/2014/main" id="{51F645F7-3847-4275-8502-962E534BC2D5}"/>
              </a:ext>
            </a:extLst>
          </p:cNvPr>
          <p:cNvSpPr txBox="1">
            <a:spLocks/>
          </p:cNvSpPr>
          <p:nvPr/>
        </p:nvSpPr>
        <p:spPr>
          <a:xfrm>
            <a:off x="6655560" y="2338634"/>
            <a:ext cx="1049298" cy="61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Teko"/>
              <a:buNone/>
              <a:defRPr sz="4800" b="0" i="0" u="none" strike="noStrike" cap="none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Teko"/>
              <a:buNone/>
              <a:defRPr sz="12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7" name="Google Shape;2847;p82">
            <a:extLst>
              <a:ext uri="{FF2B5EF4-FFF2-40B4-BE49-F238E27FC236}">
                <a16:creationId xmlns:a16="http://schemas.microsoft.com/office/drawing/2014/main" id="{DA1B8CAA-CE59-4D71-95E1-C9A3DA9156BF}"/>
              </a:ext>
            </a:extLst>
          </p:cNvPr>
          <p:cNvSpPr txBox="1">
            <a:spLocks/>
          </p:cNvSpPr>
          <p:nvPr/>
        </p:nvSpPr>
        <p:spPr>
          <a:xfrm>
            <a:off x="2783599" y="3496863"/>
            <a:ext cx="1632537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bg1"/>
                </a:solidFill>
              </a:rPr>
              <a:t>Forward Technique</a:t>
            </a:r>
          </a:p>
        </p:txBody>
      </p:sp>
      <p:sp>
        <p:nvSpPr>
          <p:cNvPr id="48" name="Google Shape;2847;p82">
            <a:extLst>
              <a:ext uri="{FF2B5EF4-FFF2-40B4-BE49-F238E27FC236}">
                <a16:creationId xmlns:a16="http://schemas.microsoft.com/office/drawing/2014/main" id="{4F171714-82C7-4FD5-B5FA-623046285035}"/>
              </a:ext>
            </a:extLst>
          </p:cNvPr>
          <p:cNvSpPr txBox="1">
            <a:spLocks/>
          </p:cNvSpPr>
          <p:nvPr/>
        </p:nvSpPr>
        <p:spPr>
          <a:xfrm>
            <a:off x="4572572" y="3496863"/>
            <a:ext cx="1632537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bg1"/>
                </a:solidFill>
              </a:rPr>
              <a:t>Backward Technique</a:t>
            </a:r>
          </a:p>
        </p:txBody>
      </p:sp>
      <p:sp>
        <p:nvSpPr>
          <p:cNvPr id="49" name="Google Shape;2847;p82">
            <a:extLst>
              <a:ext uri="{FF2B5EF4-FFF2-40B4-BE49-F238E27FC236}">
                <a16:creationId xmlns:a16="http://schemas.microsoft.com/office/drawing/2014/main" id="{C6CFF20D-C45A-48C4-9E80-F6B9D00627D5}"/>
              </a:ext>
            </a:extLst>
          </p:cNvPr>
          <p:cNvSpPr txBox="1">
            <a:spLocks/>
          </p:cNvSpPr>
          <p:nvPr/>
        </p:nvSpPr>
        <p:spPr>
          <a:xfrm>
            <a:off x="6439471" y="3496863"/>
            <a:ext cx="1632537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2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bg1"/>
                </a:solidFill>
              </a:rPr>
              <a:t>Substitute from Another Column</a:t>
            </a:r>
          </a:p>
        </p:txBody>
      </p:sp>
    </p:spTree>
    <p:extLst>
      <p:ext uri="{BB962C8B-B14F-4D97-AF65-F5344CB8AC3E}">
        <p14:creationId xmlns:p14="http://schemas.microsoft.com/office/powerpoint/2010/main" val="257861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Filling Missing Values </a:t>
            </a:r>
            <a:r>
              <a:rPr lang="en-GB" sz="2800" dirty="0">
                <a:solidFill>
                  <a:schemeClr val="bg1"/>
                </a:solidFill>
                <a:latin typeface="Teko"/>
                <a:ea typeface="Teko"/>
                <a:cs typeface="Teko"/>
                <a:sym typeface="Teko"/>
              </a:rPr>
              <a:t>( Mod</a:t>
            </a:r>
            <a:r>
              <a:rPr lang="en-GB" sz="2800" dirty="0">
                <a:solidFill>
                  <a:schemeClr val="bg1"/>
                </a:solidFill>
              </a:rPr>
              <a:t>e 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7E5603A-EF7B-412F-80FA-6BD39533E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41823FE-258C-4F5B-A05C-B36AEB8CC72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FDA31CF-5258-47D8-9EEB-1E44740E7E4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055EA96-C571-4577-BC94-79053DB6F67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EB60B2-01BE-4F00-86DB-6E6BD3B1B896}"/>
              </a:ext>
            </a:extLst>
          </p:cNvPr>
          <p:cNvGrpSpPr/>
          <p:nvPr/>
        </p:nvGrpSpPr>
        <p:grpSpPr>
          <a:xfrm>
            <a:off x="1044286" y="1139759"/>
            <a:ext cx="3792682" cy="3666036"/>
            <a:chOff x="1044286" y="1139759"/>
            <a:chExt cx="3792682" cy="3666036"/>
          </a:xfrm>
        </p:grpSpPr>
        <p:sp>
          <p:nvSpPr>
            <p:cNvPr id="3398" name="Google Shape;3398;p99"/>
            <p:cNvSpPr/>
            <p:nvPr/>
          </p:nvSpPr>
          <p:spPr>
            <a:xfrm>
              <a:off x="1152438" y="1227844"/>
              <a:ext cx="3684530" cy="3577951"/>
            </a:xfrm>
            <a:prstGeom prst="roundRect">
              <a:avLst>
                <a:gd name="adj" fmla="val 3629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9"/>
            <p:cNvSpPr/>
            <p:nvPr/>
          </p:nvSpPr>
          <p:spPr>
            <a:xfrm rot="10800000">
              <a:off x="1044286" y="1368558"/>
              <a:ext cx="3684530" cy="3349062"/>
            </a:xfrm>
            <a:prstGeom prst="round2SameRect">
              <a:avLst>
                <a:gd name="adj1" fmla="val 364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9"/>
            <p:cNvSpPr/>
            <p:nvPr/>
          </p:nvSpPr>
          <p:spPr>
            <a:xfrm>
              <a:off x="1044789" y="1139759"/>
              <a:ext cx="3684530" cy="228889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1" name="Google Shape;3401;p99"/>
            <p:cNvGrpSpPr/>
            <p:nvPr/>
          </p:nvGrpSpPr>
          <p:grpSpPr>
            <a:xfrm>
              <a:off x="1169143" y="1200561"/>
              <a:ext cx="462303" cy="124990"/>
              <a:chOff x="2072400" y="1856025"/>
              <a:chExt cx="342375" cy="76750"/>
            </a:xfrm>
          </p:grpSpPr>
          <p:sp>
            <p:nvSpPr>
              <p:cNvPr id="3402" name="Google Shape;3402;p9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9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9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57782D7E-B07C-4DBC-8283-B14CBB0B8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819" y="1407967"/>
              <a:ext cx="3445722" cy="3259885"/>
            </a:xfrm>
            <a:prstGeom prst="rect">
              <a:avLst/>
            </a:prstGeom>
          </p:spPr>
        </p:pic>
      </p:grpSp>
      <p:sp>
        <p:nvSpPr>
          <p:cNvPr id="28" name="Google Shape;1049;p64">
            <a:extLst>
              <a:ext uri="{FF2B5EF4-FFF2-40B4-BE49-F238E27FC236}">
                <a16:creationId xmlns:a16="http://schemas.microsoft.com/office/drawing/2014/main" id="{BAE46640-EDB4-43AE-A3E2-DA1DC0A3005C}"/>
              </a:ext>
            </a:extLst>
          </p:cNvPr>
          <p:cNvSpPr/>
          <p:nvPr/>
        </p:nvSpPr>
        <p:spPr>
          <a:xfrm>
            <a:off x="5349927" y="2890471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50;p64">
            <a:extLst>
              <a:ext uri="{FF2B5EF4-FFF2-40B4-BE49-F238E27FC236}">
                <a16:creationId xmlns:a16="http://schemas.microsoft.com/office/drawing/2014/main" id="{70CFB5B0-F9F2-4B8D-968F-2032D5B1B27F}"/>
              </a:ext>
            </a:extLst>
          </p:cNvPr>
          <p:cNvSpPr/>
          <p:nvPr/>
        </p:nvSpPr>
        <p:spPr>
          <a:xfrm>
            <a:off x="5349927" y="2244009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53;p64">
            <a:extLst>
              <a:ext uri="{FF2B5EF4-FFF2-40B4-BE49-F238E27FC236}">
                <a16:creationId xmlns:a16="http://schemas.microsoft.com/office/drawing/2014/main" id="{E249C417-A4C8-46E2-BEDF-74E93D9161C4}"/>
              </a:ext>
            </a:extLst>
          </p:cNvPr>
          <p:cNvSpPr txBox="1"/>
          <p:nvPr/>
        </p:nvSpPr>
        <p:spPr>
          <a:xfrm>
            <a:off x="5385927" y="2973421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2nd</a:t>
            </a:r>
            <a:endParaRPr sz="25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" name="Google Shape;1054;p64">
            <a:extLst>
              <a:ext uri="{FF2B5EF4-FFF2-40B4-BE49-F238E27FC236}">
                <a16:creationId xmlns:a16="http://schemas.microsoft.com/office/drawing/2014/main" id="{99040703-DCBE-4B9B-947C-F7336DF64800}"/>
              </a:ext>
            </a:extLst>
          </p:cNvPr>
          <p:cNvSpPr txBox="1"/>
          <p:nvPr/>
        </p:nvSpPr>
        <p:spPr>
          <a:xfrm>
            <a:off x="5385927" y="2326959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1st</a:t>
            </a:r>
            <a:endParaRPr sz="25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34" name="Google Shape;1056;p64">
            <a:extLst>
              <a:ext uri="{FF2B5EF4-FFF2-40B4-BE49-F238E27FC236}">
                <a16:creationId xmlns:a16="http://schemas.microsoft.com/office/drawing/2014/main" id="{EEF716EF-230F-4ADC-82C4-C0B7A63A9BBD}"/>
              </a:ext>
            </a:extLst>
          </p:cNvPr>
          <p:cNvCxnSpPr/>
          <p:nvPr/>
        </p:nvCxnSpPr>
        <p:spPr>
          <a:xfrm>
            <a:off x="5991015" y="2317659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057;p64">
            <a:extLst>
              <a:ext uri="{FF2B5EF4-FFF2-40B4-BE49-F238E27FC236}">
                <a16:creationId xmlns:a16="http://schemas.microsoft.com/office/drawing/2014/main" id="{EE8B8CA7-FE6F-4EBC-899D-1C75A04345B2}"/>
              </a:ext>
            </a:extLst>
          </p:cNvPr>
          <p:cNvCxnSpPr/>
          <p:nvPr/>
        </p:nvCxnSpPr>
        <p:spPr>
          <a:xfrm>
            <a:off x="5991015" y="2964121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059;p64">
            <a:extLst>
              <a:ext uri="{FF2B5EF4-FFF2-40B4-BE49-F238E27FC236}">
                <a16:creationId xmlns:a16="http://schemas.microsoft.com/office/drawing/2014/main" id="{CE3C2A19-7194-4BEB-8FEF-CEAC2F249C92}"/>
              </a:ext>
            </a:extLst>
          </p:cNvPr>
          <p:cNvSpPr txBox="1"/>
          <p:nvPr/>
        </p:nvSpPr>
        <p:spPr>
          <a:xfrm>
            <a:off x="6027102" y="2973421"/>
            <a:ext cx="2275478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Fill the missing ages based on education level.</a:t>
            </a:r>
            <a:endParaRPr sz="16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821050D8-E2EB-4E4D-8870-098EEBF6349C}"/>
              </a:ext>
            </a:extLst>
          </p:cNvPr>
          <p:cNvSpPr txBox="1"/>
          <p:nvPr/>
        </p:nvSpPr>
        <p:spPr>
          <a:xfrm>
            <a:off x="6027102" y="2326959"/>
            <a:ext cx="2217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Calculate the mode per each education level.</a:t>
            </a:r>
            <a:endParaRPr sz="16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0806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Filling Missing Values </a:t>
            </a:r>
            <a:r>
              <a:rPr lang="en-GB" sz="2800" dirty="0">
                <a:solidFill>
                  <a:schemeClr val="bg1"/>
                </a:solidFill>
                <a:latin typeface="Teko"/>
                <a:ea typeface="Teko"/>
                <a:cs typeface="Teko"/>
                <a:sym typeface="Teko"/>
              </a:rPr>
              <a:t>( Mod</a:t>
            </a:r>
            <a:r>
              <a:rPr lang="en-GB" sz="2800" dirty="0">
                <a:solidFill>
                  <a:schemeClr val="bg1"/>
                </a:solidFill>
              </a:rPr>
              <a:t>e 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53EE51-4459-487A-96E9-7E235F78E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10B4D9FE-458B-4BF5-8747-ADA3C5D5F7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C9FB66BF-4D71-4D82-8989-8FABEE2019DC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7DD495-7012-4BF2-8403-AC662D466D53}"/>
              </a:ext>
            </a:extLst>
          </p:cNvPr>
          <p:cNvGrpSpPr/>
          <p:nvPr/>
        </p:nvGrpSpPr>
        <p:grpSpPr>
          <a:xfrm>
            <a:off x="1044286" y="1315772"/>
            <a:ext cx="3792682" cy="2942844"/>
            <a:chOff x="1044286" y="1139759"/>
            <a:chExt cx="3792682" cy="3666036"/>
          </a:xfrm>
        </p:grpSpPr>
        <p:sp>
          <p:nvSpPr>
            <p:cNvPr id="3398" name="Google Shape;3398;p99"/>
            <p:cNvSpPr/>
            <p:nvPr/>
          </p:nvSpPr>
          <p:spPr>
            <a:xfrm>
              <a:off x="1152438" y="1227844"/>
              <a:ext cx="3684530" cy="3577951"/>
            </a:xfrm>
            <a:prstGeom prst="roundRect">
              <a:avLst>
                <a:gd name="adj" fmla="val 3629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9"/>
            <p:cNvSpPr/>
            <p:nvPr/>
          </p:nvSpPr>
          <p:spPr>
            <a:xfrm rot="10800000">
              <a:off x="1044286" y="1368558"/>
              <a:ext cx="3684530" cy="3349062"/>
            </a:xfrm>
            <a:prstGeom prst="round2SameRect">
              <a:avLst>
                <a:gd name="adj1" fmla="val 364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9"/>
            <p:cNvSpPr/>
            <p:nvPr/>
          </p:nvSpPr>
          <p:spPr>
            <a:xfrm>
              <a:off x="1044789" y="1139759"/>
              <a:ext cx="3684530" cy="228889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1" name="Google Shape;3401;p99"/>
            <p:cNvGrpSpPr/>
            <p:nvPr/>
          </p:nvGrpSpPr>
          <p:grpSpPr>
            <a:xfrm>
              <a:off x="1169143" y="1200561"/>
              <a:ext cx="462303" cy="124990"/>
              <a:chOff x="2072400" y="1856025"/>
              <a:chExt cx="342375" cy="76750"/>
            </a:xfrm>
          </p:grpSpPr>
          <p:sp>
            <p:nvSpPr>
              <p:cNvPr id="3402" name="Google Shape;3402;p9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9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9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1049;p64">
            <a:extLst>
              <a:ext uri="{FF2B5EF4-FFF2-40B4-BE49-F238E27FC236}">
                <a16:creationId xmlns:a16="http://schemas.microsoft.com/office/drawing/2014/main" id="{BAE46640-EDB4-43AE-A3E2-DA1DC0A3005C}"/>
              </a:ext>
            </a:extLst>
          </p:cNvPr>
          <p:cNvSpPr/>
          <p:nvPr/>
        </p:nvSpPr>
        <p:spPr>
          <a:xfrm>
            <a:off x="5349927" y="2890471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50;p64">
            <a:extLst>
              <a:ext uri="{FF2B5EF4-FFF2-40B4-BE49-F238E27FC236}">
                <a16:creationId xmlns:a16="http://schemas.microsoft.com/office/drawing/2014/main" id="{70CFB5B0-F9F2-4B8D-968F-2032D5B1B27F}"/>
              </a:ext>
            </a:extLst>
          </p:cNvPr>
          <p:cNvSpPr/>
          <p:nvPr/>
        </p:nvSpPr>
        <p:spPr>
          <a:xfrm>
            <a:off x="5349927" y="2244009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53;p64">
            <a:extLst>
              <a:ext uri="{FF2B5EF4-FFF2-40B4-BE49-F238E27FC236}">
                <a16:creationId xmlns:a16="http://schemas.microsoft.com/office/drawing/2014/main" id="{E249C417-A4C8-46E2-BEDF-74E93D9161C4}"/>
              </a:ext>
            </a:extLst>
          </p:cNvPr>
          <p:cNvSpPr txBox="1"/>
          <p:nvPr/>
        </p:nvSpPr>
        <p:spPr>
          <a:xfrm>
            <a:off x="5385927" y="2973421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2nd</a:t>
            </a:r>
            <a:endParaRPr sz="25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" name="Google Shape;1054;p64">
            <a:extLst>
              <a:ext uri="{FF2B5EF4-FFF2-40B4-BE49-F238E27FC236}">
                <a16:creationId xmlns:a16="http://schemas.microsoft.com/office/drawing/2014/main" id="{99040703-DCBE-4B9B-947C-F7336DF64800}"/>
              </a:ext>
            </a:extLst>
          </p:cNvPr>
          <p:cNvSpPr txBox="1"/>
          <p:nvPr/>
        </p:nvSpPr>
        <p:spPr>
          <a:xfrm>
            <a:off x="5385927" y="2326959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1st</a:t>
            </a:r>
            <a:endParaRPr sz="25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34" name="Google Shape;1056;p64">
            <a:extLst>
              <a:ext uri="{FF2B5EF4-FFF2-40B4-BE49-F238E27FC236}">
                <a16:creationId xmlns:a16="http://schemas.microsoft.com/office/drawing/2014/main" id="{EEF716EF-230F-4ADC-82C4-C0B7A63A9BBD}"/>
              </a:ext>
            </a:extLst>
          </p:cNvPr>
          <p:cNvCxnSpPr/>
          <p:nvPr/>
        </p:nvCxnSpPr>
        <p:spPr>
          <a:xfrm>
            <a:off x="5991015" y="2317659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057;p64">
            <a:extLst>
              <a:ext uri="{FF2B5EF4-FFF2-40B4-BE49-F238E27FC236}">
                <a16:creationId xmlns:a16="http://schemas.microsoft.com/office/drawing/2014/main" id="{EE8B8CA7-FE6F-4EBC-899D-1C75A04345B2}"/>
              </a:ext>
            </a:extLst>
          </p:cNvPr>
          <p:cNvCxnSpPr/>
          <p:nvPr/>
        </p:nvCxnSpPr>
        <p:spPr>
          <a:xfrm>
            <a:off x="5991015" y="2964121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059;p64">
            <a:extLst>
              <a:ext uri="{FF2B5EF4-FFF2-40B4-BE49-F238E27FC236}">
                <a16:creationId xmlns:a16="http://schemas.microsoft.com/office/drawing/2014/main" id="{CE3C2A19-7194-4BEB-8FEF-CEAC2F249C92}"/>
              </a:ext>
            </a:extLst>
          </p:cNvPr>
          <p:cNvSpPr txBox="1"/>
          <p:nvPr/>
        </p:nvSpPr>
        <p:spPr>
          <a:xfrm>
            <a:off x="6027102" y="2973421"/>
            <a:ext cx="2275478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Fill the missing gender based on age.</a:t>
            </a:r>
            <a:endParaRPr sz="16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821050D8-E2EB-4E4D-8870-098EEBF6349C}"/>
              </a:ext>
            </a:extLst>
          </p:cNvPr>
          <p:cNvSpPr txBox="1"/>
          <p:nvPr/>
        </p:nvSpPr>
        <p:spPr>
          <a:xfrm>
            <a:off x="6027102" y="2326959"/>
            <a:ext cx="2217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Calculate the mode per each range of ages.</a:t>
            </a:r>
            <a:endParaRPr sz="16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34E3485-B787-45B6-8135-B89F9EFDD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6" y="1612651"/>
            <a:ext cx="3662178" cy="24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5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Filling Missing Values </a:t>
            </a:r>
            <a:r>
              <a:rPr lang="en-GB" sz="2800" dirty="0">
                <a:solidFill>
                  <a:schemeClr val="bg1"/>
                </a:solidFill>
                <a:latin typeface="Teko"/>
                <a:ea typeface="Teko"/>
                <a:cs typeface="Teko"/>
                <a:sym typeface="Teko"/>
              </a:rPr>
              <a:t>( Mod</a:t>
            </a:r>
            <a:r>
              <a:rPr lang="en-GB" sz="2800" dirty="0">
                <a:solidFill>
                  <a:schemeClr val="bg1"/>
                </a:solidFill>
              </a:rPr>
              <a:t>e 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C2C74E5-7614-4B0B-971F-5D40F2F49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8E8E395-511C-44CB-82E5-5B78B74C70B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DCC9FFB-A919-4DF2-82F2-D54D102B9615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69432D-9A4A-4D6F-8A5B-5AA2DEB09C11}"/>
              </a:ext>
            </a:extLst>
          </p:cNvPr>
          <p:cNvGrpSpPr/>
          <p:nvPr/>
        </p:nvGrpSpPr>
        <p:grpSpPr>
          <a:xfrm>
            <a:off x="1052872" y="1341528"/>
            <a:ext cx="3792682" cy="2732489"/>
            <a:chOff x="1044286" y="1139759"/>
            <a:chExt cx="3792682" cy="3666036"/>
          </a:xfrm>
        </p:grpSpPr>
        <p:sp>
          <p:nvSpPr>
            <p:cNvPr id="3398" name="Google Shape;3398;p99"/>
            <p:cNvSpPr/>
            <p:nvPr/>
          </p:nvSpPr>
          <p:spPr>
            <a:xfrm>
              <a:off x="1152438" y="1227844"/>
              <a:ext cx="3684530" cy="3577951"/>
            </a:xfrm>
            <a:prstGeom prst="roundRect">
              <a:avLst>
                <a:gd name="adj" fmla="val 3629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9"/>
            <p:cNvSpPr/>
            <p:nvPr/>
          </p:nvSpPr>
          <p:spPr>
            <a:xfrm rot="10800000">
              <a:off x="1044286" y="1368558"/>
              <a:ext cx="3684530" cy="3349062"/>
            </a:xfrm>
            <a:prstGeom prst="round2SameRect">
              <a:avLst>
                <a:gd name="adj1" fmla="val 364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9"/>
            <p:cNvSpPr/>
            <p:nvPr/>
          </p:nvSpPr>
          <p:spPr>
            <a:xfrm>
              <a:off x="1044789" y="1139759"/>
              <a:ext cx="3684530" cy="228889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1" name="Google Shape;3401;p99"/>
            <p:cNvGrpSpPr/>
            <p:nvPr/>
          </p:nvGrpSpPr>
          <p:grpSpPr>
            <a:xfrm>
              <a:off x="1169143" y="1200561"/>
              <a:ext cx="462303" cy="124990"/>
              <a:chOff x="2072400" y="1856025"/>
              <a:chExt cx="342375" cy="76750"/>
            </a:xfrm>
          </p:grpSpPr>
          <p:sp>
            <p:nvSpPr>
              <p:cNvPr id="3402" name="Google Shape;3402;p9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9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9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1049;p64">
            <a:extLst>
              <a:ext uri="{FF2B5EF4-FFF2-40B4-BE49-F238E27FC236}">
                <a16:creationId xmlns:a16="http://schemas.microsoft.com/office/drawing/2014/main" id="{BAE46640-EDB4-43AE-A3E2-DA1DC0A3005C}"/>
              </a:ext>
            </a:extLst>
          </p:cNvPr>
          <p:cNvSpPr/>
          <p:nvPr/>
        </p:nvSpPr>
        <p:spPr>
          <a:xfrm>
            <a:off x="5349927" y="2890471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50;p64">
            <a:extLst>
              <a:ext uri="{FF2B5EF4-FFF2-40B4-BE49-F238E27FC236}">
                <a16:creationId xmlns:a16="http://schemas.microsoft.com/office/drawing/2014/main" id="{70CFB5B0-F9F2-4B8D-968F-2032D5B1B27F}"/>
              </a:ext>
            </a:extLst>
          </p:cNvPr>
          <p:cNvSpPr/>
          <p:nvPr/>
        </p:nvSpPr>
        <p:spPr>
          <a:xfrm>
            <a:off x="5349927" y="2244009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53;p64">
            <a:extLst>
              <a:ext uri="{FF2B5EF4-FFF2-40B4-BE49-F238E27FC236}">
                <a16:creationId xmlns:a16="http://schemas.microsoft.com/office/drawing/2014/main" id="{E249C417-A4C8-46E2-BEDF-74E93D9161C4}"/>
              </a:ext>
            </a:extLst>
          </p:cNvPr>
          <p:cNvSpPr txBox="1"/>
          <p:nvPr/>
        </p:nvSpPr>
        <p:spPr>
          <a:xfrm>
            <a:off x="5385927" y="2973421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2nd</a:t>
            </a:r>
            <a:endParaRPr sz="25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" name="Google Shape;1054;p64">
            <a:extLst>
              <a:ext uri="{FF2B5EF4-FFF2-40B4-BE49-F238E27FC236}">
                <a16:creationId xmlns:a16="http://schemas.microsoft.com/office/drawing/2014/main" id="{99040703-DCBE-4B9B-947C-F7336DF64800}"/>
              </a:ext>
            </a:extLst>
          </p:cNvPr>
          <p:cNvSpPr txBox="1"/>
          <p:nvPr/>
        </p:nvSpPr>
        <p:spPr>
          <a:xfrm>
            <a:off x="5385927" y="2326959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1st</a:t>
            </a:r>
            <a:endParaRPr sz="25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34" name="Google Shape;1056;p64">
            <a:extLst>
              <a:ext uri="{FF2B5EF4-FFF2-40B4-BE49-F238E27FC236}">
                <a16:creationId xmlns:a16="http://schemas.microsoft.com/office/drawing/2014/main" id="{EEF716EF-230F-4ADC-82C4-C0B7A63A9BBD}"/>
              </a:ext>
            </a:extLst>
          </p:cNvPr>
          <p:cNvCxnSpPr/>
          <p:nvPr/>
        </p:nvCxnSpPr>
        <p:spPr>
          <a:xfrm>
            <a:off x="5991015" y="2317659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057;p64">
            <a:extLst>
              <a:ext uri="{FF2B5EF4-FFF2-40B4-BE49-F238E27FC236}">
                <a16:creationId xmlns:a16="http://schemas.microsoft.com/office/drawing/2014/main" id="{EE8B8CA7-FE6F-4EBC-899D-1C75A04345B2}"/>
              </a:ext>
            </a:extLst>
          </p:cNvPr>
          <p:cNvCxnSpPr/>
          <p:nvPr/>
        </p:nvCxnSpPr>
        <p:spPr>
          <a:xfrm>
            <a:off x="5991015" y="2964121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059;p64">
            <a:extLst>
              <a:ext uri="{FF2B5EF4-FFF2-40B4-BE49-F238E27FC236}">
                <a16:creationId xmlns:a16="http://schemas.microsoft.com/office/drawing/2014/main" id="{CE3C2A19-7194-4BEB-8FEF-CEAC2F249C92}"/>
              </a:ext>
            </a:extLst>
          </p:cNvPr>
          <p:cNvSpPr txBox="1"/>
          <p:nvPr/>
        </p:nvSpPr>
        <p:spPr>
          <a:xfrm>
            <a:off x="6027102" y="2973421"/>
            <a:ext cx="2275478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Fill the missing education level based on age.</a:t>
            </a:r>
            <a:endParaRPr sz="16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821050D8-E2EB-4E4D-8870-098EEBF6349C}"/>
              </a:ext>
            </a:extLst>
          </p:cNvPr>
          <p:cNvSpPr txBox="1"/>
          <p:nvPr/>
        </p:nvSpPr>
        <p:spPr>
          <a:xfrm>
            <a:off x="6027102" y="2326959"/>
            <a:ext cx="2217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Calculate the mode per each range of ages.</a:t>
            </a:r>
            <a:endParaRPr sz="16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A962896-23E6-4FA5-9B38-3B052AD3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97" y="1595951"/>
            <a:ext cx="3629967" cy="22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Filling Missing Values </a:t>
            </a:r>
            <a:r>
              <a:rPr lang="en-GB" sz="2800" dirty="0">
                <a:solidFill>
                  <a:schemeClr val="bg1"/>
                </a:solidFill>
                <a:latin typeface="Teko"/>
                <a:ea typeface="Teko"/>
                <a:cs typeface="Teko"/>
                <a:sym typeface="Teko"/>
              </a:rPr>
              <a:t>( Mod</a:t>
            </a:r>
            <a:r>
              <a:rPr lang="en-GB" sz="2800" dirty="0">
                <a:solidFill>
                  <a:schemeClr val="bg1"/>
                </a:solidFill>
              </a:rPr>
              <a:t>e 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A03AE2D-ED93-4353-8AE0-4F2BD26EA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90B7854-2518-416D-875F-4998D14F86C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6A6E7A8-B6B3-4FB7-AC8A-73BBFB40DEF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62D5AFE-44BE-4F0B-AD71-7F26784C010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69432D-9A4A-4D6F-8A5B-5AA2DEB09C11}"/>
              </a:ext>
            </a:extLst>
          </p:cNvPr>
          <p:cNvGrpSpPr/>
          <p:nvPr/>
        </p:nvGrpSpPr>
        <p:grpSpPr>
          <a:xfrm>
            <a:off x="1052872" y="1341528"/>
            <a:ext cx="3792682" cy="3415069"/>
            <a:chOff x="1044286" y="1139759"/>
            <a:chExt cx="3792682" cy="3666036"/>
          </a:xfrm>
        </p:grpSpPr>
        <p:sp>
          <p:nvSpPr>
            <p:cNvPr id="3398" name="Google Shape;3398;p99"/>
            <p:cNvSpPr/>
            <p:nvPr/>
          </p:nvSpPr>
          <p:spPr>
            <a:xfrm>
              <a:off x="1152438" y="1227844"/>
              <a:ext cx="3684530" cy="3577951"/>
            </a:xfrm>
            <a:prstGeom prst="roundRect">
              <a:avLst>
                <a:gd name="adj" fmla="val 3629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9"/>
            <p:cNvSpPr/>
            <p:nvPr/>
          </p:nvSpPr>
          <p:spPr>
            <a:xfrm rot="10800000">
              <a:off x="1044286" y="1368558"/>
              <a:ext cx="3684530" cy="3349062"/>
            </a:xfrm>
            <a:prstGeom prst="round2SameRect">
              <a:avLst>
                <a:gd name="adj1" fmla="val 364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9"/>
            <p:cNvSpPr/>
            <p:nvPr/>
          </p:nvSpPr>
          <p:spPr>
            <a:xfrm>
              <a:off x="1044789" y="1139759"/>
              <a:ext cx="3684530" cy="228889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1" name="Google Shape;3401;p99"/>
            <p:cNvGrpSpPr/>
            <p:nvPr/>
          </p:nvGrpSpPr>
          <p:grpSpPr>
            <a:xfrm>
              <a:off x="1169143" y="1200561"/>
              <a:ext cx="462303" cy="124990"/>
              <a:chOff x="2072400" y="1856025"/>
              <a:chExt cx="342375" cy="76750"/>
            </a:xfrm>
          </p:grpSpPr>
          <p:sp>
            <p:nvSpPr>
              <p:cNvPr id="3402" name="Google Shape;3402;p9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9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9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1049;p64">
            <a:extLst>
              <a:ext uri="{FF2B5EF4-FFF2-40B4-BE49-F238E27FC236}">
                <a16:creationId xmlns:a16="http://schemas.microsoft.com/office/drawing/2014/main" id="{BAE46640-EDB4-43AE-A3E2-DA1DC0A3005C}"/>
              </a:ext>
            </a:extLst>
          </p:cNvPr>
          <p:cNvSpPr/>
          <p:nvPr/>
        </p:nvSpPr>
        <p:spPr>
          <a:xfrm>
            <a:off x="5349927" y="3079363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50;p64">
            <a:extLst>
              <a:ext uri="{FF2B5EF4-FFF2-40B4-BE49-F238E27FC236}">
                <a16:creationId xmlns:a16="http://schemas.microsoft.com/office/drawing/2014/main" id="{70CFB5B0-F9F2-4B8D-968F-2032D5B1B27F}"/>
              </a:ext>
            </a:extLst>
          </p:cNvPr>
          <p:cNvSpPr/>
          <p:nvPr/>
        </p:nvSpPr>
        <p:spPr>
          <a:xfrm>
            <a:off x="5349927" y="2432901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53;p64">
            <a:extLst>
              <a:ext uri="{FF2B5EF4-FFF2-40B4-BE49-F238E27FC236}">
                <a16:creationId xmlns:a16="http://schemas.microsoft.com/office/drawing/2014/main" id="{E249C417-A4C8-46E2-BEDF-74E93D9161C4}"/>
              </a:ext>
            </a:extLst>
          </p:cNvPr>
          <p:cNvSpPr txBox="1"/>
          <p:nvPr/>
        </p:nvSpPr>
        <p:spPr>
          <a:xfrm>
            <a:off x="5385927" y="3162313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2nd</a:t>
            </a:r>
            <a:endParaRPr sz="25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" name="Google Shape;1054;p64">
            <a:extLst>
              <a:ext uri="{FF2B5EF4-FFF2-40B4-BE49-F238E27FC236}">
                <a16:creationId xmlns:a16="http://schemas.microsoft.com/office/drawing/2014/main" id="{99040703-DCBE-4B9B-947C-F7336DF64800}"/>
              </a:ext>
            </a:extLst>
          </p:cNvPr>
          <p:cNvSpPr txBox="1"/>
          <p:nvPr/>
        </p:nvSpPr>
        <p:spPr>
          <a:xfrm>
            <a:off x="5385927" y="2515851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1st</a:t>
            </a:r>
            <a:endParaRPr sz="25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34" name="Google Shape;1056;p64">
            <a:extLst>
              <a:ext uri="{FF2B5EF4-FFF2-40B4-BE49-F238E27FC236}">
                <a16:creationId xmlns:a16="http://schemas.microsoft.com/office/drawing/2014/main" id="{EEF716EF-230F-4ADC-82C4-C0B7A63A9BBD}"/>
              </a:ext>
            </a:extLst>
          </p:cNvPr>
          <p:cNvCxnSpPr/>
          <p:nvPr/>
        </p:nvCxnSpPr>
        <p:spPr>
          <a:xfrm>
            <a:off x="5991015" y="2506551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057;p64">
            <a:extLst>
              <a:ext uri="{FF2B5EF4-FFF2-40B4-BE49-F238E27FC236}">
                <a16:creationId xmlns:a16="http://schemas.microsoft.com/office/drawing/2014/main" id="{EE8B8CA7-FE6F-4EBC-899D-1C75A04345B2}"/>
              </a:ext>
            </a:extLst>
          </p:cNvPr>
          <p:cNvCxnSpPr/>
          <p:nvPr/>
        </p:nvCxnSpPr>
        <p:spPr>
          <a:xfrm>
            <a:off x="5991015" y="3153013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059;p64">
            <a:extLst>
              <a:ext uri="{FF2B5EF4-FFF2-40B4-BE49-F238E27FC236}">
                <a16:creationId xmlns:a16="http://schemas.microsoft.com/office/drawing/2014/main" id="{CE3C2A19-7194-4BEB-8FEF-CEAC2F249C92}"/>
              </a:ext>
            </a:extLst>
          </p:cNvPr>
          <p:cNvSpPr txBox="1"/>
          <p:nvPr/>
        </p:nvSpPr>
        <p:spPr>
          <a:xfrm>
            <a:off x="6027102" y="3162313"/>
            <a:ext cx="2275478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Fill the missing skill level based on education level.</a:t>
            </a:r>
            <a:endParaRPr sz="16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821050D8-E2EB-4E4D-8870-098EEBF6349C}"/>
              </a:ext>
            </a:extLst>
          </p:cNvPr>
          <p:cNvSpPr txBox="1"/>
          <p:nvPr/>
        </p:nvSpPr>
        <p:spPr>
          <a:xfrm>
            <a:off x="6027102" y="2515851"/>
            <a:ext cx="2217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Calculate the mode per each education level.</a:t>
            </a:r>
            <a:endParaRPr sz="1600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36C472E0-A570-4899-BA7E-42541CC4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02" y="1635616"/>
            <a:ext cx="3653351" cy="28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8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Filling Missing Values </a:t>
            </a:r>
            <a:r>
              <a:rPr lang="en-GB" sz="2800" dirty="0">
                <a:solidFill>
                  <a:schemeClr val="bg1"/>
                </a:solidFill>
                <a:latin typeface="Teko"/>
                <a:ea typeface="Teko"/>
                <a:cs typeface="Teko"/>
                <a:sym typeface="Teko"/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Substitute from Another Column )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36" name="Google Shape;2888;p84">
            <a:extLst>
              <a:ext uri="{FF2B5EF4-FFF2-40B4-BE49-F238E27FC236}">
                <a16:creationId xmlns:a16="http://schemas.microsoft.com/office/drawing/2014/main" id="{E0661970-F8FD-42A1-B1A8-9C65A8A45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700797"/>
              </p:ext>
            </p:extLst>
          </p:nvPr>
        </p:nvGraphicFramePr>
        <p:xfrm>
          <a:off x="866818" y="1609006"/>
          <a:ext cx="2962500" cy="2692536"/>
        </p:xfrm>
        <a:graphic>
          <a:graphicData uri="http://schemas.openxmlformats.org/drawingml/2006/table">
            <a:tbl>
              <a:tblPr>
                <a:noFill/>
                <a:tableStyleId>{73AE3112-28DC-466D-B703-22D4C77B97A0}</a:tableStyleId>
              </a:tblPr>
              <a:tblGrid>
                <a:gridCol w="155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9D7D356-992F-422D-B563-DFBA75B99F1C}"/>
              </a:ext>
            </a:extLst>
          </p:cNvPr>
          <p:cNvSpPr/>
          <p:nvPr/>
        </p:nvSpPr>
        <p:spPr>
          <a:xfrm>
            <a:off x="875764" y="1588395"/>
            <a:ext cx="2953554" cy="2726028"/>
          </a:xfrm>
          <a:prstGeom prst="rect">
            <a:avLst/>
          </a:prstGeom>
          <a:solidFill>
            <a:srgbClr val="F2F2F2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Google Shape;1060;p64">
            <a:extLst>
              <a:ext uri="{FF2B5EF4-FFF2-40B4-BE49-F238E27FC236}">
                <a16:creationId xmlns:a16="http://schemas.microsoft.com/office/drawing/2014/main" id="{5E7B91EB-92DB-4A62-B89D-EDFBB2F77C29}"/>
              </a:ext>
            </a:extLst>
          </p:cNvPr>
          <p:cNvSpPr txBox="1"/>
          <p:nvPr/>
        </p:nvSpPr>
        <p:spPr>
          <a:xfrm>
            <a:off x="884137" y="1648674"/>
            <a:ext cx="1472696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who report cybercrime</a:t>
            </a:r>
          </a:p>
        </p:txBody>
      </p:sp>
      <p:sp>
        <p:nvSpPr>
          <p:cNvPr id="62" name="Google Shape;1060;p64">
            <a:extLst>
              <a:ext uri="{FF2B5EF4-FFF2-40B4-BE49-F238E27FC236}">
                <a16:creationId xmlns:a16="http://schemas.microsoft.com/office/drawing/2014/main" id="{CCAAF39F-D460-49C4-8831-C0ED4A168257}"/>
              </a:ext>
            </a:extLst>
          </p:cNvPr>
          <p:cNvSpPr txBox="1"/>
          <p:nvPr/>
        </p:nvSpPr>
        <p:spPr>
          <a:xfrm>
            <a:off x="2350182" y="1642235"/>
            <a:ext cx="1472696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victim, report cybercrime</a:t>
            </a:r>
          </a:p>
        </p:txBody>
      </p:sp>
      <p:sp>
        <p:nvSpPr>
          <p:cNvPr id="63" name="Google Shape;1060;p64">
            <a:extLst>
              <a:ext uri="{FF2B5EF4-FFF2-40B4-BE49-F238E27FC236}">
                <a16:creationId xmlns:a16="http://schemas.microsoft.com/office/drawing/2014/main" id="{E88BE29A-616F-48B9-A34A-CBB39E616824}"/>
              </a:ext>
            </a:extLst>
          </p:cNvPr>
          <p:cNvSpPr txBox="1"/>
          <p:nvPr/>
        </p:nvSpPr>
        <p:spPr>
          <a:xfrm>
            <a:off x="2395259" y="2112314"/>
            <a:ext cx="1472696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Saudi CERT</a:t>
            </a:r>
          </a:p>
        </p:txBody>
      </p:sp>
      <p:sp>
        <p:nvSpPr>
          <p:cNvPr id="64" name="Google Shape;1060;p64">
            <a:extLst>
              <a:ext uri="{FF2B5EF4-FFF2-40B4-BE49-F238E27FC236}">
                <a16:creationId xmlns:a16="http://schemas.microsoft.com/office/drawing/2014/main" id="{0CED4A6C-BD90-41E0-BF1F-207F0B50A031}"/>
              </a:ext>
            </a:extLst>
          </p:cNvPr>
          <p:cNvSpPr txBox="1"/>
          <p:nvPr/>
        </p:nvSpPr>
        <p:spPr>
          <a:xfrm>
            <a:off x="2414577" y="2578100"/>
            <a:ext cx="1472696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one </a:t>
            </a:r>
          </a:p>
        </p:txBody>
      </p:sp>
      <p:sp>
        <p:nvSpPr>
          <p:cNvPr id="65" name="Google Shape;1060;p64">
            <a:extLst>
              <a:ext uri="{FF2B5EF4-FFF2-40B4-BE49-F238E27FC236}">
                <a16:creationId xmlns:a16="http://schemas.microsoft.com/office/drawing/2014/main" id="{0C2F12AC-1697-44A0-8A15-EABFECDB1B0C}"/>
              </a:ext>
            </a:extLst>
          </p:cNvPr>
          <p:cNvSpPr txBox="1"/>
          <p:nvPr/>
        </p:nvSpPr>
        <p:spPr>
          <a:xfrm>
            <a:off x="2408138" y="3494647"/>
            <a:ext cx="1472696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Police</a:t>
            </a:r>
          </a:p>
        </p:txBody>
      </p:sp>
      <p:sp>
        <p:nvSpPr>
          <p:cNvPr id="66" name="Google Shape;1060;p64">
            <a:extLst>
              <a:ext uri="{FF2B5EF4-FFF2-40B4-BE49-F238E27FC236}">
                <a16:creationId xmlns:a16="http://schemas.microsoft.com/office/drawing/2014/main" id="{A5C1CDE2-45B0-4448-B84C-D56CFC181A64}"/>
              </a:ext>
            </a:extLst>
          </p:cNvPr>
          <p:cNvSpPr txBox="1"/>
          <p:nvPr/>
        </p:nvSpPr>
        <p:spPr>
          <a:xfrm>
            <a:off x="821889" y="3033153"/>
            <a:ext cx="164656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Saudi eGovernment Portal </a:t>
            </a:r>
          </a:p>
        </p:txBody>
      </p:sp>
      <p:sp>
        <p:nvSpPr>
          <p:cNvPr id="67" name="Google Shape;1060;p64">
            <a:extLst>
              <a:ext uri="{FF2B5EF4-FFF2-40B4-BE49-F238E27FC236}">
                <a16:creationId xmlns:a16="http://schemas.microsoft.com/office/drawing/2014/main" id="{91D7F332-A7AA-41C2-A6BE-85CC87825F5F}"/>
              </a:ext>
            </a:extLst>
          </p:cNvPr>
          <p:cNvSpPr txBox="1"/>
          <p:nvPr/>
        </p:nvSpPr>
        <p:spPr>
          <a:xfrm>
            <a:off x="828327" y="2558781"/>
            <a:ext cx="164656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one</a:t>
            </a:r>
          </a:p>
        </p:txBody>
      </p:sp>
      <p:sp>
        <p:nvSpPr>
          <p:cNvPr id="68" name="Google Shape;1060;p64">
            <a:extLst>
              <a:ext uri="{FF2B5EF4-FFF2-40B4-BE49-F238E27FC236}">
                <a16:creationId xmlns:a16="http://schemas.microsoft.com/office/drawing/2014/main" id="{6931A448-67E2-400B-A0B5-4B081DE7836D}"/>
              </a:ext>
            </a:extLst>
          </p:cNvPr>
          <p:cNvSpPr txBox="1"/>
          <p:nvPr/>
        </p:nvSpPr>
        <p:spPr>
          <a:xfrm>
            <a:off x="809008" y="2148804"/>
            <a:ext cx="164656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Specialist</a:t>
            </a:r>
          </a:p>
        </p:txBody>
      </p:sp>
      <p:graphicFrame>
        <p:nvGraphicFramePr>
          <p:cNvPr id="69" name="Google Shape;2888;p84">
            <a:extLst>
              <a:ext uri="{FF2B5EF4-FFF2-40B4-BE49-F238E27FC236}">
                <a16:creationId xmlns:a16="http://schemas.microsoft.com/office/drawing/2014/main" id="{67D82444-CF8B-40F9-92F2-FB456F73B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158471"/>
              </p:ext>
            </p:extLst>
          </p:nvPr>
        </p:nvGraphicFramePr>
        <p:xfrm>
          <a:off x="5883139" y="1615446"/>
          <a:ext cx="1552129" cy="2692536"/>
        </p:xfrm>
        <a:graphic>
          <a:graphicData uri="http://schemas.openxmlformats.org/drawingml/2006/table">
            <a:tbl>
              <a:tblPr>
                <a:noFill/>
                <a:tableStyleId>{73AE3112-28DC-466D-B703-22D4C77B97A0}</a:tableStyleId>
              </a:tblPr>
              <a:tblGrid>
                <a:gridCol w="155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Rectangle 69">
            <a:extLst>
              <a:ext uri="{FF2B5EF4-FFF2-40B4-BE49-F238E27FC236}">
                <a16:creationId xmlns:a16="http://schemas.microsoft.com/office/drawing/2014/main" id="{C2723730-FFEC-4CB3-8821-FCAAAD00902F}"/>
              </a:ext>
            </a:extLst>
          </p:cNvPr>
          <p:cNvSpPr/>
          <p:nvPr/>
        </p:nvSpPr>
        <p:spPr>
          <a:xfrm>
            <a:off x="5892085" y="1594835"/>
            <a:ext cx="1543318" cy="2726028"/>
          </a:xfrm>
          <a:prstGeom prst="rect">
            <a:avLst/>
          </a:prstGeom>
          <a:solidFill>
            <a:srgbClr val="F2F2F2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Google Shape;1060;p64">
            <a:extLst>
              <a:ext uri="{FF2B5EF4-FFF2-40B4-BE49-F238E27FC236}">
                <a16:creationId xmlns:a16="http://schemas.microsoft.com/office/drawing/2014/main" id="{0015B9E1-1E91-4C09-ACB6-7B86AC542794}"/>
              </a:ext>
            </a:extLst>
          </p:cNvPr>
          <p:cNvSpPr txBox="1"/>
          <p:nvPr/>
        </p:nvSpPr>
        <p:spPr>
          <a:xfrm>
            <a:off x="5900458" y="1655114"/>
            <a:ext cx="1472696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who report cybercrime</a:t>
            </a:r>
          </a:p>
        </p:txBody>
      </p:sp>
      <p:sp>
        <p:nvSpPr>
          <p:cNvPr id="75" name="Google Shape;1060;p64">
            <a:extLst>
              <a:ext uri="{FF2B5EF4-FFF2-40B4-BE49-F238E27FC236}">
                <a16:creationId xmlns:a16="http://schemas.microsoft.com/office/drawing/2014/main" id="{213A38A9-DFDE-4CED-93A0-128A97153143}"/>
              </a:ext>
            </a:extLst>
          </p:cNvPr>
          <p:cNvSpPr txBox="1"/>
          <p:nvPr/>
        </p:nvSpPr>
        <p:spPr>
          <a:xfrm>
            <a:off x="5913336" y="3505380"/>
            <a:ext cx="1472696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Police</a:t>
            </a:r>
          </a:p>
        </p:txBody>
      </p:sp>
      <p:sp>
        <p:nvSpPr>
          <p:cNvPr id="76" name="Google Shape;1060;p64">
            <a:extLst>
              <a:ext uri="{FF2B5EF4-FFF2-40B4-BE49-F238E27FC236}">
                <a16:creationId xmlns:a16="http://schemas.microsoft.com/office/drawing/2014/main" id="{44DF6E4E-6BD0-49DD-9A95-171FEA9335EC}"/>
              </a:ext>
            </a:extLst>
          </p:cNvPr>
          <p:cNvSpPr txBox="1"/>
          <p:nvPr/>
        </p:nvSpPr>
        <p:spPr>
          <a:xfrm>
            <a:off x="5838210" y="3039593"/>
            <a:ext cx="164656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Saudi eGovernment Portal </a:t>
            </a:r>
          </a:p>
        </p:txBody>
      </p:sp>
      <p:sp>
        <p:nvSpPr>
          <p:cNvPr id="77" name="Google Shape;1060;p64">
            <a:extLst>
              <a:ext uri="{FF2B5EF4-FFF2-40B4-BE49-F238E27FC236}">
                <a16:creationId xmlns:a16="http://schemas.microsoft.com/office/drawing/2014/main" id="{25F4229D-3AA2-4E57-83CA-2A6C77AEE432}"/>
              </a:ext>
            </a:extLst>
          </p:cNvPr>
          <p:cNvSpPr txBox="1"/>
          <p:nvPr/>
        </p:nvSpPr>
        <p:spPr>
          <a:xfrm>
            <a:off x="5844648" y="2565221"/>
            <a:ext cx="164656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one</a:t>
            </a:r>
          </a:p>
        </p:txBody>
      </p:sp>
      <p:sp>
        <p:nvSpPr>
          <p:cNvPr id="78" name="Google Shape;1060;p64">
            <a:extLst>
              <a:ext uri="{FF2B5EF4-FFF2-40B4-BE49-F238E27FC236}">
                <a16:creationId xmlns:a16="http://schemas.microsoft.com/office/drawing/2014/main" id="{FC635EB6-7742-4852-A92C-9528A6D99C4B}"/>
              </a:ext>
            </a:extLst>
          </p:cNvPr>
          <p:cNvSpPr txBox="1"/>
          <p:nvPr/>
        </p:nvSpPr>
        <p:spPr>
          <a:xfrm>
            <a:off x="5825329" y="2155244"/>
            <a:ext cx="164656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Saudi CERT</a:t>
            </a:r>
          </a:p>
        </p:txBody>
      </p:sp>
      <p:sp>
        <p:nvSpPr>
          <p:cNvPr id="79" name="Google Shape;1060;p64">
            <a:extLst>
              <a:ext uri="{FF2B5EF4-FFF2-40B4-BE49-F238E27FC236}">
                <a16:creationId xmlns:a16="http://schemas.microsoft.com/office/drawing/2014/main" id="{4A70052C-5C5D-4DEF-B0AF-7B420F35C7DF}"/>
              </a:ext>
            </a:extLst>
          </p:cNvPr>
          <p:cNvSpPr txBox="1"/>
          <p:nvPr/>
        </p:nvSpPr>
        <p:spPr>
          <a:xfrm>
            <a:off x="5945533" y="3958287"/>
            <a:ext cx="1472696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Police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CEC9520-2498-4786-9B3F-C0AC8BF15D34}"/>
              </a:ext>
            </a:extLst>
          </p:cNvPr>
          <p:cNvSpPr/>
          <p:nvPr/>
        </p:nvSpPr>
        <p:spPr>
          <a:xfrm>
            <a:off x="4353059" y="2631583"/>
            <a:ext cx="1056068" cy="42500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87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685961-F821-467A-830D-C82538B3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Cleaning (</a:t>
            </a:r>
            <a:r>
              <a:rPr lang="en-GB" sz="28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Splitting Values</a:t>
            </a:r>
            <a:r>
              <a:rPr lang="en-GB" dirty="0"/>
              <a:t>)</a:t>
            </a:r>
          </a:p>
        </p:txBody>
      </p:sp>
      <p:graphicFrame>
        <p:nvGraphicFramePr>
          <p:cNvPr id="24" name="Google Shape;2888;p84">
            <a:extLst>
              <a:ext uri="{FF2B5EF4-FFF2-40B4-BE49-F238E27FC236}">
                <a16:creationId xmlns:a16="http://schemas.microsoft.com/office/drawing/2014/main" id="{781FB212-5A1C-41CB-AAC4-3BD2E39C9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40852"/>
              </p:ext>
            </p:extLst>
          </p:nvPr>
        </p:nvGraphicFramePr>
        <p:xfrm>
          <a:off x="890429" y="1984640"/>
          <a:ext cx="2466663" cy="1346268"/>
        </p:xfrm>
        <a:graphic>
          <a:graphicData uri="http://schemas.openxmlformats.org/drawingml/2006/table">
            <a:tbl>
              <a:tblPr>
                <a:noFill/>
                <a:tableStyleId>{73AE3112-28DC-466D-B703-22D4C77B97A0}</a:tableStyleId>
              </a:tblPr>
              <a:tblGrid>
                <a:gridCol w="246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20C312D3-BCD5-42D7-9064-EFDDF7370D14}"/>
              </a:ext>
            </a:extLst>
          </p:cNvPr>
          <p:cNvSpPr/>
          <p:nvPr/>
        </p:nvSpPr>
        <p:spPr>
          <a:xfrm>
            <a:off x="882203" y="1959737"/>
            <a:ext cx="2492061" cy="1350133"/>
          </a:xfrm>
          <a:prstGeom prst="rect">
            <a:avLst/>
          </a:prstGeom>
          <a:solidFill>
            <a:srgbClr val="F2F2F2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Google Shape;1060;p64">
            <a:extLst>
              <a:ext uri="{FF2B5EF4-FFF2-40B4-BE49-F238E27FC236}">
                <a16:creationId xmlns:a16="http://schemas.microsoft.com/office/drawing/2014/main" id="{9D1464F6-25E4-421C-8117-AF848DCC33AB}"/>
              </a:ext>
            </a:extLst>
          </p:cNvPr>
          <p:cNvSpPr txBox="1"/>
          <p:nvPr/>
        </p:nvSpPr>
        <p:spPr>
          <a:xfrm>
            <a:off x="1306991" y="2951587"/>
            <a:ext cx="164656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Windows 10</a:t>
            </a:r>
            <a:endParaRPr lang="en-GB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" name="Google Shape;1060;p64">
            <a:extLst>
              <a:ext uri="{FF2B5EF4-FFF2-40B4-BE49-F238E27FC236}">
                <a16:creationId xmlns:a16="http://schemas.microsoft.com/office/drawing/2014/main" id="{54093FC6-E194-48A4-83D7-D377AA2750A4}"/>
              </a:ext>
            </a:extLst>
          </p:cNvPr>
          <p:cNvSpPr txBox="1"/>
          <p:nvPr/>
        </p:nvSpPr>
        <p:spPr>
          <a:xfrm>
            <a:off x="1279087" y="2507266"/>
            <a:ext cx="164656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Windows 8, mac OS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5EC96AC-E42B-4D43-9F4C-64C9632E1818}"/>
              </a:ext>
            </a:extLst>
          </p:cNvPr>
          <p:cNvSpPr/>
          <p:nvPr/>
        </p:nvSpPr>
        <p:spPr>
          <a:xfrm>
            <a:off x="3769218" y="2554309"/>
            <a:ext cx="1056068" cy="42500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3" name="Google Shape;2888;p84">
            <a:extLst>
              <a:ext uri="{FF2B5EF4-FFF2-40B4-BE49-F238E27FC236}">
                <a16:creationId xmlns:a16="http://schemas.microsoft.com/office/drawing/2014/main" id="{3CDC9377-F5C2-409C-85FB-C3D5BFB47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957451"/>
              </p:ext>
            </p:extLst>
          </p:nvPr>
        </p:nvGraphicFramePr>
        <p:xfrm>
          <a:off x="5159776" y="2072647"/>
          <a:ext cx="3490535" cy="1346268"/>
        </p:xfrm>
        <a:graphic>
          <a:graphicData uri="http://schemas.openxmlformats.org/drawingml/2006/table">
            <a:tbl>
              <a:tblPr>
                <a:noFill/>
                <a:tableStyleId>{73AE3112-28DC-466D-B703-22D4C77B97A0}</a:tableStyleId>
              </a:tblPr>
              <a:tblGrid>
                <a:gridCol w="131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503">
                  <a:extLst>
                    <a:ext uri="{9D8B030D-6E8A-4147-A177-3AD203B41FA5}">
                      <a16:colId xmlns:a16="http://schemas.microsoft.com/office/drawing/2014/main" val="2858397964"/>
                    </a:ext>
                  </a:extLst>
                </a:gridCol>
                <a:gridCol w="1223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CDE0F634-46FE-4235-BC42-13751DA2D3D8}"/>
              </a:ext>
            </a:extLst>
          </p:cNvPr>
          <p:cNvSpPr/>
          <p:nvPr/>
        </p:nvSpPr>
        <p:spPr>
          <a:xfrm>
            <a:off x="5155844" y="2056329"/>
            <a:ext cx="3507345" cy="1343694"/>
          </a:xfrm>
          <a:prstGeom prst="rect">
            <a:avLst/>
          </a:prstGeom>
          <a:solidFill>
            <a:srgbClr val="F2F2F2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Google Shape;1060;p64">
            <a:extLst>
              <a:ext uri="{FF2B5EF4-FFF2-40B4-BE49-F238E27FC236}">
                <a16:creationId xmlns:a16="http://schemas.microsoft.com/office/drawing/2014/main" id="{82F671F1-8353-4E31-90E9-6EE15C5F5C30}"/>
              </a:ext>
            </a:extLst>
          </p:cNvPr>
          <p:cNvSpPr txBox="1"/>
          <p:nvPr/>
        </p:nvSpPr>
        <p:spPr>
          <a:xfrm>
            <a:off x="5327349" y="2129488"/>
            <a:ext cx="1021935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Windows 8</a:t>
            </a:r>
          </a:p>
        </p:txBody>
      </p:sp>
      <p:sp>
        <p:nvSpPr>
          <p:cNvPr id="36" name="Google Shape;1060;p64">
            <a:extLst>
              <a:ext uri="{FF2B5EF4-FFF2-40B4-BE49-F238E27FC236}">
                <a16:creationId xmlns:a16="http://schemas.microsoft.com/office/drawing/2014/main" id="{71B4BB58-2395-4270-B6EA-FD92F3FAA6DB}"/>
              </a:ext>
            </a:extLst>
          </p:cNvPr>
          <p:cNvSpPr txBox="1"/>
          <p:nvPr/>
        </p:nvSpPr>
        <p:spPr>
          <a:xfrm>
            <a:off x="6514350" y="2114461"/>
            <a:ext cx="878122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mac OS</a:t>
            </a:r>
          </a:p>
        </p:txBody>
      </p:sp>
      <p:sp>
        <p:nvSpPr>
          <p:cNvPr id="43" name="Google Shape;1060;p64">
            <a:extLst>
              <a:ext uri="{FF2B5EF4-FFF2-40B4-BE49-F238E27FC236}">
                <a16:creationId xmlns:a16="http://schemas.microsoft.com/office/drawing/2014/main" id="{E487ECBC-C471-4840-A862-134E0B16EDD1}"/>
              </a:ext>
            </a:extLst>
          </p:cNvPr>
          <p:cNvSpPr txBox="1"/>
          <p:nvPr/>
        </p:nvSpPr>
        <p:spPr>
          <a:xfrm>
            <a:off x="7474038" y="2125193"/>
            <a:ext cx="113334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Windows 10</a:t>
            </a:r>
          </a:p>
        </p:txBody>
      </p:sp>
      <p:sp>
        <p:nvSpPr>
          <p:cNvPr id="44" name="Google Shape;1060;p64">
            <a:extLst>
              <a:ext uri="{FF2B5EF4-FFF2-40B4-BE49-F238E27FC236}">
                <a16:creationId xmlns:a16="http://schemas.microsoft.com/office/drawing/2014/main" id="{2D1547AC-A993-4F25-950B-EC9D94022542}"/>
              </a:ext>
            </a:extLst>
          </p:cNvPr>
          <p:cNvSpPr txBox="1"/>
          <p:nvPr/>
        </p:nvSpPr>
        <p:spPr>
          <a:xfrm>
            <a:off x="907748" y="2032896"/>
            <a:ext cx="242788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Operating system of desktop or laptop</a:t>
            </a:r>
          </a:p>
        </p:txBody>
      </p:sp>
      <p:sp>
        <p:nvSpPr>
          <p:cNvPr id="45" name="Google Shape;1060;p64">
            <a:extLst>
              <a:ext uri="{FF2B5EF4-FFF2-40B4-BE49-F238E27FC236}">
                <a16:creationId xmlns:a16="http://schemas.microsoft.com/office/drawing/2014/main" id="{181BFE2F-CD08-47E8-BDA6-F2ED69FCB98E}"/>
              </a:ext>
            </a:extLst>
          </p:cNvPr>
          <p:cNvSpPr txBox="1"/>
          <p:nvPr/>
        </p:nvSpPr>
        <p:spPr>
          <a:xfrm>
            <a:off x="5372422" y="257380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  <p:sp>
        <p:nvSpPr>
          <p:cNvPr id="46" name="Google Shape;1060;p64">
            <a:extLst>
              <a:ext uri="{FF2B5EF4-FFF2-40B4-BE49-F238E27FC236}">
                <a16:creationId xmlns:a16="http://schemas.microsoft.com/office/drawing/2014/main" id="{2A631A11-2E2A-40E3-806C-5A4FB40E5D5F}"/>
              </a:ext>
            </a:extLst>
          </p:cNvPr>
          <p:cNvSpPr txBox="1"/>
          <p:nvPr/>
        </p:nvSpPr>
        <p:spPr>
          <a:xfrm>
            <a:off x="7585441" y="3052472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  <p:sp>
        <p:nvSpPr>
          <p:cNvPr id="47" name="Google Shape;1060;p64">
            <a:extLst>
              <a:ext uri="{FF2B5EF4-FFF2-40B4-BE49-F238E27FC236}">
                <a16:creationId xmlns:a16="http://schemas.microsoft.com/office/drawing/2014/main" id="{7F3002D3-C6A8-4D3F-A56D-69072C1C06D1}"/>
              </a:ext>
            </a:extLst>
          </p:cNvPr>
          <p:cNvSpPr txBox="1"/>
          <p:nvPr/>
        </p:nvSpPr>
        <p:spPr>
          <a:xfrm>
            <a:off x="6475711" y="257380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  <p:sp>
        <p:nvSpPr>
          <p:cNvPr id="48" name="Google Shape;1060;p64">
            <a:extLst>
              <a:ext uri="{FF2B5EF4-FFF2-40B4-BE49-F238E27FC236}">
                <a16:creationId xmlns:a16="http://schemas.microsoft.com/office/drawing/2014/main" id="{1AB91C7A-02F7-4E01-8C9D-6FBC4D888453}"/>
              </a:ext>
            </a:extLst>
          </p:cNvPr>
          <p:cNvSpPr txBox="1"/>
          <p:nvPr/>
        </p:nvSpPr>
        <p:spPr>
          <a:xfrm>
            <a:off x="7581146" y="258024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</a:p>
        </p:txBody>
      </p:sp>
      <p:sp>
        <p:nvSpPr>
          <p:cNvPr id="49" name="Google Shape;1060;p64">
            <a:extLst>
              <a:ext uri="{FF2B5EF4-FFF2-40B4-BE49-F238E27FC236}">
                <a16:creationId xmlns:a16="http://schemas.microsoft.com/office/drawing/2014/main" id="{C71DB8E2-B49F-4A0B-92B2-7BE576E7FF47}"/>
              </a:ext>
            </a:extLst>
          </p:cNvPr>
          <p:cNvSpPr txBox="1"/>
          <p:nvPr/>
        </p:nvSpPr>
        <p:spPr>
          <a:xfrm>
            <a:off x="6475708" y="3054619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</a:p>
        </p:txBody>
      </p:sp>
      <p:sp>
        <p:nvSpPr>
          <p:cNvPr id="50" name="Google Shape;1060;p64">
            <a:extLst>
              <a:ext uri="{FF2B5EF4-FFF2-40B4-BE49-F238E27FC236}">
                <a16:creationId xmlns:a16="http://schemas.microsoft.com/office/drawing/2014/main" id="{6E636B49-F588-44DF-AE08-875328E9F59F}"/>
              </a:ext>
            </a:extLst>
          </p:cNvPr>
          <p:cNvSpPr txBox="1"/>
          <p:nvPr/>
        </p:nvSpPr>
        <p:spPr>
          <a:xfrm>
            <a:off x="5365978" y="3048181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8818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5" name="Google Shape;2415;p73"/>
          <p:cNvGrpSpPr/>
          <p:nvPr/>
        </p:nvGrpSpPr>
        <p:grpSpPr>
          <a:xfrm>
            <a:off x="1382534" y="2055787"/>
            <a:ext cx="1075848" cy="810475"/>
            <a:chOff x="3793086" y="406446"/>
            <a:chExt cx="2496746" cy="1880889"/>
          </a:xfrm>
        </p:grpSpPr>
        <p:sp>
          <p:nvSpPr>
            <p:cNvPr id="2416" name="Google Shape;2416;p73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73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73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73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73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73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73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73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73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3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3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3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3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3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3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3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3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3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3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73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6" name="Google Shape;2436;p73"/>
          <p:cNvGrpSpPr/>
          <p:nvPr/>
        </p:nvGrpSpPr>
        <p:grpSpPr>
          <a:xfrm>
            <a:off x="3216585" y="2697760"/>
            <a:ext cx="1091810" cy="1076975"/>
            <a:chOff x="2520725" y="1929400"/>
            <a:chExt cx="1299000" cy="1281350"/>
          </a:xfrm>
        </p:grpSpPr>
        <p:sp>
          <p:nvSpPr>
            <p:cNvPr id="2437" name="Google Shape;2437;p73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73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73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0" name="Google Shape;2440;p73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2441" name="Google Shape;2441;p7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7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7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4" name="Google Shape;2444;p73"/>
          <p:cNvGrpSpPr/>
          <p:nvPr/>
        </p:nvGrpSpPr>
        <p:grpSpPr>
          <a:xfrm>
            <a:off x="2418504" y="1472988"/>
            <a:ext cx="2067596" cy="807300"/>
            <a:chOff x="2764654" y="3640925"/>
            <a:chExt cx="2067596" cy="807300"/>
          </a:xfrm>
        </p:grpSpPr>
        <p:sp>
          <p:nvSpPr>
            <p:cNvPr id="2445" name="Google Shape;2445;p73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73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73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8" name="Google Shape;2448;p73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2449" name="Google Shape;2449;p7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7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7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2" name="Google Shape;2452;p73"/>
          <p:cNvGrpSpPr/>
          <p:nvPr/>
        </p:nvGrpSpPr>
        <p:grpSpPr>
          <a:xfrm>
            <a:off x="1917000" y="1752888"/>
            <a:ext cx="2144384" cy="1637725"/>
            <a:chOff x="1917000" y="1752888"/>
            <a:chExt cx="2144384" cy="1637725"/>
          </a:xfrm>
        </p:grpSpPr>
        <p:sp>
          <p:nvSpPr>
            <p:cNvPr id="2453" name="Google Shape;2453;p73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3"/>
            <p:cNvSpPr/>
            <p:nvPr/>
          </p:nvSpPr>
          <p:spPr>
            <a:xfrm>
              <a:off x="1917000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3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73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73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3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9" name="Google Shape;2459;p73"/>
          <p:cNvSpPr txBox="1">
            <a:spLocks noGrp="1"/>
          </p:cNvSpPr>
          <p:nvPr>
            <p:ph type="ctrTitle"/>
          </p:nvPr>
        </p:nvSpPr>
        <p:spPr>
          <a:xfrm>
            <a:off x="4894614" y="2181916"/>
            <a:ext cx="3768600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GB" sz="60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2461" name="Google Shape;2461;p73"/>
          <p:cNvSpPr txBox="1">
            <a:spLocks noGrp="1"/>
          </p:cNvSpPr>
          <p:nvPr>
            <p:ph type="title" idx="2"/>
          </p:nvPr>
        </p:nvSpPr>
        <p:spPr>
          <a:xfrm>
            <a:off x="1664428" y="2220041"/>
            <a:ext cx="25593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462" name="Google Shape;2462;p73"/>
          <p:cNvGrpSpPr/>
          <p:nvPr/>
        </p:nvGrpSpPr>
        <p:grpSpPr>
          <a:xfrm>
            <a:off x="1565258" y="3037601"/>
            <a:ext cx="643827" cy="730848"/>
            <a:chOff x="5455672" y="1249925"/>
            <a:chExt cx="913878" cy="1037400"/>
          </a:xfrm>
        </p:grpSpPr>
        <p:sp>
          <p:nvSpPr>
            <p:cNvPr id="2463" name="Google Shape;2463;p73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3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3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6" name="Google Shape;2466;p73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2467" name="Google Shape;2467;p7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7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7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8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1" name="Google Shape;341;p47"/>
          <p:cNvSpPr txBox="1">
            <a:spLocks noGrp="1"/>
          </p:cNvSpPr>
          <p:nvPr>
            <p:ph type="subTitle" idx="2"/>
          </p:nvPr>
        </p:nvSpPr>
        <p:spPr>
          <a:xfrm>
            <a:off x="882535" y="1821031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bg1"/>
                </a:solidFill>
              </a:rPr>
              <a:t>Dataset Information</a:t>
            </a:r>
          </a:p>
        </p:txBody>
      </p:sp>
      <p:sp>
        <p:nvSpPr>
          <p:cNvPr id="342" name="Google Shape;342;p47"/>
          <p:cNvSpPr txBox="1">
            <a:spLocks noGrp="1"/>
          </p:cNvSpPr>
          <p:nvPr>
            <p:ph type="title" idx="3"/>
          </p:nvPr>
        </p:nvSpPr>
        <p:spPr>
          <a:xfrm>
            <a:off x="1176985" y="1333638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01.</a:t>
            </a:r>
            <a:endParaRPr sz="4000" dirty="0"/>
          </a:p>
        </p:txBody>
      </p:sp>
      <p:sp>
        <p:nvSpPr>
          <p:cNvPr id="344" name="Google Shape;344;p47"/>
          <p:cNvSpPr txBox="1">
            <a:spLocks noGrp="1"/>
          </p:cNvSpPr>
          <p:nvPr>
            <p:ph type="subTitle" idx="5"/>
          </p:nvPr>
        </p:nvSpPr>
        <p:spPr>
          <a:xfrm>
            <a:off x="3395229" y="1821031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bg1"/>
                </a:solidFill>
              </a:rPr>
              <a:t>Dataset Cleaning</a:t>
            </a:r>
          </a:p>
        </p:txBody>
      </p:sp>
      <p:sp>
        <p:nvSpPr>
          <p:cNvPr id="345" name="Google Shape;345;p47"/>
          <p:cNvSpPr txBox="1">
            <a:spLocks noGrp="1"/>
          </p:cNvSpPr>
          <p:nvPr>
            <p:ph type="title" idx="6"/>
          </p:nvPr>
        </p:nvSpPr>
        <p:spPr>
          <a:xfrm>
            <a:off x="3689679" y="1333638"/>
            <a:ext cx="1721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02.</a:t>
            </a:r>
            <a:endParaRPr sz="4000" dirty="0"/>
          </a:p>
        </p:txBody>
      </p:sp>
      <p:sp>
        <p:nvSpPr>
          <p:cNvPr id="35" name="Google Shape;344;p47">
            <a:extLst>
              <a:ext uri="{FF2B5EF4-FFF2-40B4-BE49-F238E27FC236}">
                <a16:creationId xmlns:a16="http://schemas.microsoft.com/office/drawing/2014/main" id="{18CCC3DB-341F-4D39-893C-DB6D8F8F86DB}"/>
              </a:ext>
            </a:extLst>
          </p:cNvPr>
          <p:cNvSpPr txBox="1">
            <a:spLocks/>
          </p:cNvSpPr>
          <p:nvPr/>
        </p:nvSpPr>
        <p:spPr>
          <a:xfrm>
            <a:off x="5836609" y="1836164"/>
            <a:ext cx="2310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6" name="Google Shape;345;p47">
            <a:extLst>
              <a:ext uri="{FF2B5EF4-FFF2-40B4-BE49-F238E27FC236}">
                <a16:creationId xmlns:a16="http://schemas.microsoft.com/office/drawing/2014/main" id="{5F08CC3F-939C-4A5B-B548-50753D610B4A}"/>
              </a:ext>
            </a:extLst>
          </p:cNvPr>
          <p:cNvSpPr txBox="1">
            <a:spLocks/>
          </p:cNvSpPr>
          <p:nvPr/>
        </p:nvSpPr>
        <p:spPr>
          <a:xfrm>
            <a:off x="6131059" y="1271489"/>
            <a:ext cx="1721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46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4000" dirty="0"/>
              <a:t>03.</a:t>
            </a:r>
          </a:p>
        </p:txBody>
      </p:sp>
      <p:sp>
        <p:nvSpPr>
          <p:cNvPr id="37" name="Google Shape;344;p47">
            <a:extLst>
              <a:ext uri="{FF2B5EF4-FFF2-40B4-BE49-F238E27FC236}">
                <a16:creationId xmlns:a16="http://schemas.microsoft.com/office/drawing/2014/main" id="{8CD57E14-E02C-45F8-B56A-77B0B5911386}"/>
              </a:ext>
            </a:extLst>
          </p:cNvPr>
          <p:cNvSpPr txBox="1">
            <a:spLocks/>
          </p:cNvSpPr>
          <p:nvPr/>
        </p:nvSpPr>
        <p:spPr>
          <a:xfrm>
            <a:off x="2163150" y="3762312"/>
            <a:ext cx="2310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bg1"/>
                </a:solidFill>
              </a:rPr>
              <a:t>Supervised Machine Learning</a:t>
            </a:r>
          </a:p>
        </p:txBody>
      </p:sp>
      <p:sp>
        <p:nvSpPr>
          <p:cNvPr id="38" name="Google Shape;345;p47">
            <a:extLst>
              <a:ext uri="{FF2B5EF4-FFF2-40B4-BE49-F238E27FC236}">
                <a16:creationId xmlns:a16="http://schemas.microsoft.com/office/drawing/2014/main" id="{BB89F2A5-8336-4F21-BF0E-A9A55FFD8296}"/>
              </a:ext>
            </a:extLst>
          </p:cNvPr>
          <p:cNvSpPr txBox="1">
            <a:spLocks/>
          </p:cNvSpPr>
          <p:nvPr/>
        </p:nvSpPr>
        <p:spPr>
          <a:xfrm>
            <a:off x="2457600" y="3057359"/>
            <a:ext cx="1721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46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4000" dirty="0"/>
              <a:t>04.</a:t>
            </a:r>
          </a:p>
        </p:txBody>
      </p:sp>
      <p:sp>
        <p:nvSpPr>
          <p:cNvPr id="39" name="Google Shape;344;p47">
            <a:extLst>
              <a:ext uri="{FF2B5EF4-FFF2-40B4-BE49-F238E27FC236}">
                <a16:creationId xmlns:a16="http://schemas.microsoft.com/office/drawing/2014/main" id="{BC29D6C7-8F42-4BF4-8E89-56B9FD28AE0B}"/>
              </a:ext>
            </a:extLst>
          </p:cNvPr>
          <p:cNvSpPr txBox="1">
            <a:spLocks/>
          </p:cNvSpPr>
          <p:nvPr/>
        </p:nvSpPr>
        <p:spPr>
          <a:xfrm>
            <a:off x="4875941" y="3762312"/>
            <a:ext cx="2310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2800" b="0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marL="0" indent="0">
              <a:buClr>
                <a:schemeClr val="accent5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bg1"/>
                </a:solidFill>
              </a:rPr>
              <a:t>Unsupervised Machine Learning</a:t>
            </a:r>
          </a:p>
        </p:txBody>
      </p:sp>
      <p:sp>
        <p:nvSpPr>
          <p:cNvPr id="40" name="Google Shape;345;p47">
            <a:extLst>
              <a:ext uri="{FF2B5EF4-FFF2-40B4-BE49-F238E27FC236}">
                <a16:creationId xmlns:a16="http://schemas.microsoft.com/office/drawing/2014/main" id="{7F94F3F3-8A8D-454B-ADEF-E1E0CAB51FCB}"/>
              </a:ext>
            </a:extLst>
          </p:cNvPr>
          <p:cNvSpPr txBox="1">
            <a:spLocks/>
          </p:cNvSpPr>
          <p:nvPr/>
        </p:nvSpPr>
        <p:spPr>
          <a:xfrm>
            <a:off x="5170391" y="3057359"/>
            <a:ext cx="17211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46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eko"/>
              <a:buNone/>
              <a:defRPr sz="5000" b="0" i="0" u="none" strike="noStrike" cap="non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" sz="4000" dirty="0"/>
              <a:t>05.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5" name="Google Shape;2645;p77"/>
          <p:cNvGrpSpPr/>
          <p:nvPr/>
        </p:nvGrpSpPr>
        <p:grpSpPr>
          <a:xfrm>
            <a:off x="6648897" y="1684924"/>
            <a:ext cx="1075848" cy="810475"/>
            <a:chOff x="3793086" y="406446"/>
            <a:chExt cx="2496746" cy="1880889"/>
          </a:xfrm>
        </p:grpSpPr>
        <p:sp>
          <p:nvSpPr>
            <p:cNvPr id="2646" name="Google Shape;2646;p77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7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7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7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7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7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7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7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7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7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7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7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7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7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7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7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7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7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7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7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6" name="Google Shape;2666;p77"/>
          <p:cNvGrpSpPr/>
          <p:nvPr/>
        </p:nvGrpSpPr>
        <p:grpSpPr>
          <a:xfrm>
            <a:off x="4873935" y="2571748"/>
            <a:ext cx="1091810" cy="1076975"/>
            <a:chOff x="2520725" y="1929400"/>
            <a:chExt cx="1299000" cy="1281350"/>
          </a:xfrm>
        </p:grpSpPr>
        <p:sp>
          <p:nvSpPr>
            <p:cNvPr id="2667" name="Google Shape;2667;p77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7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7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0" name="Google Shape;2670;p77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2671" name="Google Shape;2671;p77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7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77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74" name="Google Shape;2674;p77"/>
          <p:cNvGrpSpPr/>
          <p:nvPr/>
        </p:nvGrpSpPr>
        <p:grpSpPr>
          <a:xfrm>
            <a:off x="5965754" y="2419700"/>
            <a:ext cx="2067596" cy="807300"/>
            <a:chOff x="2764654" y="3640925"/>
            <a:chExt cx="2067596" cy="807300"/>
          </a:xfrm>
        </p:grpSpPr>
        <p:sp>
          <p:nvSpPr>
            <p:cNvPr id="2675" name="Google Shape;2675;p77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7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7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8" name="Google Shape;2678;p77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2679" name="Google Shape;2679;p77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7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7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2" name="Google Shape;2682;p77"/>
          <p:cNvGrpSpPr/>
          <p:nvPr/>
        </p:nvGrpSpPr>
        <p:grpSpPr>
          <a:xfrm>
            <a:off x="5110663" y="1752888"/>
            <a:ext cx="2144384" cy="1637725"/>
            <a:chOff x="1917000" y="1752888"/>
            <a:chExt cx="2144384" cy="1637725"/>
          </a:xfrm>
        </p:grpSpPr>
        <p:sp>
          <p:nvSpPr>
            <p:cNvPr id="2683" name="Google Shape;2683;p77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7"/>
            <p:cNvSpPr/>
            <p:nvPr/>
          </p:nvSpPr>
          <p:spPr>
            <a:xfrm>
              <a:off x="1917013" y="1914324"/>
              <a:ext cx="2088499" cy="1395651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7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7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7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7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77"/>
          <p:cNvGrpSpPr/>
          <p:nvPr/>
        </p:nvGrpSpPr>
        <p:grpSpPr>
          <a:xfrm>
            <a:off x="6081520" y="1183488"/>
            <a:ext cx="643827" cy="730848"/>
            <a:chOff x="5455672" y="1249925"/>
            <a:chExt cx="913878" cy="1037400"/>
          </a:xfrm>
        </p:grpSpPr>
        <p:sp>
          <p:nvSpPr>
            <p:cNvPr id="2690" name="Google Shape;2690;p77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7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7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3" name="Google Shape;2693;p77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2694" name="Google Shape;2694;p77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7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7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7" name="Google Shape;2697;p77"/>
          <p:cNvSpPr txBox="1">
            <a:spLocks noGrp="1"/>
          </p:cNvSpPr>
          <p:nvPr>
            <p:ph type="ctrTitle"/>
          </p:nvPr>
        </p:nvSpPr>
        <p:spPr>
          <a:xfrm>
            <a:off x="394953" y="2705657"/>
            <a:ext cx="4034813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Supervised Machine Learning</a:t>
            </a:r>
            <a:endParaRPr dirty="0"/>
          </a:p>
        </p:txBody>
      </p:sp>
      <p:sp>
        <p:nvSpPr>
          <p:cNvPr id="2699" name="Google Shape;2699;p77"/>
          <p:cNvSpPr txBox="1">
            <a:spLocks noGrp="1"/>
          </p:cNvSpPr>
          <p:nvPr>
            <p:ph type="title" idx="2"/>
          </p:nvPr>
        </p:nvSpPr>
        <p:spPr>
          <a:xfrm>
            <a:off x="5349975" y="2031150"/>
            <a:ext cx="16656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91286C-FFD3-4263-AA21-90C1A54838D9}"/>
              </a:ext>
            </a:extLst>
          </p:cNvPr>
          <p:cNvSpPr/>
          <p:nvPr/>
        </p:nvSpPr>
        <p:spPr>
          <a:xfrm>
            <a:off x="4327301" y="1086118"/>
            <a:ext cx="1622738" cy="5065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0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685961-F821-467A-830D-C82538B3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en-SA" dirty="0"/>
              <a:t> </a:t>
            </a:r>
            <a:endParaRPr lang="en-GB" dirty="0"/>
          </a:p>
        </p:txBody>
      </p:sp>
      <p:graphicFrame>
        <p:nvGraphicFramePr>
          <p:cNvPr id="33" name="Google Shape;2888;p84">
            <a:extLst>
              <a:ext uri="{FF2B5EF4-FFF2-40B4-BE49-F238E27FC236}">
                <a16:creationId xmlns:a16="http://schemas.microsoft.com/office/drawing/2014/main" id="{3CDC9377-F5C2-409C-85FB-C3D5BFB47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050102"/>
              </p:ext>
            </p:extLst>
          </p:nvPr>
        </p:nvGraphicFramePr>
        <p:xfrm>
          <a:off x="2386221" y="1381986"/>
          <a:ext cx="4310641" cy="2692536"/>
        </p:xfrm>
        <a:graphic>
          <a:graphicData uri="http://schemas.openxmlformats.org/drawingml/2006/table">
            <a:tbl>
              <a:tblPr>
                <a:tableStyleId>{73AE3112-28DC-466D-B703-22D4C77B97A0}</a:tableStyleId>
              </a:tblPr>
              <a:tblGrid>
                <a:gridCol w="95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754">
                  <a:extLst>
                    <a:ext uri="{9D8B030D-6E8A-4147-A177-3AD203B41FA5}">
                      <a16:colId xmlns:a16="http://schemas.microsoft.com/office/drawing/2014/main" val="28583979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550">
                  <a:extLst>
                    <a:ext uri="{9D8B030D-6E8A-4147-A177-3AD203B41FA5}">
                      <a16:colId xmlns:a16="http://schemas.microsoft.com/office/drawing/2014/main" val="3520040384"/>
                    </a:ext>
                  </a:extLst>
                </a:gridCol>
                <a:gridCol w="888257">
                  <a:extLst>
                    <a:ext uri="{9D8B030D-6E8A-4147-A177-3AD203B41FA5}">
                      <a16:colId xmlns:a16="http://schemas.microsoft.com/office/drawing/2014/main" val="3079256734"/>
                    </a:ext>
                  </a:extLst>
                </a:gridCol>
              </a:tblGrid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sym typeface="Roboto Condensed"/>
                        </a:rPr>
                        <a:t>training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sym typeface="Roboto Condensed"/>
                        </a:rPr>
                        <a:t>testing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24187959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09355456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4872026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CDE0F634-46FE-4235-BC42-13751DA2D3D8}"/>
              </a:ext>
            </a:extLst>
          </p:cNvPr>
          <p:cNvSpPr/>
          <p:nvPr/>
        </p:nvSpPr>
        <p:spPr>
          <a:xfrm>
            <a:off x="2366863" y="1381986"/>
            <a:ext cx="4329999" cy="2692536"/>
          </a:xfrm>
          <a:prstGeom prst="rect">
            <a:avLst/>
          </a:prstGeom>
          <a:solidFill>
            <a:srgbClr val="F2F2F2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Google Shape;1060;p64">
            <a:extLst>
              <a:ext uri="{FF2B5EF4-FFF2-40B4-BE49-F238E27FC236}">
                <a16:creationId xmlns:a16="http://schemas.microsoft.com/office/drawing/2014/main" id="{71B4BB58-2395-4270-B6EA-FD92F3FAA6DB}"/>
              </a:ext>
            </a:extLst>
          </p:cNvPr>
          <p:cNvSpPr txBox="1"/>
          <p:nvPr/>
        </p:nvSpPr>
        <p:spPr>
          <a:xfrm>
            <a:off x="5845286" y="1477767"/>
            <a:ext cx="878122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recall</a:t>
            </a:r>
          </a:p>
        </p:txBody>
      </p:sp>
      <p:sp>
        <p:nvSpPr>
          <p:cNvPr id="43" name="Google Shape;1060;p64">
            <a:extLst>
              <a:ext uri="{FF2B5EF4-FFF2-40B4-BE49-F238E27FC236}">
                <a16:creationId xmlns:a16="http://schemas.microsoft.com/office/drawing/2014/main" id="{E487ECBC-C471-4840-A862-134E0B16EDD1}"/>
              </a:ext>
            </a:extLst>
          </p:cNvPr>
          <p:cNvSpPr txBox="1"/>
          <p:nvPr/>
        </p:nvSpPr>
        <p:spPr>
          <a:xfrm>
            <a:off x="4819053" y="1423799"/>
            <a:ext cx="1026233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precision</a:t>
            </a:r>
          </a:p>
        </p:txBody>
      </p:sp>
      <p:sp>
        <p:nvSpPr>
          <p:cNvPr id="46" name="Google Shape;1060;p64">
            <a:extLst>
              <a:ext uri="{FF2B5EF4-FFF2-40B4-BE49-F238E27FC236}">
                <a16:creationId xmlns:a16="http://schemas.microsoft.com/office/drawing/2014/main" id="{2A631A11-2E2A-40E3-806C-5A4FB40E5D5F}"/>
              </a:ext>
            </a:extLst>
          </p:cNvPr>
          <p:cNvSpPr txBox="1"/>
          <p:nvPr/>
        </p:nvSpPr>
        <p:spPr>
          <a:xfrm>
            <a:off x="4111839" y="232552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47" name="Google Shape;1060;p64">
            <a:extLst>
              <a:ext uri="{FF2B5EF4-FFF2-40B4-BE49-F238E27FC236}">
                <a16:creationId xmlns:a16="http://schemas.microsoft.com/office/drawing/2014/main" id="{7F3002D3-C6A8-4D3F-A56D-69072C1C06D1}"/>
              </a:ext>
            </a:extLst>
          </p:cNvPr>
          <p:cNvSpPr txBox="1"/>
          <p:nvPr/>
        </p:nvSpPr>
        <p:spPr>
          <a:xfrm>
            <a:off x="3346142" y="187996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0.961856</a:t>
            </a:r>
          </a:p>
        </p:txBody>
      </p:sp>
      <p:sp>
        <p:nvSpPr>
          <p:cNvPr id="48" name="Google Shape;1060;p64">
            <a:extLst>
              <a:ext uri="{FF2B5EF4-FFF2-40B4-BE49-F238E27FC236}">
                <a16:creationId xmlns:a16="http://schemas.microsoft.com/office/drawing/2014/main" id="{1AB91C7A-02F7-4E01-8C9D-6FBC4D888453}"/>
              </a:ext>
            </a:extLst>
          </p:cNvPr>
          <p:cNvSpPr txBox="1"/>
          <p:nvPr/>
        </p:nvSpPr>
        <p:spPr>
          <a:xfrm>
            <a:off x="4154933" y="186237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49" name="Google Shape;1060;p64">
            <a:extLst>
              <a:ext uri="{FF2B5EF4-FFF2-40B4-BE49-F238E27FC236}">
                <a16:creationId xmlns:a16="http://schemas.microsoft.com/office/drawing/2014/main" id="{C71DB8E2-B49F-4A0B-92B2-7BE576E7FF47}"/>
              </a:ext>
            </a:extLst>
          </p:cNvPr>
          <p:cNvSpPr txBox="1"/>
          <p:nvPr/>
        </p:nvSpPr>
        <p:spPr>
          <a:xfrm>
            <a:off x="3303096" y="2295316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0.961856</a:t>
            </a:r>
          </a:p>
        </p:txBody>
      </p:sp>
      <p:sp>
        <p:nvSpPr>
          <p:cNvPr id="21" name="Google Shape;1060;p64">
            <a:extLst>
              <a:ext uri="{FF2B5EF4-FFF2-40B4-BE49-F238E27FC236}">
                <a16:creationId xmlns:a16="http://schemas.microsoft.com/office/drawing/2014/main" id="{70CB5708-453D-EF41-9F7C-0DDBF0FDB0DB}"/>
              </a:ext>
            </a:extLst>
          </p:cNvPr>
          <p:cNvSpPr txBox="1"/>
          <p:nvPr/>
        </p:nvSpPr>
        <p:spPr>
          <a:xfrm>
            <a:off x="2429266" y="1881089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  <p:sp>
        <p:nvSpPr>
          <p:cNvPr id="22" name="Google Shape;1060;p64">
            <a:extLst>
              <a:ext uri="{FF2B5EF4-FFF2-40B4-BE49-F238E27FC236}">
                <a16:creationId xmlns:a16="http://schemas.microsoft.com/office/drawing/2014/main" id="{2BCDE1DF-C69E-0A45-94F3-5FBA19A855C4}"/>
              </a:ext>
            </a:extLst>
          </p:cNvPr>
          <p:cNvSpPr txBox="1"/>
          <p:nvPr/>
        </p:nvSpPr>
        <p:spPr>
          <a:xfrm>
            <a:off x="2429265" y="2298456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  <p:sp>
        <p:nvSpPr>
          <p:cNvPr id="23" name="Google Shape;1060;p64">
            <a:extLst>
              <a:ext uri="{FF2B5EF4-FFF2-40B4-BE49-F238E27FC236}">
                <a16:creationId xmlns:a16="http://schemas.microsoft.com/office/drawing/2014/main" id="{D5DFC84A-1A17-FB4D-98B7-1AAE9305F4A1}"/>
              </a:ext>
            </a:extLst>
          </p:cNvPr>
          <p:cNvSpPr txBox="1"/>
          <p:nvPr/>
        </p:nvSpPr>
        <p:spPr>
          <a:xfrm>
            <a:off x="2429265" y="2794419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  <p:sp>
        <p:nvSpPr>
          <p:cNvPr id="26" name="Google Shape;1060;p64">
            <a:extLst>
              <a:ext uri="{FF2B5EF4-FFF2-40B4-BE49-F238E27FC236}">
                <a16:creationId xmlns:a16="http://schemas.microsoft.com/office/drawing/2014/main" id="{E60B6CE7-19CE-BF4D-ADCA-3B1669C20EB4}"/>
              </a:ext>
            </a:extLst>
          </p:cNvPr>
          <p:cNvSpPr txBox="1"/>
          <p:nvPr/>
        </p:nvSpPr>
        <p:spPr>
          <a:xfrm>
            <a:off x="2429265" y="3275815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</a:p>
        </p:txBody>
      </p:sp>
      <p:sp>
        <p:nvSpPr>
          <p:cNvPr id="27" name="Google Shape;1060;p64">
            <a:extLst>
              <a:ext uri="{FF2B5EF4-FFF2-40B4-BE49-F238E27FC236}">
                <a16:creationId xmlns:a16="http://schemas.microsoft.com/office/drawing/2014/main" id="{A59B42EC-B7F1-4942-BB3A-AAC76CC0042D}"/>
              </a:ext>
            </a:extLst>
          </p:cNvPr>
          <p:cNvSpPr txBox="1"/>
          <p:nvPr/>
        </p:nvSpPr>
        <p:spPr>
          <a:xfrm>
            <a:off x="2429264" y="370330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</a:p>
        </p:txBody>
      </p:sp>
      <p:sp>
        <p:nvSpPr>
          <p:cNvPr id="28" name="Google Shape;1060;p64">
            <a:extLst>
              <a:ext uri="{FF2B5EF4-FFF2-40B4-BE49-F238E27FC236}">
                <a16:creationId xmlns:a16="http://schemas.microsoft.com/office/drawing/2014/main" id="{B1810FEF-8FAD-A64E-B909-5473646BDCCA}"/>
              </a:ext>
            </a:extLst>
          </p:cNvPr>
          <p:cNvSpPr txBox="1"/>
          <p:nvPr/>
        </p:nvSpPr>
        <p:spPr>
          <a:xfrm>
            <a:off x="4929037" y="1883330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31" name="Google Shape;1060;p64">
            <a:extLst>
              <a:ext uri="{FF2B5EF4-FFF2-40B4-BE49-F238E27FC236}">
                <a16:creationId xmlns:a16="http://schemas.microsoft.com/office/drawing/2014/main" id="{14F97DF3-8983-544F-8714-746D7D23429E}"/>
              </a:ext>
            </a:extLst>
          </p:cNvPr>
          <p:cNvSpPr txBox="1"/>
          <p:nvPr/>
        </p:nvSpPr>
        <p:spPr>
          <a:xfrm>
            <a:off x="5802868" y="366792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37" name="Google Shape;1060;p64">
            <a:extLst>
              <a:ext uri="{FF2B5EF4-FFF2-40B4-BE49-F238E27FC236}">
                <a16:creationId xmlns:a16="http://schemas.microsoft.com/office/drawing/2014/main" id="{16F201E5-8D81-C84C-BED4-DA582CDD401D}"/>
              </a:ext>
            </a:extLst>
          </p:cNvPr>
          <p:cNvSpPr txBox="1"/>
          <p:nvPr/>
        </p:nvSpPr>
        <p:spPr>
          <a:xfrm>
            <a:off x="5764669" y="321013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BCF27254-7023-3741-866E-E2AE1DE04BE4}"/>
              </a:ext>
            </a:extLst>
          </p:cNvPr>
          <p:cNvSpPr txBox="1"/>
          <p:nvPr/>
        </p:nvSpPr>
        <p:spPr>
          <a:xfrm>
            <a:off x="5766710" y="278302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39" name="Google Shape;1060;p64">
            <a:extLst>
              <a:ext uri="{FF2B5EF4-FFF2-40B4-BE49-F238E27FC236}">
                <a16:creationId xmlns:a16="http://schemas.microsoft.com/office/drawing/2014/main" id="{474862E3-2B07-7648-8552-AC6E5357231A}"/>
              </a:ext>
            </a:extLst>
          </p:cNvPr>
          <p:cNvSpPr txBox="1"/>
          <p:nvPr/>
        </p:nvSpPr>
        <p:spPr>
          <a:xfrm>
            <a:off x="5764670" y="2324161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40" name="Google Shape;1060;p64">
            <a:extLst>
              <a:ext uri="{FF2B5EF4-FFF2-40B4-BE49-F238E27FC236}">
                <a16:creationId xmlns:a16="http://schemas.microsoft.com/office/drawing/2014/main" id="{A3712A14-BA97-1A4E-9C9D-1EB506932A09}"/>
              </a:ext>
            </a:extLst>
          </p:cNvPr>
          <p:cNvSpPr txBox="1"/>
          <p:nvPr/>
        </p:nvSpPr>
        <p:spPr>
          <a:xfrm>
            <a:off x="5764670" y="1873980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41" name="Google Shape;1060;p64">
            <a:extLst>
              <a:ext uri="{FF2B5EF4-FFF2-40B4-BE49-F238E27FC236}">
                <a16:creationId xmlns:a16="http://schemas.microsoft.com/office/drawing/2014/main" id="{0C10E607-BC13-B94A-A710-77CBDFD45D42}"/>
              </a:ext>
            </a:extLst>
          </p:cNvPr>
          <p:cNvSpPr txBox="1"/>
          <p:nvPr/>
        </p:nvSpPr>
        <p:spPr>
          <a:xfrm>
            <a:off x="3346263" y="279461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0.963918</a:t>
            </a:r>
          </a:p>
        </p:txBody>
      </p:sp>
      <p:sp>
        <p:nvSpPr>
          <p:cNvPr id="42" name="Google Shape;1060;p64">
            <a:extLst>
              <a:ext uri="{FF2B5EF4-FFF2-40B4-BE49-F238E27FC236}">
                <a16:creationId xmlns:a16="http://schemas.microsoft.com/office/drawing/2014/main" id="{4EA66551-4E43-DA49-9C04-55B23A1F5D24}"/>
              </a:ext>
            </a:extLst>
          </p:cNvPr>
          <p:cNvSpPr txBox="1"/>
          <p:nvPr/>
        </p:nvSpPr>
        <p:spPr>
          <a:xfrm>
            <a:off x="4118570" y="278866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51" name="Google Shape;1060;p64">
            <a:extLst>
              <a:ext uri="{FF2B5EF4-FFF2-40B4-BE49-F238E27FC236}">
                <a16:creationId xmlns:a16="http://schemas.microsoft.com/office/drawing/2014/main" id="{5A7148C7-D818-0C48-B904-0E304FFA5605}"/>
              </a:ext>
            </a:extLst>
          </p:cNvPr>
          <p:cNvSpPr txBox="1"/>
          <p:nvPr/>
        </p:nvSpPr>
        <p:spPr>
          <a:xfrm>
            <a:off x="4937596" y="366792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2" name="Google Shape;1060;p64">
            <a:extLst>
              <a:ext uri="{FF2B5EF4-FFF2-40B4-BE49-F238E27FC236}">
                <a16:creationId xmlns:a16="http://schemas.microsoft.com/office/drawing/2014/main" id="{A11D756F-F5CD-4345-87DA-71D9B993F231}"/>
              </a:ext>
            </a:extLst>
          </p:cNvPr>
          <p:cNvSpPr txBox="1"/>
          <p:nvPr/>
        </p:nvSpPr>
        <p:spPr>
          <a:xfrm>
            <a:off x="4933584" y="3262056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3" name="Google Shape;1060;p64">
            <a:extLst>
              <a:ext uri="{FF2B5EF4-FFF2-40B4-BE49-F238E27FC236}">
                <a16:creationId xmlns:a16="http://schemas.microsoft.com/office/drawing/2014/main" id="{27D9AC05-B1B0-1741-9581-37A57298E3C1}"/>
              </a:ext>
            </a:extLst>
          </p:cNvPr>
          <p:cNvSpPr txBox="1"/>
          <p:nvPr/>
        </p:nvSpPr>
        <p:spPr>
          <a:xfrm>
            <a:off x="4937597" y="2797146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4" name="Google Shape;1060;p64">
            <a:extLst>
              <a:ext uri="{FF2B5EF4-FFF2-40B4-BE49-F238E27FC236}">
                <a16:creationId xmlns:a16="http://schemas.microsoft.com/office/drawing/2014/main" id="{59409C5C-8D96-534E-9D42-747DD2AD7A46}"/>
              </a:ext>
            </a:extLst>
          </p:cNvPr>
          <p:cNvSpPr txBox="1"/>
          <p:nvPr/>
        </p:nvSpPr>
        <p:spPr>
          <a:xfrm>
            <a:off x="4938255" y="2340041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5" name="Google Shape;1060;p64">
            <a:extLst>
              <a:ext uri="{FF2B5EF4-FFF2-40B4-BE49-F238E27FC236}">
                <a16:creationId xmlns:a16="http://schemas.microsoft.com/office/drawing/2014/main" id="{A7A21F7C-9FE0-8241-B679-ECB37A9048D6}"/>
              </a:ext>
            </a:extLst>
          </p:cNvPr>
          <p:cNvSpPr txBox="1"/>
          <p:nvPr/>
        </p:nvSpPr>
        <p:spPr>
          <a:xfrm>
            <a:off x="4137587" y="371305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56" name="Google Shape;1060;p64">
            <a:extLst>
              <a:ext uri="{FF2B5EF4-FFF2-40B4-BE49-F238E27FC236}">
                <a16:creationId xmlns:a16="http://schemas.microsoft.com/office/drawing/2014/main" id="{A4D38EF2-1C93-B943-BF3E-E1CB625D6180}"/>
              </a:ext>
            </a:extLst>
          </p:cNvPr>
          <p:cNvSpPr txBox="1"/>
          <p:nvPr/>
        </p:nvSpPr>
        <p:spPr>
          <a:xfrm>
            <a:off x="3346138" y="3674665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0.962887</a:t>
            </a:r>
          </a:p>
        </p:txBody>
      </p:sp>
      <p:sp>
        <p:nvSpPr>
          <p:cNvPr id="57" name="Google Shape;1060;p64">
            <a:extLst>
              <a:ext uri="{FF2B5EF4-FFF2-40B4-BE49-F238E27FC236}">
                <a16:creationId xmlns:a16="http://schemas.microsoft.com/office/drawing/2014/main" id="{1EFBFDF6-AFC8-444A-B8F5-FD9520AFDD8F}"/>
              </a:ext>
            </a:extLst>
          </p:cNvPr>
          <p:cNvSpPr txBox="1"/>
          <p:nvPr/>
        </p:nvSpPr>
        <p:spPr>
          <a:xfrm>
            <a:off x="4145428" y="3237295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58" name="Google Shape;1060;p64">
            <a:extLst>
              <a:ext uri="{FF2B5EF4-FFF2-40B4-BE49-F238E27FC236}">
                <a16:creationId xmlns:a16="http://schemas.microsoft.com/office/drawing/2014/main" id="{A7EAE960-518E-CB4A-8A05-31E28D920191}"/>
              </a:ext>
            </a:extLst>
          </p:cNvPr>
          <p:cNvSpPr txBox="1"/>
          <p:nvPr/>
        </p:nvSpPr>
        <p:spPr>
          <a:xfrm>
            <a:off x="3346140" y="3237295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0.963918</a:t>
            </a:r>
          </a:p>
        </p:txBody>
      </p:sp>
    </p:spTree>
    <p:extLst>
      <p:ext uri="{BB962C8B-B14F-4D97-AF65-F5344CB8AC3E}">
        <p14:creationId xmlns:p14="http://schemas.microsoft.com/office/powerpoint/2010/main" val="205107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685961-F821-467A-830D-C82538B3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  <a:endParaRPr lang="en-GB" dirty="0"/>
          </a:p>
        </p:txBody>
      </p:sp>
      <p:graphicFrame>
        <p:nvGraphicFramePr>
          <p:cNvPr id="33" name="Google Shape;2888;p84">
            <a:extLst>
              <a:ext uri="{FF2B5EF4-FFF2-40B4-BE49-F238E27FC236}">
                <a16:creationId xmlns:a16="http://schemas.microsoft.com/office/drawing/2014/main" id="{3CDC9377-F5C2-409C-85FB-C3D5BFB47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525678"/>
              </p:ext>
            </p:extLst>
          </p:nvPr>
        </p:nvGraphicFramePr>
        <p:xfrm>
          <a:off x="2223089" y="1386279"/>
          <a:ext cx="4310641" cy="2692536"/>
        </p:xfrm>
        <a:graphic>
          <a:graphicData uri="http://schemas.openxmlformats.org/drawingml/2006/table">
            <a:tbl>
              <a:tblPr>
                <a:tableStyleId>{73AE3112-28DC-466D-B703-22D4C77B97A0}</a:tableStyleId>
              </a:tblPr>
              <a:tblGrid>
                <a:gridCol w="95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754">
                  <a:extLst>
                    <a:ext uri="{9D8B030D-6E8A-4147-A177-3AD203B41FA5}">
                      <a16:colId xmlns:a16="http://schemas.microsoft.com/office/drawing/2014/main" val="28583979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550">
                  <a:extLst>
                    <a:ext uri="{9D8B030D-6E8A-4147-A177-3AD203B41FA5}">
                      <a16:colId xmlns:a16="http://schemas.microsoft.com/office/drawing/2014/main" val="3520040384"/>
                    </a:ext>
                  </a:extLst>
                </a:gridCol>
                <a:gridCol w="888257">
                  <a:extLst>
                    <a:ext uri="{9D8B030D-6E8A-4147-A177-3AD203B41FA5}">
                      <a16:colId xmlns:a16="http://schemas.microsoft.com/office/drawing/2014/main" val="3079256734"/>
                    </a:ext>
                  </a:extLst>
                </a:gridCol>
              </a:tblGrid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sym typeface="Roboto Condensed"/>
                        </a:rPr>
                        <a:t>training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sym typeface="Roboto Condensed"/>
                        </a:rPr>
                        <a:t>testing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24187959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09355456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4872026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CDE0F634-46FE-4235-BC42-13751DA2D3D8}"/>
              </a:ext>
            </a:extLst>
          </p:cNvPr>
          <p:cNvSpPr/>
          <p:nvPr/>
        </p:nvSpPr>
        <p:spPr>
          <a:xfrm>
            <a:off x="2203731" y="1386279"/>
            <a:ext cx="4329999" cy="2692536"/>
          </a:xfrm>
          <a:prstGeom prst="rect">
            <a:avLst/>
          </a:prstGeom>
          <a:solidFill>
            <a:srgbClr val="F2F2F2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Google Shape;1060;p64">
            <a:extLst>
              <a:ext uri="{FF2B5EF4-FFF2-40B4-BE49-F238E27FC236}">
                <a16:creationId xmlns:a16="http://schemas.microsoft.com/office/drawing/2014/main" id="{71B4BB58-2395-4270-B6EA-FD92F3FAA6DB}"/>
              </a:ext>
            </a:extLst>
          </p:cNvPr>
          <p:cNvSpPr txBox="1"/>
          <p:nvPr/>
        </p:nvSpPr>
        <p:spPr>
          <a:xfrm>
            <a:off x="5682154" y="1482060"/>
            <a:ext cx="878122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recall</a:t>
            </a:r>
          </a:p>
        </p:txBody>
      </p:sp>
      <p:sp>
        <p:nvSpPr>
          <p:cNvPr id="43" name="Google Shape;1060;p64">
            <a:extLst>
              <a:ext uri="{FF2B5EF4-FFF2-40B4-BE49-F238E27FC236}">
                <a16:creationId xmlns:a16="http://schemas.microsoft.com/office/drawing/2014/main" id="{E487ECBC-C471-4840-A862-134E0B16EDD1}"/>
              </a:ext>
            </a:extLst>
          </p:cNvPr>
          <p:cNvSpPr txBox="1"/>
          <p:nvPr/>
        </p:nvSpPr>
        <p:spPr>
          <a:xfrm>
            <a:off x="4655921" y="1428092"/>
            <a:ext cx="1026233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precision</a:t>
            </a:r>
          </a:p>
        </p:txBody>
      </p:sp>
      <p:sp>
        <p:nvSpPr>
          <p:cNvPr id="46" name="Google Shape;1060;p64">
            <a:extLst>
              <a:ext uri="{FF2B5EF4-FFF2-40B4-BE49-F238E27FC236}">
                <a16:creationId xmlns:a16="http://schemas.microsoft.com/office/drawing/2014/main" id="{2A631A11-2E2A-40E3-806C-5A4FB40E5D5F}"/>
              </a:ext>
            </a:extLst>
          </p:cNvPr>
          <p:cNvSpPr txBox="1"/>
          <p:nvPr/>
        </p:nvSpPr>
        <p:spPr>
          <a:xfrm>
            <a:off x="3948707" y="2329816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47" name="Google Shape;1060;p64">
            <a:extLst>
              <a:ext uri="{FF2B5EF4-FFF2-40B4-BE49-F238E27FC236}">
                <a16:creationId xmlns:a16="http://schemas.microsoft.com/office/drawing/2014/main" id="{7F3002D3-C6A8-4D3F-A56D-69072C1C06D1}"/>
              </a:ext>
            </a:extLst>
          </p:cNvPr>
          <p:cNvSpPr txBox="1"/>
          <p:nvPr/>
        </p:nvSpPr>
        <p:spPr>
          <a:xfrm>
            <a:off x="3183010" y="1884261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0.961856</a:t>
            </a:r>
          </a:p>
        </p:txBody>
      </p:sp>
      <p:sp>
        <p:nvSpPr>
          <p:cNvPr id="48" name="Google Shape;1060;p64">
            <a:extLst>
              <a:ext uri="{FF2B5EF4-FFF2-40B4-BE49-F238E27FC236}">
                <a16:creationId xmlns:a16="http://schemas.microsoft.com/office/drawing/2014/main" id="{1AB91C7A-02F7-4E01-8C9D-6FBC4D888453}"/>
              </a:ext>
            </a:extLst>
          </p:cNvPr>
          <p:cNvSpPr txBox="1"/>
          <p:nvPr/>
        </p:nvSpPr>
        <p:spPr>
          <a:xfrm>
            <a:off x="3991801" y="1866671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49" name="Google Shape;1060;p64">
            <a:extLst>
              <a:ext uri="{FF2B5EF4-FFF2-40B4-BE49-F238E27FC236}">
                <a16:creationId xmlns:a16="http://schemas.microsoft.com/office/drawing/2014/main" id="{C71DB8E2-B49F-4A0B-92B2-7BE576E7FF47}"/>
              </a:ext>
            </a:extLst>
          </p:cNvPr>
          <p:cNvSpPr txBox="1"/>
          <p:nvPr/>
        </p:nvSpPr>
        <p:spPr>
          <a:xfrm>
            <a:off x="3139964" y="2299609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0.961856</a:t>
            </a:r>
          </a:p>
        </p:txBody>
      </p:sp>
      <p:sp>
        <p:nvSpPr>
          <p:cNvPr id="21" name="Google Shape;1060;p64">
            <a:extLst>
              <a:ext uri="{FF2B5EF4-FFF2-40B4-BE49-F238E27FC236}">
                <a16:creationId xmlns:a16="http://schemas.microsoft.com/office/drawing/2014/main" id="{70CB5708-453D-EF41-9F7C-0DDBF0FDB0DB}"/>
              </a:ext>
            </a:extLst>
          </p:cNvPr>
          <p:cNvSpPr txBox="1"/>
          <p:nvPr/>
        </p:nvSpPr>
        <p:spPr>
          <a:xfrm>
            <a:off x="2266134" y="1885382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  <p:sp>
        <p:nvSpPr>
          <p:cNvPr id="22" name="Google Shape;1060;p64">
            <a:extLst>
              <a:ext uri="{FF2B5EF4-FFF2-40B4-BE49-F238E27FC236}">
                <a16:creationId xmlns:a16="http://schemas.microsoft.com/office/drawing/2014/main" id="{2BCDE1DF-C69E-0A45-94F3-5FBA19A855C4}"/>
              </a:ext>
            </a:extLst>
          </p:cNvPr>
          <p:cNvSpPr txBox="1"/>
          <p:nvPr/>
        </p:nvSpPr>
        <p:spPr>
          <a:xfrm>
            <a:off x="2266133" y="2302749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  <p:sp>
        <p:nvSpPr>
          <p:cNvPr id="23" name="Google Shape;1060;p64">
            <a:extLst>
              <a:ext uri="{FF2B5EF4-FFF2-40B4-BE49-F238E27FC236}">
                <a16:creationId xmlns:a16="http://schemas.microsoft.com/office/drawing/2014/main" id="{D5DFC84A-1A17-FB4D-98B7-1AAE9305F4A1}"/>
              </a:ext>
            </a:extLst>
          </p:cNvPr>
          <p:cNvSpPr txBox="1"/>
          <p:nvPr/>
        </p:nvSpPr>
        <p:spPr>
          <a:xfrm>
            <a:off x="2266133" y="2798712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  <p:sp>
        <p:nvSpPr>
          <p:cNvPr id="26" name="Google Shape;1060;p64">
            <a:extLst>
              <a:ext uri="{FF2B5EF4-FFF2-40B4-BE49-F238E27FC236}">
                <a16:creationId xmlns:a16="http://schemas.microsoft.com/office/drawing/2014/main" id="{E60B6CE7-19CE-BF4D-ADCA-3B1669C20EB4}"/>
              </a:ext>
            </a:extLst>
          </p:cNvPr>
          <p:cNvSpPr txBox="1"/>
          <p:nvPr/>
        </p:nvSpPr>
        <p:spPr>
          <a:xfrm>
            <a:off x="2266133" y="328010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</a:p>
        </p:txBody>
      </p:sp>
      <p:sp>
        <p:nvSpPr>
          <p:cNvPr id="27" name="Google Shape;1060;p64">
            <a:extLst>
              <a:ext uri="{FF2B5EF4-FFF2-40B4-BE49-F238E27FC236}">
                <a16:creationId xmlns:a16="http://schemas.microsoft.com/office/drawing/2014/main" id="{A59B42EC-B7F1-4942-BB3A-AAC76CC0042D}"/>
              </a:ext>
            </a:extLst>
          </p:cNvPr>
          <p:cNvSpPr txBox="1"/>
          <p:nvPr/>
        </p:nvSpPr>
        <p:spPr>
          <a:xfrm>
            <a:off x="2266132" y="370759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</a:p>
        </p:txBody>
      </p:sp>
      <p:sp>
        <p:nvSpPr>
          <p:cNvPr id="28" name="Google Shape;1060;p64">
            <a:extLst>
              <a:ext uri="{FF2B5EF4-FFF2-40B4-BE49-F238E27FC236}">
                <a16:creationId xmlns:a16="http://schemas.microsoft.com/office/drawing/2014/main" id="{B1810FEF-8FAD-A64E-B909-5473646BDCCA}"/>
              </a:ext>
            </a:extLst>
          </p:cNvPr>
          <p:cNvSpPr txBox="1"/>
          <p:nvPr/>
        </p:nvSpPr>
        <p:spPr>
          <a:xfrm>
            <a:off x="4765905" y="188762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31" name="Google Shape;1060;p64">
            <a:extLst>
              <a:ext uri="{FF2B5EF4-FFF2-40B4-BE49-F238E27FC236}">
                <a16:creationId xmlns:a16="http://schemas.microsoft.com/office/drawing/2014/main" id="{14F97DF3-8983-544F-8714-746D7D23429E}"/>
              </a:ext>
            </a:extLst>
          </p:cNvPr>
          <p:cNvSpPr txBox="1"/>
          <p:nvPr/>
        </p:nvSpPr>
        <p:spPr>
          <a:xfrm>
            <a:off x="5639736" y="367221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37" name="Google Shape;1060;p64">
            <a:extLst>
              <a:ext uri="{FF2B5EF4-FFF2-40B4-BE49-F238E27FC236}">
                <a16:creationId xmlns:a16="http://schemas.microsoft.com/office/drawing/2014/main" id="{16F201E5-8D81-C84C-BED4-DA582CDD401D}"/>
              </a:ext>
            </a:extLst>
          </p:cNvPr>
          <p:cNvSpPr txBox="1"/>
          <p:nvPr/>
        </p:nvSpPr>
        <p:spPr>
          <a:xfrm>
            <a:off x="5601537" y="321442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BCF27254-7023-3741-866E-E2AE1DE04BE4}"/>
              </a:ext>
            </a:extLst>
          </p:cNvPr>
          <p:cNvSpPr txBox="1"/>
          <p:nvPr/>
        </p:nvSpPr>
        <p:spPr>
          <a:xfrm>
            <a:off x="5603578" y="2787320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39" name="Google Shape;1060;p64">
            <a:extLst>
              <a:ext uri="{FF2B5EF4-FFF2-40B4-BE49-F238E27FC236}">
                <a16:creationId xmlns:a16="http://schemas.microsoft.com/office/drawing/2014/main" id="{474862E3-2B07-7648-8552-AC6E5357231A}"/>
              </a:ext>
            </a:extLst>
          </p:cNvPr>
          <p:cNvSpPr txBox="1"/>
          <p:nvPr/>
        </p:nvSpPr>
        <p:spPr>
          <a:xfrm>
            <a:off x="5601538" y="232845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40" name="Google Shape;1060;p64">
            <a:extLst>
              <a:ext uri="{FF2B5EF4-FFF2-40B4-BE49-F238E27FC236}">
                <a16:creationId xmlns:a16="http://schemas.microsoft.com/office/drawing/2014/main" id="{A3712A14-BA97-1A4E-9C9D-1EB506932A09}"/>
              </a:ext>
            </a:extLst>
          </p:cNvPr>
          <p:cNvSpPr txBox="1"/>
          <p:nvPr/>
        </p:nvSpPr>
        <p:spPr>
          <a:xfrm>
            <a:off x="5601538" y="187827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41" name="Google Shape;1060;p64">
            <a:extLst>
              <a:ext uri="{FF2B5EF4-FFF2-40B4-BE49-F238E27FC236}">
                <a16:creationId xmlns:a16="http://schemas.microsoft.com/office/drawing/2014/main" id="{0C10E607-BC13-B94A-A710-77CBDFD45D42}"/>
              </a:ext>
            </a:extLst>
          </p:cNvPr>
          <p:cNvSpPr txBox="1"/>
          <p:nvPr/>
        </p:nvSpPr>
        <p:spPr>
          <a:xfrm>
            <a:off x="3183131" y="279890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0.967010</a:t>
            </a:r>
          </a:p>
        </p:txBody>
      </p:sp>
      <p:sp>
        <p:nvSpPr>
          <p:cNvPr id="42" name="Google Shape;1060;p64">
            <a:extLst>
              <a:ext uri="{FF2B5EF4-FFF2-40B4-BE49-F238E27FC236}">
                <a16:creationId xmlns:a16="http://schemas.microsoft.com/office/drawing/2014/main" id="{4EA66551-4E43-DA49-9C04-55B23A1F5D24}"/>
              </a:ext>
            </a:extLst>
          </p:cNvPr>
          <p:cNvSpPr txBox="1"/>
          <p:nvPr/>
        </p:nvSpPr>
        <p:spPr>
          <a:xfrm>
            <a:off x="3955438" y="2792961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51" name="Google Shape;1060;p64">
            <a:extLst>
              <a:ext uri="{FF2B5EF4-FFF2-40B4-BE49-F238E27FC236}">
                <a16:creationId xmlns:a16="http://schemas.microsoft.com/office/drawing/2014/main" id="{5A7148C7-D818-0C48-B904-0E304FFA5605}"/>
              </a:ext>
            </a:extLst>
          </p:cNvPr>
          <p:cNvSpPr txBox="1"/>
          <p:nvPr/>
        </p:nvSpPr>
        <p:spPr>
          <a:xfrm>
            <a:off x="4774464" y="367221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2" name="Google Shape;1060;p64">
            <a:extLst>
              <a:ext uri="{FF2B5EF4-FFF2-40B4-BE49-F238E27FC236}">
                <a16:creationId xmlns:a16="http://schemas.microsoft.com/office/drawing/2014/main" id="{A11D756F-F5CD-4345-87DA-71D9B993F231}"/>
              </a:ext>
            </a:extLst>
          </p:cNvPr>
          <p:cNvSpPr txBox="1"/>
          <p:nvPr/>
        </p:nvSpPr>
        <p:spPr>
          <a:xfrm>
            <a:off x="4770452" y="3266349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3" name="Google Shape;1060;p64">
            <a:extLst>
              <a:ext uri="{FF2B5EF4-FFF2-40B4-BE49-F238E27FC236}">
                <a16:creationId xmlns:a16="http://schemas.microsoft.com/office/drawing/2014/main" id="{27D9AC05-B1B0-1741-9581-37A57298E3C1}"/>
              </a:ext>
            </a:extLst>
          </p:cNvPr>
          <p:cNvSpPr txBox="1"/>
          <p:nvPr/>
        </p:nvSpPr>
        <p:spPr>
          <a:xfrm>
            <a:off x="4774465" y="2801439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4" name="Google Shape;1060;p64">
            <a:extLst>
              <a:ext uri="{FF2B5EF4-FFF2-40B4-BE49-F238E27FC236}">
                <a16:creationId xmlns:a16="http://schemas.microsoft.com/office/drawing/2014/main" id="{59409C5C-8D96-534E-9D42-747DD2AD7A46}"/>
              </a:ext>
            </a:extLst>
          </p:cNvPr>
          <p:cNvSpPr txBox="1"/>
          <p:nvPr/>
        </p:nvSpPr>
        <p:spPr>
          <a:xfrm>
            <a:off x="4775123" y="234433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5" name="Google Shape;1060;p64">
            <a:extLst>
              <a:ext uri="{FF2B5EF4-FFF2-40B4-BE49-F238E27FC236}">
                <a16:creationId xmlns:a16="http://schemas.microsoft.com/office/drawing/2014/main" id="{A7A21F7C-9FE0-8241-B679-ECB37A9048D6}"/>
              </a:ext>
            </a:extLst>
          </p:cNvPr>
          <p:cNvSpPr txBox="1"/>
          <p:nvPr/>
        </p:nvSpPr>
        <p:spPr>
          <a:xfrm>
            <a:off x="3974455" y="3717346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56" name="Google Shape;1060;p64">
            <a:extLst>
              <a:ext uri="{FF2B5EF4-FFF2-40B4-BE49-F238E27FC236}">
                <a16:creationId xmlns:a16="http://schemas.microsoft.com/office/drawing/2014/main" id="{A4D38EF2-1C93-B943-BF3E-E1CB625D6180}"/>
              </a:ext>
            </a:extLst>
          </p:cNvPr>
          <p:cNvSpPr txBox="1"/>
          <p:nvPr/>
        </p:nvSpPr>
        <p:spPr>
          <a:xfrm>
            <a:off x="3183006" y="367895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0.967010</a:t>
            </a:r>
          </a:p>
        </p:txBody>
      </p:sp>
      <p:sp>
        <p:nvSpPr>
          <p:cNvPr id="57" name="Google Shape;1060;p64">
            <a:extLst>
              <a:ext uri="{FF2B5EF4-FFF2-40B4-BE49-F238E27FC236}">
                <a16:creationId xmlns:a16="http://schemas.microsoft.com/office/drawing/2014/main" id="{1EFBFDF6-AFC8-444A-B8F5-FD9520AFDD8F}"/>
              </a:ext>
            </a:extLst>
          </p:cNvPr>
          <p:cNvSpPr txBox="1"/>
          <p:nvPr/>
        </p:nvSpPr>
        <p:spPr>
          <a:xfrm>
            <a:off x="3982296" y="324158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58" name="Google Shape;1060;p64">
            <a:extLst>
              <a:ext uri="{FF2B5EF4-FFF2-40B4-BE49-F238E27FC236}">
                <a16:creationId xmlns:a16="http://schemas.microsoft.com/office/drawing/2014/main" id="{A7EAE960-518E-CB4A-8A05-31E28D920191}"/>
              </a:ext>
            </a:extLst>
          </p:cNvPr>
          <p:cNvSpPr txBox="1"/>
          <p:nvPr/>
        </p:nvSpPr>
        <p:spPr>
          <a:xfrm>
            <a:off x="3183008" y="324158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0.967010</a:t>
            </a:r>
          </a:p>
        </p:txBody>
      </p:sp>
    </p:spTree>
    <p:extLst>
      <p:ext uri="{BB962C8B-B14F-4D97-AF65-F5344CB8AC3E}">
        <p14:creationId xmlns:p14="http://schemas.microsoft.com/office/powerpoint/2010/main" val="76184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685961-F821-467A-830D-C82538B3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GB" dirty="0"/>
          </a:p>
        </p:txBody>
      </p:sp>
      <p:graphicFrame>
        <p:nvGraphicFramePr>
          <p:cNvPr id="33" name="Google Shape;2888;p84">
            <a:extLst>
              <a:ext uri="{FF2B5EF4-FFF2-40B4-BE49-F238E27FC236}">
                <a16:creationId xmlns:a16="http://schemas.microsoft.com/office/drawing/2014/main" id="{3CDC9377-F5C2-409C-85FB-C3D5BFB47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616569"/>
              </p:ext>
            </p:extLst>
          </p:nvPr>
        </p:nvGraphicFramePr>
        <p:xfrm>
          <a:off x="2313241" y="1407743"/>
          <a:ext cx="4310641" cy="2692536"/>
        </p:xfrm>
        <a:graphic>
          <a:graphicData uri="http://schemas.openxmlformats.org/drawingml/2006/table">
            <a:tbl>
              <a:tblPr>
                <a:tableStyleId>{73AE3112-28DC-466D-B703-22D4C77B97A0}</a:tableStyleId>
              </a:tblPr>
              <a:tblGrid>
                <a:gridCol w="95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754">
                  <a:extLst>
                    <a:ext uri="{9D8B030D-6E8A-4147-A177-3AD203B41FA5}">
                      <a16:colId xmlns:a16="http://schemas.microsoft.com/office/drawing/2014/main" val="28583979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550">
                  <a:extLst>
                    <a:ext uri="{9D8B030D-6E8A-4147-A177-3AD203B41FA5}">
                      <a16:colId xmlns:a16="http://schemas.microsoft.com/office/drawing/2014/main" val="3520040384"/>
                    </a:ext>
                  </a:extLst>
                </a:gridCol>
                <a:gridCol w="888257">
                  <a:extLst>
                    <a:ext uri="{9D8B030D-6E8A-4147-A177-3AD203B41FA5}">
                      <a16:colId xmlns:a16="http://schemas.microsoft.com/office/drawing/2014/main" val="3079256734"/>
                    </a:ext>
                  </a:extLst>
                </a:gridCol>
              </a:tblGrid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sym typeface="Roboto Condensed"/>
                        </a:rPr>
                        <a:t>training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sym typeface="Roboto Condensed"/>
                        </a:rPr>
                        <a:t>testing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24187959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09355456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4872026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CDE0F634-46FE-4235-BC42-13751DA2D3D8}"/>
              </a:ext>
            </a:extLst>
          </p:cNvPr>
          <p:cNvSpPr/>
          <p:nvPr/>
        </p:nvSpPr>
        <p:spPr>
          <a:xfrm>
            <a:off x="2293883" y="1407743"/>
            <a:ext cx="4329999" cy="2692536"/>
          </a:xfrm>
          <a:prstGeom prst="rect">
            <a:avLst/>
          </a:prstGeom>
          <a:solidFill>
            <a:srgbClr val="F2F2F2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Google Shape;1060;p64">
            <a:extLst>
              <a:ext uri="{FF2B5EF4-FFF2-40B4-BE49-F238E27FC236}">
                <a16:creationId xmlns:a16="http://schemas.microsoft.com/office/drawing/2014/main" id="{71B4BB58-2395-4270-B6EA-FD92F3FAA6DB}"/>
              </a:ext>
            </a:extLst>
          </p:cNvPr>
          <p:cNvSpPr txBox="1"/>
          <p:nvPr/>
        </p:nvSpPr>
        <p:spPr>
          <a:xfrm>
            <a:off x="5772306" y="1503524"/>
            <a:ext cx="878122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recall</a:t>
            </a:r>
          </a:p>
        </p:txBody>
      </p:sp>
      <p:sp>
        <p:nvSpPr>
          <p:cNvPr id="43" name="Google Shape;1060;p64">
            <a:extLst>
              <a:ext uri="{FF2B5EF4-FFF2-40B4-BE49-F238E27FC236}">
                <a16:creationId xmlns:a16="http://schemas.microsoft.com/office/drawing/2014/main" id="{E487ECBC-C471-4840-A862-134E0B16EDD1}"/>
              </a:ext>
            </a:extLst>
          </p:cNvPr>
          <p:cNvSpPr txBox="1"/>
          <p:nvPr/>
        </p:nvSpPr>
        <p:spPr>
          <a:xfrm>
            <a:off x="4746073" y="1449556"/>
            <a:ext cx="1026233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precision</a:t>
            </a:r>
          </a:p>
        </p:txBody>
      </p:sp>
      <p:sp>
        <p:nvSpPr>
          <p:cNvPr id="46" name="Google Shape;1060;p64">
            <a:extLst>
              <a:ext uri="{FF2B5EF4-FFF2-40B4-BE49-F238E27FC236}">
                <a16:creationId xmlns:a16="http://schemas.microsoft.com/office/drawing/2014/main" id="{2A631A11-2E2A-40E3-806C-5A4FB40E5D5F}"/>
              </a:ext>
            </a:extLst>
          </p:cNvPr>
          <p:cNvSpPr txBox="1"/>
          <p:nvPr/>
        </p:nvSpPr>
        <p:spPr>
          <a:xfrm>
            <a:off x="4038859" y="2351280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0.962963</a:t>
            </a:r>
          </a:p>
        </p:txBody>
      </p:sp>
      <p:sp>
        <p:nvSpPr>
          <p:cNvPr id="47" name="Google Shape;1060;p64">
            <a:extLst>
              <a:ext uri="{FF2B5EF4-FFF2-40B4-BE49-F238E27FC236}">
                <a16:creationId xmlns:a16="http://schemas.microsoft.com/office/drawing/2014/main" id="{7F3002D3-C6A8-4D3F-A56D-69072C1C06D1}"/>
              </a:ext>
            </a:extLst>
          </p:cNvPr>
          <p:cNvSpPr txBox="1"/>
          <p:nvPr/>
        </p:nvSpPr>
        <p:spPr>
          <a:xfrm>
            <a:off x="3273162" y="1905725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0.964948</a:t>
            </a:r>
          </a:p>
        </p:txBody>
      </p:sp>
      <p:sp>
        <p:nvSpPr>
          <p:cNvPr id="48" name="Google Shape;1060;p64">
            <a:extLst>
              <a:ext uri="{FF2B5EF4-FFF2-40B4-BE49-F238E27FC236}">
                <a16:creationId xmlns:a16="http://schemas.microsoft.com/office/drawing/2014/main" id="{1AB91C7A-02F7-4E01-8C9D-6FBC4D888453}"/>
              </a:ext>
            </a:extLst>
          </p:cNvPr>
          <p:cNvSpPr txBox="1"/>
          <p:nvPr/>
        </p:nvSpPr>
        <p:spPr>
          <a:xfrm>
            <a:off x="4081953" y="1888135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0.954733</a:t>
            </a:r>
          </a:p>
        </p:txBody>
      </p:sp>
      <p:sp>
        <p:nvSpPr>
          <p:cNvPr id="49" name="Google Shape;1060;p64">
            <a:extLst>
              <a:ext uri="{FF2B5EF4-FFF2-40B4-BE49-F238E27FC236}">
                <a16:creationId xmlns:a16="http://schemas.microsoft.com/office/drawing/2014/main" id="{C71DB8E2-B49F-4A0B-92B2-7BE576E7FF47}"/>
              </a:ext>
            </a:extLst>
          </p:cNvPr>
          <p:cNvSpPr txBox="1"/>
          <p:nvPr/>
        </p:nvSpPr>
        <p:spPr>
          <a:xfrm>
            <a:off x="3230116" y="232107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0.967010</a:t>
            </a:r>
          </a:p>
        </p:txBody>
      </p:sp>
      <p:sp>
        <p:nvSpPr>
          <p:cNvPr id="21" name="Google Shape;1060;p64">
            <a:extLst>
              <a:ext uri="{FF2B5EF4-FFF2-40B4-BE49-F238E27FC236}">
                <a16:creationId xmlns:a16="http://schemas.microsoft.com/office/drawing/2014/main" id="{70CB5708-453D-EF41-9F7C-0DDBF0FDB0DB}"/>
              </a:ext>
            </a:extLst>
          </p:cNvPr>
          <p:cNvSpPr txBox="1"/>
          <p:nvPr/>
        </p:nvSpPr>
        <p:spPr>
          <a:xfrm>
            <a:off x="2356286" y="1906846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  <p:sp>
        <p:nvSpPr>
          <p:cNvPr id="22" name="Google Shape;1060;p64">
            <a:extLst>
              <a:ext uri="{FF2B5EF4-FFF2-40B4-BE49-F238E27FC236}">
                <a16:creationId xmlns:a16="http://schemas.microsoft.com/office/drawing/2014/main" id="{2BCDE1DF-C69E-0A45-94F3-5FBA19A855C4}"/>
              </a:ext>
            </a:extLst>
          </p:cNvPr>
          <p:cNvSpPr txBox="1"/>
          <p:nvPr/>
        </p:nvSpPr>
        <p:spPr>
          <a:xfrm>
            <a:off x="2356285" y="232421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  <p:sp>
        <p:nvSpPr>
          <p:cNvPr id="23" name="Google Shape;1060;p64">
            <a:extLst>
              <a:ext uri="{FF2B5EF4-FFF2-40B4-BE49-F238E27FC236}">
                <a16:creationId xmlns:a16="http://schemas.microsoft.com/office/drawing/2014/main" id="{D5DFC84A-1A17-FB4D-98B7-1AAE9305F4A1}"/>
              </a:ext>
            </a:extLst>
          </p:cNvPr>
          <p:cNvSpPr txBox="1"/>
          <p:nvPr/>
        </p:nvSpPr>
        <p:spPr>
          <a:xfrm>
            <a:off x="2356285" y="2820176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  <p:sp>
        <p:nvSpPr>
          <p:cNvPr id="26" name="Google Shape;1060;p64">
            <a:extLst>
              <a:ext uri="{FF2B5EF4-FFF2-40B4-BE49-F238E27FC236}">
                <a16:creationId xmlns:a16="http://schemas.microsoft.com/office/drawing/2014/main" id="{E60B6CE7-19CE-BF4D-ADCA-3B1669C20EB4}"/>
              </a:ext>
            </a:extLst>
          </p:cNvPr>
          <p:cNvSpPr txBox="1"/>
          <p:nvPr/>
        </p:nvSpPr>
        <p:spPr>
          <a:xfrm>
            <a:off x="2356285" y="3301572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</a:p>
        </p:txBody>
      </p:sp>
      <p:sp>
        <p:nvSpPr>
          <p:cNvPr id="27" name="Google Shape;1060;p64">
            <a:extLst>
              <a:ext uri="{FF2B5EF4-FFF2-40B4-BE49-F238E27FC236}">
                <a16:creationId xmlns:a16="http://schemas.microsoft.com/office/drawing/2014/main" id="{A59B42EC-B7F1-4942-BB3A-AAC76CC0042D}"/>
              </a:ext>
            </a:extLst>
          </p:cNvPr>
          <p:cNvSpPr txBox="1"/>
          <p:nvPr/>
        </p:nvSpPr>
        <p:spPr>
          <a:xfrm>
            <a:off x="2356284" y="3729061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</a:p>
        </p:txBody>
      </p:sp>
      <p:sp>
        <p:nvSpPr>
          <p:cNvPr id="28" name="Google Shape;1060;p64">
            <a:extLst>
              <a:ext uri="{FF2B5EF4-FFF2-40B4-BE49-F238E27FC236}">
                <a16:creationId xmlns:a16="http://schemas.microsoft.com/office/drawing/2014/main" id="{B1810FEF-8FAD-A64E-B909-5473646BDCCA}"/>
              </a:ext>
            </a:extLst>
          </p:cNvPr>
          <p:cNvSpPr txBox="1"/>
          <p:nvPr/>
        </p:nvSpPr>
        <p:spPr>
          <a:xfrm>
            <a:off x="4856057" y="190908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0.839286</a:t>
            </a:r>
          </a:p>
        </p:txBody>
      </p:sp>
      <p:sp>
        <p:nvSpPr>
          <p:cNvPr id="31" name="Google Shape;1060;p64">
            <a:extLst>
              <a:ext uri="{FF2B5EF4-FFF2-40B4-BE49-F238E27FC236}">
                <a16:creationId xmlns:a16="http://schemas.microsoft.com/office/drawing/2014/main" id="{14F97DF3-8983-544F-8714-746D7D23429E}"/>
              </a:ext>
            </a:extLst>
          </p:cNvPr>
          <p:cNvSpPr txBox="1"/>
          <p:nvPr/>
        </p:nvSpPr>
        <p:spPr>
          <a:xfrm>
            <a:off x="5729888" y="3693681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0.979592</a:t>
            </a:r>
          </a:p>
        </p:txBody>
      </p:sp>
      <p:sp>
        <p:nvSpPr>
          <p:cNvPr id="37" name="Google Shape;1060;p64">
            <a:extLst>
              <a:ext uri="{FF2B5EF4-FFF2-40B4-BE49-F238E27FC236}">
                <a16:creationId xmlns:a16="http://schemas.microsoft.com/office/drawing/2014/main" id="{16F201E5-8D81-C84C-BED4-DA582CDD401D}"/>
              </a:ext>
            </a:extLst>
          </p:cNvPr>
          <p:cNvSpPr txBox="1"/>
          <p:nvPr/>
        </p:nvSpPr>
        <p:spPr>
          <a:xfrm>
            <a:off x="5691689" y="3235891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0.938776</a:t>
            </a:r>
          </a:p>
        </p:txBody>
      </p: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BCF27254-7023-3741-866E-E2AE1DE04BE4}"/>
              </a:ext>
            </a:extLst>
          </p:cNvPr>
          <p:cNvSpPr txBox="1"/>
          <p:nvPr/>
        </p:nvSpPr>
        <p:spPr>
          <a:xfrm>
            <a:off x="5693730" y="280878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0.918367</a:t>
            </a:r>
          </a:p>
        </p:txBody>
      </p:sp>
      <p:sp>
        <p:nvSpPr>
          <p:cNvPr id="39" name="Google Shape;1060;p64">
            <a:extLst>
              <a:ext uri="{FF2B5EF4-FFF2-40B4-BE49-F238E27FC236}">
                <a16:creationId xmlns:a16="http://schemas.microsoft.com/office/drawing/2014/main" id="{474862E3-2B07-7648-8552-AC6E5357231A}"/>
              </a:ext>
            </a:extLst>
          </p:cNvPr>
          <p:cNvSpPr txBox="1"/>
          <p:nvPr/>
        </p:nvSpPr>
        <p:spPr>
          <a:xfrm>
            <a:off x="5691690" y="234991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0.938776</a:t>
            </a:r>
          </a:p>
        </p:txBody>
      </p:sp>
      <p:sp>
        <p:nvSpPr>
          <p:cNvPr id="40" name="Google Shape;1060;p64">
            <a:extLst>
              <a:ext uri="{FF2B5EF4-FFF2-40B4-BE49-F238E27FC236}">
                <a16:creationId xmlns:a16="http://schemas.microsoft.com/office/drawing/2014/main" id="{A3712A14-BA97-1A4E-9C9D-1EB506932A09}"/>
              </a:ext>
            </a:extLst>
          </p:cNvPr>
          <p:cNvSpPr txBox="1"/>
          <p:nvPr/>
        </p:nvSpPr>
        <p:spPr>
          <a:xfrm>
            <a:off x="5691690" y="189973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0.959184</a:t>
            </a:r>
          </a:p>
        </p:txBody>
      </p:sp>
      <p:sp>
        <p:nvSpPr>
          <p:cNvPr id="41" name="Google Shape;1060;p64">
            <a:extLst>
              <a:ext uri="{FF2B5EF4-FFF2-40B4-BE49-F238E27FC236}">
                <a16:creationId xmlns:a16="http://schemas.microsoft.com/office/drawing/2014/main" id="{0C10E607-BC13-B94A-A710-77CBDFD45D42}"/>
              </a:ext>
            </a:extLst>
          </p:cNvPr>
          <p:cNvSpPr txBox="1"/>
          <p:nvPr/>
        </p:nvSpPr>
        <p:spPr>
          <a:xfrm>
            <a:off x="3273283" y="2820371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0.987629</a:t>
            </a:r>
          </a:p>
        </p:txBody>
      </p:sp>
      <p:sp>
        <p:nvSpPr>
          <p:cNvPr id="42" name="Google Shape;1060;p64">
            <a:extLst>
              <a:ext uri="{FF2B5EF4-FFF2-40B4-BE49-F238E27FC236}">
                <a16:creationId xmlns:a16="http://schemas.microsoft.com/office/drawing/2014/main" id="{4EA66551-4E43-DA49-9C04-55B23A1F5D24}"/>
              </a:ext>
            </a:extLst>
          </p:cNvPr>
          <p:cNvSpPr txBox="1"/>
          <p:nvPr/>
        </p:nvSpPr>
        <p:spPr>
          <a:xfrm>
            <a:off x="4045590" y="2814425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0.946502</a:t>
            </a:r>
          </a:p>
        </p:txBody>
      </p:sp>
      <p:sp>
        <p:nvSpPr>
          <p:cNvPr id="51" name="Google Shape;1060;p64">
            <a:extLst>
              <a:ext uri="{FF2B5EF4-FFF2-40B4-BE49-F238E27FC236}">
                <a16:creationId xmlns:a16="http://schemas.microsoft.com/office/drawing/2014/main" id="{5A7148C7-D818-0C48-B904-0E304FFA5605}"/>
              </a:ext>
            </a:extLst>
          </p:cNvPr>
          <p:cNvSpPr txBox="1"/>
          <p:nvPr/>
        </p:nvSpPr>
        <p:spPr>
          <a:xfrm>
            <a:off x="4864616" y="3693681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0.842105</a:t>
            </a:r>
          </a:p>
        </p:txBody>
      </p:sp>
      <p:sp>
        <p:nvSpPr>
          <p:cNvPr id="52" name="Google Shape;1060;p64">
            <a:extLst>
              <a:ext uri="{FF2B5EF4-FFF2-40B4-BE49-F238E27FC236}">
                <a16:creationId xmlns:a16="http://schemas.microsoft.com/office/drawing/2014/main" id="{A11D756F-F5CD-4345-87DA-71D9B993F231}"/>
              </a:ext>
            </a:extLst>
          </p:cNvPr>
          <p:cNvSpPr txBox="1"/>
          <p:nvPr/>
        </p:nvSpPr>
        <p:spPr>
          <a:xfrm>
            <a:off x="4860604" y="328781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0.867925</a:t>
            </a:r>
          </a:p>
        </p:txBody>
      </p:sp>
      <p:sp>
        <p:nvSpPr>
          <p:cNvPr id="53" name="Google Shape;1060;p64">
            <a:extLst>
              <a:ext uri="{FF2B5EF4-FFF2-40B4-BE49-F238E27FC236}">
                <a16:creationId xmlns:a16="http://schemas.microsoft.com/office/drawing/2014/main" id="{27D9AC05-B1B0-1741-9581-37A57298E3C1}"/>
              </a:ext>
            </a:extLst>
          </p:cNvPr>
          <p:cNvSpPr txBox="1"/>
          <p:nvPr/>
        </p:nvSpPr>
        <p:spPr>
          <a:xfrm>
            <a:off x="4864617" y="282290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0.833333</a:t>
            </a:r>
          </a:p>
        </p:txBody>
      </p:sp>
      <p:sp>
        <p:nvSpPr>
          <p:cNvPr id="54" name="Google Shape;1060;p64">
            <a:extLst>
              <a:ext uri="{FF2B5EF4-FFF2-40B4-BE49-F238E27FC236}">
                <a16:creationId xmlns:a16="http://schemas.microsoft.com/office/drawing/2014/main" id="{59409C5C-8D96-534E-9D42-747DD2AD7A46}"/>
              </a:ext>
            </a:extLst>
          </p:cNvPr>
          <p:cNvSpPr txBox="1"/>
          <p:nvPr/>
        </p:nvSpPr>
        <p:spPr>
          <a:xfrm>
            <a:off x="4865275" y="236579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0.884615</a:t>
            </a:r>
          </a:p>
        </p:txBody>
      </p:sp>
      <p:sp>
        <p:nvSpPr>
          <p:cNvPr id="55" name="Google Shape;1060;p64">
            <a:extLst>
              <a:ext uri="{FF2B5EF4-FFF2-40B4-BE49-F238E27FC236}">
                <a16:creationId xmlns:a16="http://schemas.microsoft.com/office/drawing/2014/main" id="{A7A21F7C-9FE0-8241-B679-ECB37A9048D6}"/>
              </a:ext>
            </a:extLst>
          </p:cNvPr>
          <p:cNvSpPr txBox="1"/>
          <p:nvPr/>
        </p:nvSpPr>
        <p:spPr>
          <a:xfrm>
            <a:off x="4064607" y="3738810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56" name="Google Shape;1060;p64">
            <a:extLst>
              <a:ext uri="{FF2B5EF4-FFF2-40B4-BE49-F238E27FC236}">
                <a16:creationId xmlns:a16="http://schemas.microsoft.com/office/drawing/2014/main" id="{A4D38EF2-1C93-B943-BF3E-E1CB625D6180}"/>
              </a:ext>
            </a:extLst>
          </p:cNvPr>
          <p:cNvSpPr txBox="1"/>
          <p:nvPr/>
        </p:nvSpPr>
        <p:spPr>
          <a:xfrm>
            <a:off x="3273158" y="3700422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0.992784</a:t>
            </a:r>
          </a:p>
        </p:txBody>
      </p:sp>
      <p:sp>
        <p:nvSpPr>
          <p:cNvPr id="57" name="Google Shape;1060;p64">
            <a:extLst>
              <a:ext uri="{FF2B5EF4-FFF2-40B4-BE49-F238E27FC236}">
                <a16:creationId xmlns:a16="http://schemas.microsoft.com/office/drawing/2014/main" id="{1EFBFDF6-AFC8-444A-B8F5-FD9520AFDD8F}"/>
              </a:ext>
            </a:extLst>
          </p:cNvPr>
          <p:cNvSpPr txBox="1"/>
          <p:nvPr/>
        </p:nvSpPr>
        <p:spPr>
          <a:xfrm>
            <a:off x="4072448" y="3263052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58" name="Google Shape;1060;p64">
            <a:extLst>
              <a:ext uri="{FF2B5EF4-FFF2-40B4-BE49-F238E27FC236}">
                <a16:creationId xmlns:a16="http://schemas.microsoft.com/office/drawing/2014/main" id="{A7EAE960-518E-CB4A-8A05-31E28D920191}"/>
              </a:ext>
            </a:extLst>
          </p:cNvPr>
          <p:cNvSpPr txBox="1"/>
          <p:nvPr/>
        </p:nvSpPr>
        <p:spPr>
          <a:xfrm>
            <a:off x="3273160" y="3263052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0.994845</a:t>
            </a:r>
          </a:p>
        </p:txBody>
      </p:sp>
    </p:spTree>
    <p:extLst>
      <p:ext uri="{BB962C8B-B14F-4D97-AF65-F5344CB8AC3E}">
        <p14:creationId xmlns:p14="http://schemas.microsoft.com/office/powerpoint/2010/main" val="138074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685961-F821-467A-830D-C82538B3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  <a:endParaRPr lang="en-GB" dirty="0"/>
          </a:p>
        </p:txBody>
      </p:sp>
      <p:graphicFrame>
        <p:nvGraphicFramePr>
          <p:cNvPr id="33" name="Google Shape;2888;p84">
            <a:extLst>
              <a:ext uri="{FF2B5EF4-FFF2-40B4-BE49-F238E27FC236}">
                <a16:creationId xmlns:a16="http://schemas.microsoft.com/office/drawing/2014/main" id="{3CDC9377-F5C2-409C-85FB-C3D5BFB47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720250"/>
              </p:ext>
            </p:extLst>
          </p:nvPr>
        </p:nvGraphicFramePr>
        <p:xfrm>
          <a:off x="2197331" y="1394865"/>
          <a:ext cx="4310641" cy="2692536"/>
        </p:xfrm>
        <a:graphic>
          <a:graphicData uri="http://schemas.openxmlformats.org/drawingml/2006/table">
            <a:tbl>
              <a:tblPr>
                <a:tableStyleId>{73AE3112-28DC-466D-B703-22D4C77B97A0}</a:tableStyleId>
              </a:tblPr>
              <a:tblGrid>
                <a:gridCol w="95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754">
                  <a:extLst>
                    <a:ext uri="{9D8B030D-6E8A-4147-A177-3AD203B41FA5}">
                      <a16:colId xmlns:a16="http://schemas.microsoft.com/office/drawing/2014/main" val="28583979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550">
                  <a:extLst>
                    <a:ext uri="{9D8B030D-6E8A-4147-A177-3AD203B41FA5}">
                      <a16:colId xmlns:a16="http://schemas.microsoft.com/office/drawing/2014/main" val="3520040384"/>
                    </a:ext>
                  </a:extLst>
                </a:gridCol>
                <a:gridCol w="888257">
                  <a:extLst>
                    <a:ext uri="{9D8B030D-6E8A-4147-A177-3AD203B41FA5}">
                      <a16:colId xmlns:a16="http://schemas.microsoft.com/office/drawing/2014/main" val="3079256734"/>
                    </a:ext>
                  </a:extLst>
                </a:gridCol>
              </a:tblGrid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sym typeface="Roboto Condensed"/>
                        </a:rPr>
                        <a:t>training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sym typeface="Roboto Condensed"/>
                        </a:rPr>
                        <a:t>testing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24187959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09355456"/>
                  </a:ext>
                </a:extLst>
              </a:tr>
              <a:tr h="448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4872026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CDE0F634-46FE-4235-BC42-13751DA2D3D8}"/>
              </a:ext>
            </a:extLst>
          </p:cNvPr>
          <p:cNvSpPr/>
          <p:nvPr/>
        </p:nvSpPr>
        <p:spPr>
          <a:xfrm>
            <a:off x="2177973" y="1394865"/>
            <a:ext cx="4329999" cy="2692536"/>
          </a:xfrm>
          <a:prstGeom prst="rect">
            <a:avLst/>
          </a:prstGeom>
          <a:solidFill>
            <a:srgbClr val="F2F2F2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Google Shape;1060;p64">
            <a:extLst>
              <a:ext uri="{FF2B5EF4-FFF2-40B4-BE49-F238E27FC236}">
                <a16:creationId xmlns:a16="http://schemas.microsoft.com/office/drawing/2014/main" id="{71B4BB58-2395-4270-B6EA-FD92F3FAA6DB}"/>
              </a:ext>
            </a:extLst>
          </p:cNvPr>
          <p:cNvSpPr txBox="1"/>
          <p:nvPr/>
        </p:nvSpPr>
        <p:spPr>
          <a:xfrm>
            <a:off x="5656396" y="1490646"/>
            <a:ext cx="878122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recall</a:t>
            </a:r>
          </a:p>
        </p:txBody>
      </p:sp>
      <p:sp>
        <p:nvSpPr>
          <p:cNvPr id="43" name="Google Shape;1060;p64">
            <a:extLst>
              <a:ext uri="{FF2B5EF4-FFF2-40B4-BE49-F238E27FC236}">
                <a16:creationId xmlns:a16="http://schemas.microsoft.com/office/drawing/2014/main" id="{E487ECBC-C471-4840-A862-134E0B16EDD1}"/>
              </a:ext>
            </a:extLst>
          </p:cNvPr>
          <p:cNvSpPr txBox="1"/>
          <p:nvPr/>
        </p:nvSpPr>
        <p:spPr>
          <a:xfrm>
            <a:off x="4630163" y="1436678"/>
            <a:ext cx="1026233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precision</a:t>
            </a:r>
          </a:p>
        </p:txBody>
      </p:sp>
      <p:sp>
        <p:nvSpPr>
          <p:cNvPr id="46" name="Google Shape;1060;p64">
            <a:extLst>
              <a:ext uri="{FF2B5EF4-FFF2-40B4-BE49-F238E27FC236}">
                <a16:creationId xmlns:a16="http://schemas.microsoft.com/office/drawing/2014/main" id="{2A631A11-2E2A-40E3-806C-5A4FB40E5D5F}"/>
              </a:ext>
            </a:extLst>
          </p:cNvPr>
          <p:cNvSpPr txBox="1"/>
          <p:nvPr/>
        </p:nvSpPr>
        <p:spPr>
          <a:xfrm>
            <a:off x="3922949" y="2338402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47" name="Google Shape;1060;p64">
            <a:extLst>
              <a:ext uri="{FF2B5EF4-FFF2-40B4-BE49-F238E27FC236}">
                <a16:creationId xmlns:a16="http://schemas.microsoft.com/office/drawing/2014/main" id="{7F3002D3-C6A8-4D3F-A56D-69072C1C06D1}"/>
              </a:ext>
            </a:extLst>
          </p:cNvPr>
          <p:cNvSpPr txBox="1"/>
          <p:nvPr/>
        </p:nvSpPr>
        <p:spPr>
          <a:xfrm>
            <a:off x="3157252" y="189284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0.961856</a:t>
            </a:r>
          </a:p>
        </p:txBody>
      </p:sp>
      <p:sp>
        <p:nvSpPr>
          <p:cNvPr id="48" name="Google Shape;1060;p64">
            <a:extLst>
              <a:ext uri="{FF2B5EF4-FFF2-40B4-BE49-F238E27FC236}">
                <a16:creationId xmlns:a16="http://schemas.microsoft.com/office/drawing/2014/main" id="{1AB91C7A-02F7-4E01-8C9D-6FBC4D888453}"/>
              </a:ext>
            </a:extLst>
          </p:cNvPr>
          <p:cNvSpPr txBox="1"/>
          <p:nvPr/>
        </p:nvSpPr>
        <p:spPr>
          <a:xfrm>
            <a:off x="3966043" y="187525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49" name="Google Shape;1060;p64">
            <a:extLst>
              <a:ext uri="{FF2B5EF4-FFF2-40B4-BE49-F238E27FC236}">
                <a16:creationId xmlns:a16="http://schemas.microsoft.com/office/drawing/2014/main" id="{C71DB8E2-B49F-4A0B-92B2-7BE576E7FF47}"/>
              </a:ext>
            </a:extLst>
          </p:cNvPr>
          <p:cNvSpPr txBox="1"/>
          <p:nvPr/>
        </p:nvSpPr>
        <p:spPr>
          <a:xfrm>
            <a:off x="3114206" y="2308195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0.961856</a:t>
            </a:r>
          </a:p>
        </p:txBody>
      </p:sp>
      <p:sp>
        <p:nvSpPr>
          <p:cNvPr id="21" name="Google Shape;1060;p64">
            <a:extLst>
              <a:ext uri="{FF2B5EF4-FFF2-40B4-BE49-F238E27FC236}">
                <a16:creationId xmlns:a16="http://schemas.microsoft.com/office/drawing/2014/main" id="{70CB5708-453D-EF41-9F7C-0DDBF0FDB0DB}"/>
              </a:ext>
            </a:extLst>
          </p:cNvPr>
          <p:cNvSpPr txBox="1"/>
          <p:nvPr/>
        </p:nvSpPr>
        <p:spPr>
          <a:xfrm>
            <a:off x="2240376" y="189396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  <p:sp>
        <p:nvSpPr>
          <p:cNvPr id="22" name="Google Shape;1060;p64">
            <a:extLst>
              <a:ext uri="{FF2B5EF4-FFF2-40B4-BE49-F238E27FC236}">
                <a16:creationId xmlns:a16="http://schemas.microsoft.com/office/drawing/2014/main" id="{2BCDE1DF-C69E-0A45-94F3-5FBA19A855C4}"/>
              </a:ext>
            </a:extLst>
          </p:cNvPr>
          <p:cNvSpPr txBox="1"/>
          <p:nvPr/>
        </p:nvSpPr>
        <p:spPr>
          <a:xfrm>
            <a:off x="2240375" y="2311335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</a:p>
        </p:txBody>
      </p:sp>
      <p:sp>
        <p:nvSpPr>
          <p:cNvPr id="23" name="Google Shape;1060;p64">
            <a:extLst>
              <a:ext uri="{FF2B5EF4-FFF2-40B4-BE49-F238E27FC236}">
                <a16:creationId xmlns:a16="http://schemas.microsoft.com/office/drawing/2014/main" id="{D5DFC84A-1A17-FB4D-98B7-1AAE9305F4A1}"/>
              </a:ext>
            </a:extLst>
          </p:cNvPr>
          <p:cNvSpPr txBox="1"/>
          <p:nvPr/>
        </p:nvSpPr>
        <p:spPr>
          <a:xfrm>
            <a:off x="2240375" y="2807298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  <p:sp>
        <p:nvSpPr>
          <p:cNvPr id="26" name="Google Shape;1060;p64">
            <a:extLst>
              <a:ext uri="{FF2B5EF4-FFF2-40B4-BE49-F238E27FC236}">
                <a16:creationId xmlns:a16="http://schemas.microsoft.com/office/drawing/2014/main" id="{E60B6CE7-19CE-BF4D-ADCA-3B1669C20EB4}"/>
              </a:ext>
            </a:extLst>
          </p:cNvPr>
          <p:cNvSpPr txBox="1"/>
          <p:nvPr/>
        </p:nvSpPr>
        <p:spPr>
          <a:xfrm>
            <a:off x="2240375" y="328869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</a:t>
            </a:r>
          </a:p>
        </p:txBody>
      </p:sp>
      <p:sp>
        <p:nvSpPr>
          <p:cNvPr id="27" name="Google Shape;1060;p64">
            <a:extLst>
              <a:ext uri="{FF2B5EF4-FFF2-40B4-BE49-F238E27FC236}">
                <a16:creationId xmlns:a16="http://schemas.microsoft.com/office/drawing/2014/main" id="{A59B42EC-B7F1-4942-BB3A-AAC76CC0042D}"/>
              </a:ext>
            </a:extLst>
          </p:cNvPr>
          <p:cNvSpPr txBox="1"/>
          <p:nvPr/>
        </p:nvSpPr>
        <p:spPr>
          <a:xfrm>
            <a:off x="2240374" y="371618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</a:p>
        </p:txBody>
      </p:sp>
      <p:sp>
        <p:nvSpPr>
          <p:cNvPr id="28" name="Google Shape;1060;p64">
            <a:extLst>
              <a:ext uri="{FF2B5EF4-FFF2-40B4-BE49-F238E27FC236}">
                <a16:creationId xmlns:a16="http://schemas.microsoft.com/office/drawing/2014/main" id="{B1810FEF-8FAD-A64E-B909-5473646BDCCA}"/>
              </a:ext>
            </a:extLst>
          </p:cNvPr>
          <p:cNvSpPr txBox="1"/>
          <p:nvPr/>
        </p:nvSpPr>
        <p:spPr>
          <a:xfrm>
            <a:off x="4740147" y="1896209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31" name="Google Shape;1060;p64">
            <a:extLst>
              <a:ext uri="{FF2B5EF4-FFF2-40B4-BE49-F238E27FC236}">
                <a16:creationId xmlns:a16="http://schemas.microsoft.com/office/drawing/2014/main" id="{14F97DF3-8983-544F-8714-746D7D23429E}"/>
              </a:ext>
            </a:extLst>
          </p:cNvPr>
          <p:cNvSpPr txBox="1"/>
          <p:nvPr/>
        </p:nvSpPr>
        <p:spPr>
          <a:xfrm>
            <a:off x="5613978" y="368080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37" name="Google Shape;1060;p64">
            <a:extLst>
              <a:ext uri="{FF2B5EF4-FFF2-40B4-BE49-F238E27FC236}">
                <a16:creationId xmlns:a16="http://schemas.microsoft.com/office/drawing/2014/main" id="{16F201E5-8D81-C84C-BED4-DA582CDD401D}"/>
              </a:ext>
            </a:extLst>
          </p:cNvPr>
          <p:cNvSpPr txBox="1"/>
          <p:nvPr/>
        </p:nvSpPr>
        <p:spPr>
          <a:xfrm>
            <a:off x="5575779" y="322301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BCF27254-7023-3741-866E-E2AE1DE04BE4}"/>
              </a:ext>
            </a:extLst>
          </p:cNvPr>
          <p:cNvSpPr txBox="1"/>
          <p:nvPr/>
        </p:nvSpPr>
        <p:spPr>
          <a:xfrm>
            <a:off x="5577820" y="2795906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39" name="Google Shape;1060;p64">
            <a:extLst>
              <a:ext uri="{FF2B5EF4-FFF2-40B4-BE49-F238E27FC236}">
                <a16:creationId xmlns:a16="http://schemas.microsoft.com/office/drawing/2014/main" id="{474862E3-2B07-7648-8552-AC6E5357231A}"/>
              </a:ext>
            </a:extLst>
          </p:cNvPr>
          <p:cNvSpPr txBox="1"/>
          <p:nvPr/>
        </p:nvSpPr>
        <p:spPr>
          <a:xfrm>
            <a:off x="5575780" y="2337040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40" name="Google Shape;1060;p64">
            <a:extLst>
              <a:ext uri="{FF2B5EF4-FFF2-40B4-BE49-F238E27FC236}">
                <a16:creationId xmlns:a16="http://schemas.microsoft.com/office/drawing/2014/main" id="{A3712A14-BA97-1A4E-9C9D-1EB506932A09}"/>
              </a:ext>
            </a:extLst>
          </p:cNvPr>
          <p:cNvSpPr txBox="1"/>
          <p:nvPr/>
        </p:nvSpPr>
        <p:spPr>
          <a:xfrm>
            <a:off x="5575780" y="1886859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1.0</a:t>
            </a:r>
          </a:p>
        </p:txBody>
      </p:sp>
      <p:sp>
        <p:nvSpPr>
          <p:cNvPr id="41" name="Google Shape;1060;p64">
            <a:extLst>
              <a:ext uri="{FF2B5EF4-FFF2-40B4-BE49-F238E27FC236}">
                <a16:creationId xmlns:a16="http://schemas.microsoft.com/office/drawing/2014/main" id="{0C10E607-BC13-B94A-A710-77CBDFD45D42}"/>
              </a:ext>
            </a:extLst>
          </p:cNvPr>
          <p:cNvSpPr txBox="1"/>
          <p:nvPr/>
        </p:nvSpPr>
        <p:spPr>
          <a:xfrm>
            <a:off x="3157373" y="280749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0.961856</a:t>
            </a:r>
          </a:p>
        </p:txBody>
      </p:sp>
      <p:sp>
        <p:nvSpPr>
          <p:cNvPr id="42" name="Google Shape;1060;p64">
            <a:extLst>
              <a:ext uri="{FF2B5EF4-FFF2-40B4-BE49-F238E27FC236}">
                <a16:creationId xmlns:a16="http://schemas.microsoft.com/office/drawing/2014/main" id="{4EA66551-4E43-DA49-9C04-55B23A1F5D24}"/>
              </a:ext>
            </a:extLst>
          </p:cNvPr>
          <p:cNvSpPr txBox="1"/>
          <p:nvPr/>
        </p:nvSpPr>
        <p:spPr>
          <a:xfrm>
            <a:off x="3929680" y="2801547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51" name="Google Shape;1060;p64">
            <a:extLst>
              <a:ext uri="{FF2B5EF4-FFF2-40B4-BE49-F238E27FC236}">
                <a16:creationId xmlns:a16="http://schemas.microsoft.com/office/drawing/2014/main" id="{5A7148C7-D818-0C48-B904-0E304FFA5605}"/>
              </a:ext>
            </a:extLst>
          </p:cNvPr>
          <p:cNvSpPr txBox="1"/>
          <p:nvPr/>
        </p:nvSpPr>
        <p:spPr>
          <a:xfrm>
            <a:off x="4748706" y="3680803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2" name="Google Shape;1060;p64">
            <a:extLst>
              <a:ext uri="{FF2B5EF4-FFF2-40B4-BE49-F238E27FC236}">
                <a16:creationId xmlns:a16="http://schemas.microsoft.com/office/drawing/2014/main" id="{A11D756F-F5CD-4345-87DA-71D9B993F231}"/>
              </a:ext>
            </a:extLst>
          </p:cNvPr>
          <p:cNvSpPr txBox="1"/>
          <p:nvPr/>
        </p:nvSpPr>
        <p:spPr>
          <a:xfrm>
            <a:off x="4744694" y="3274935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3" name="Google Shape;1060;p64">
            <a:extLst>
              <a:ext uri="{FF2B5EF4-FFF2-40B4-BE49-F238E27FC236}">
                <a16:creationId xmlns:a16="http://schemas.microsoft.com/office/drawing/2014/main" id="{27D9AC05-B1B0-1741-9581-37A57298E3C1}"/>
              </a:ext>
            </a:extLst>
          </p:cNvPr>
          <p:cNvSpPr txBox="1"/>
          <p:nvPr/>
        </p:nvSpPr>
        <p:spPr>
          <a:xfrm>
            <a:off x="4748707" y="2810025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4" name="Google Shape;1060;p64">
            <a:extLst>
              <a:ext uri="{FF2B5EF4-FFF2-40B4-BE49-F238E27FC236}">
                <a16:creationId xmlns:a16="http://schemas.microsoft.com/office/drawing/2014/main" id="{59409C5C-8D96-534E-9D42-747DD2AD7A46}"/>
              </a:ext>
            </a:extLst>
          </p:cNvPr>
          <p:cNvSpPr txBox="1"/>
          <p:nvPr/>
        </p:nvSpPr>
        <p:spPr>
          <a:xfrm>
            <a:off x="4749365" y="2352920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0.830508</a:t>
            </a:r>
          </a:p>
        </p:txBody>
      </p:sp>
      <p:sp>
        <p:nvSpPr>
          <p:cNvPr id="55" name="Google Shape;1060;p64">
            <a:extLst>
              <a:ext uri="{FF2B5EF4-FFF2-40B4-BE49-F238E27FC236}">
                <a16:creationId xmlns:a16="http://schemas.microsoft.com/office/drawing/2014/main" id="{A7A21F7C-9FE0-8241-B679-ECB37A9048D6}"/>
              </a:ext>
            </a:extLst>
          </p:cNvPr>
          <p:cNvSpPr txBox="1"/>
          <p:nvPr/>
        </p:nvSpPr>
        <p:spPr>
          <a:xfrm>
            <a:off x="3948697" y="3725932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56" name="Google Shape;1060;p64">
            <a:extLst>
              <a:ext uri="{FF2B5EF4-FFF2-40B4-BE49-F238E27FC236}">
                <a16:creationId xmlns:a16="http://schemas.microsoft.com/office/drawing/2014/main" id="{A4D38EF2-1C93-B943-BF3E-E1CB625D6180}"/>
              </a:ext>
            </a:extLst>
          </p:cNvPr>
          <p:cNvSpPr txBox="1"/>
          <p:nvPr/>
        </p:nvSpPr>
        <p:spPr>
          <a:xfrm>
            <a:off x="3157248" y="368754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0.961856</a:t>
            </a:r>
          </a:p>
        </p:txBody>
      </p:sp>
      <p:sp>
        <p:nvSpPr>
          <p:cNvPr id="57" name="Google Shape;1060;p64">
            <a:extLst>
              <a:ext uri="{FF2B5EF4-FFF2-40B4-BE49-F238E27FC236}">
                <a16:creationId xmlns:a16="http://schemas.microsoft.com/office/drawing/2014/main" id="{1EFBFDF6-AFC8-444A-B8F5-FD9520AFDD8F}"/>
              </a:ext>
            </a:extLst>
          </p:cNvPr>
          <p:cNvSpPr txBox="1"/>
          <p:nvPr/>
        </p:nvSpPr>
        <p:spPr>
          <a:xfrm>
            <a:off x="3956538" y="325017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0.958848</a:t>
            </a:r>
          </a:p>
        </p:txBody>
      </p:sp>
      <p:sp>
        <p:nvSpPr>
          <p:cNvPr id="58" name="Google Shape;1060;p64">
            <a:extLst>
              <a:ext uri="{FF2B5EF4-FFF2-40B4-BE49-F238E27FC236}">
                <a16:creationId xmlns:a16="http://schemas.microsoft.com/office/drawing/2014/main" id="{A7EAE960-518E-CB4A-8A05-31E28D920191}"/>
              </a:ext>
            </a:extLst>
          </p:cNvPr>
          <p:cNvSpPr txBox="1"/>
          <p:nvPr/>
        </p:nvSpPr>
        <p:spPr>
          <a:xfrm>
            <a:off x="3157250" y="3250174"/>
            <a:ext cx="873831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0.961856</a:t>
            </a:r>
          </a:p>
        </p:txBody>
      </p:sp>
    </p:spTree>
    <p:extLst>
      <p:ext uri="{BB962C8B-B14F-4D97-AF65-F5344CB8AC3E}">
        <p14:creationId xmlns:p14="http://schemas.microsoft.com/office/powerpoint/2010/main" val="412540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F685961-F821-467A-830D-C82538B3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46" y="560353"/>
            <a:ext cx="7715700" cy="475500"/>
          </a:xfrm>
        </p:spPr>
        <p:txBody>
          <a:bodyPr/>
          <a:lstStyle/>
          <a:p>
            <a:r>
              <a:rPr lang="en-US" dirty="0"/>
              <a:t>ANN (Artificial Neural Network)</a:t>
            </a:r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8880263-FC56-EE4A-918F-A0AE041A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3" y="1270232"/>
            <a:ext cx="7781365" cy="30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7" name="Google Shape;2947;p87"/>
          <p:cNvGrpSpPr/>
          <p:nvPr/>
        </p:nvGrpSpPr>
        <p:grpSpPr>
          <a:xfrm>
            <a:off x="3046084" y="2673087"/>
            <a:ext cx="1075848" cy="810475"/>
            <a:chOff x="3793086" y="406446"/>
            <a:chExt cx="2496746" cy="1880889"/>
          </a:xfrm>
        </p:grpSpPr>
        <p:sp>
          <p:nvSpPr>
            <p:cNvPr id="2948" name="Google Shape;2948;p87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87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87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87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87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7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7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87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87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87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87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87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87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87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87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87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87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87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87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87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8" name="Google Shape;2968;p87"/>
          <p:cNvGrpSpPr/>
          <p:nvPr/>
        </p:nvGrpSpPr>
        <p:grpSpPr>
          <a:xfrm>
            <a:off x="1761634" y="1844587"/>
            <a:ext cx="1075848" cy="810475"/>
            <a:chOff x="3793086" y="406446"/>
            <a:chExt cx="2496746" cy="1880889"/>
          </a:xfrm>
        </p:grpSpPr>
        <p:sp>
          <p:nvSpPr>
            <p:cNvPr id="2969" name="Google Shape;2969;p87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87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87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87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87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87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87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87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87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87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87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87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87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87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87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87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87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87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87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87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9" name="Google Shape;2989;p87"/>
          <p:cNvGrpSpPr/>
          <p:nvPr/>
        </p:nvGrpSpPr>
        <p:grpSpPr>
          <a:xfrm>
            <a:off x="3149085" y="1458135"/>
            <a:ext cx="1091810" cy="1076975"/>
            <a:chOff x="2520725" y="1929400"/>
            <a:chExt cx="1299000" cy="1281350"/>
          </a:xfrm>
        </p:grpSpPr>
        <p:sp>
          <p:nvSpPr>
            <p:cNvPr id="2990" name="Google Shape;2990;p87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87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87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3" name="Google Shape;2993;p87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2994" name="Google Shape;2994;p87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87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87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97" name="Google Shape;2997;p87"/>
          <p:cNvGrpSpPr/>
          <p:nvPr/>
        </p:nvGrpSpPr>
        <p:grpSpPr>
          <a:xfrm>
            <a:off x="1917000" y="1752888"/>
            <a:ext cx="2144384" cy="1637725"/>
            <a:chOff x="1917000" y="1752888"/>
            <a:chExt cx="2144384" cy="1637725"/>
          </a:xfrm>
        </p:grpSpPr>
        <p:sp>
          <p:nvSpPr>
            <p:cNvPr id="2998" name="Google Shape;2998;p87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87"/>
            <p:cNvSpPr/>
            <p:nvPr/>
          </p:nvSpPr>
          <p:spPr>
            <a:xfrm>
              <a:off x="1917000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87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87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87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87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87"/>
          <p:cNvGrpSpPr/>
          <p:nvPr/>
        </p:nvGrpSpPr>
        <p:grpSpPr>
          <a:xfrm>
            <a:off x="1565258" y="3037601"/>
            <a:ext cx="643827" cy="730848"/>
            <a:chOff x="5455672" y="1249925"/>
            <a:chExt cx="913878" cy="1037400"/>
          </a:xfrm>
        </p:grpSpPr>
        <p:sp>
          <p:nvSpPr>
            <p:cNvPr id="3005" name="Google Shape;3005;p87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87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87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8" name="Google Shape;3008;p87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3009" name="Google Shape;3009;p87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87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87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12" name="Google Shape;3012;p87"/>
          <p:cNvSpPr txBox="1">
            <a:spLocks noGrp="1"/>
          </p:cNvSpPr>
          <p:nvPr>
            <p:ph type="ctrTitle"/>
          </p:nvPr>
        </p:nvSpPr>
        <p:spPr>
          <a:xfrm>
            <a:off x="4671381" y="2478131"/>
            <a:ext cx="4511256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Unsupervised Machine Learning</a:t>
            </a:r>
          </a:p>
        </p:txBody>
      </p:sp>
      <p:sp>
        <p:nvSpPr>
          <p:cNvPr id="3014" name="Google Shape;3014;p87"/>
          <p:cNvSpPr txBox="1">
            <a:spLocks noGrp="1"/>
          </p:cNvSpPr>
          <p:nvPr>
            <p:ph type="title" idx="2"/>
          </p:nvPr>
        </p:nvSpPr>
        <p:spPr>
          <a:xfrm>
            <a:off x="2105934" y="2232919"/>
            <a:ext cx="16077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PCA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Google Shape;1050;p64">
            <a:extLst>
              <a:ext uri="{FF2B5EF4-FFF2-40B4-BE49-F238E27FC236}">
                <a16:creationId xmlns:a16="http://schemas.microsoft.com/office/drawing/2014/main" id="{70CFB5B0-F9F2-4B8D-968F-2032D5B1B27F}"/>
              </a:ext>
            </a:extLst>
          </p:cNvPr>
          <p:cNvSpPr/>
          <p:nvPr/>
        </p:nvSpPr>
        <p:spPr>
          <a:xfrm>
            <a:off x="5586040" y="2574566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54;p64">
            <a:extLst>
              <a:ext uri="{FF2B5EF4-FFF2-40B4-BE49-F238E27FC236}">
                <a16:creationId xmlns:a16="http://schemas.microsoft.com/office/drawing/2014/main" id="{99040703-DCBE-4B9B-947C-F7336DF64800}"/>
              </a:ext>
            </a:extLst>
          </p:cNvPr>
          <p:cNvSpPr txBox="1"/>
          <p:nvPr/>
        </p:nvSpPr>
        <p:spPr>
          <a:xfrm>
            <a:off x="5622040" y="2657516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1st</a:t>
            </a:r>
            <a:endParaRPr sz="25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34" name="Google Shape;1056;p64">
            <a:extLst>
              <a:ext uri="{FF2B5EF4-FFF2-40B4-BE49-F238E27FC236}">
                <a16:creationId xmlns:a16="http://schemas.microsoft.com/office/drawing/2014/main" id="{EEF716EF-230F-4ADC-82C4-C0B7A63A9BBD}"/>
              </a:ext>
            </a:extLst>
          </p:cNvPr>
          <p:cNvCxnSpPr/>
          <p:nvPr/>
        </p:nvCxnSpPr>
        <p:spPr>
          <a:xfrm>
            <a:off x="6227128" y="2648216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821050D8-E2EB-4E4D-8870-098EEBF6349C}"/>
              </a:ext>
            </a:extLst>
          </p:cNvPr>
          <p:cNvSpPr txBox="1"/>
          <p:nvPr/>
        </p:nvSpPr>
        <p:spPr>
          <a:xfrm>
            <a:off x="6263215" y="2657516"/>
            <a:ext cx="2217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Diabetes Scree Plot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22BBA5-38F0-4AF3-8B95-77F846443052}"/>
              </a:ext>
            </a:extLst>
          </p:cNvPr>
          <p:cNvGrpSpPr/>
          <p:nvPr/>
        </p:nvGrpSpPr>
        <p:grpSpPr>
          <a:xfrm>
            <a:off x="824248" y="1315770"/>
            <a:ext cx="4520484" cy="2852692"/>
            <a:chOff x="824248" y="1315770"/>
            <a:chExt cx="4520484" cy="2852692"/>
          </a:xfrm>
        </p:grpSpPr>
        <p:sp>
          <p:nvSpPr>
            <p:cNvPr id="3398" name="Google Shape;3398;p99"/>
            <p:cNvSpPr/>
            <p:nvPr/>
          </p:nvSpPr>
          <p:spPr>
            <a:xfrm>
              <a:off x="953154" y="1384313"/>
              <a:ext cx="4391578" cy="2784149"/>
            </a:xfrm>
            <a:prstGeom prst="roundRect">
              <a:avLst>
                <a:gd name="adj" fmla="val 3629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9"/>
            <p:cNvSpPr/>
            <p:nvPr/>
          </p:nvSpPr>
          <p:spPr>
            <a:xfrm rot="10800000">
              <a:off x="824248" y="1493808"/>
              <a:ext cx="4391578" cy="2606042"/>
            </a:xfrm>
            <a:prstGeom prst="round2SameRect">
              <a:avLst>
                <a:gd name="adj1" fmla="val 364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9"/>
            <p:cNvSpPr/>
            <p:nvPr/>
          </p:nvSpPr>
          <p:spPr>
            <a:xfrm>
              <a:off x="824848" y="1315770"/>
              <a:ext cx="4391578" cy="178108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1" name="Google Shape;3401;p99"/>
            <p:cNvGrpSpPr/>
            <p:nvPr/>
          </p:nvGrpSpPr>
          <p:grpSpPr>
            <a:xfrm>
              <a:off x="938721" y="1345910"/>
              <a:ext cx="568107" cy="117987"/>
              <a:chOff x="2072400" y="1856025"/>
              <a:chExt cx="342375" cy="76750"/>
            </a:xfrm>
          </p:grpSpPr>
          <p:sp>
            <p:nvSpPr>
              <p:cNvPr id="3402" name="Google Shape;3402;p9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9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9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Picture 4" descr="A picture containing circle&#10;&#10;Description automatically generated">
              <a:extLst>
                <a:ext uri="{FF2B5EF4-FFF2-40B4-BE49-F238E27FC236}">
                  <a16:creationId xmlns:a16="http://schemas.microsoft.com/office/drawing/2014/main" id="{C9CF6E04-BE04-4CD9-901E-2E7749E8A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642" y="1571222"/>
              <a:ext cx="4265942" cy="24103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722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PCA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6" name="Google Shape;3261;p95">
            <a:extLst>
              <a:ext uri="{FF2B5EF4-FFF2-40B4-BE49-F238E27FC236}">
                <a16:creationId xmlns:a16="http://schemas.microsoft.com/office/drawing/2014/main" id="{4D722677-5A51-43CF-A034-113BB162B289}"/>
              </a:ext>
            </a:extLst>
          </p:cNvPr>
          <p:cNvGrpSpPr/>
          <p:nvPr/>
        </p:nvGrpSpPr>
        <p:grpSpPr>
          <a:xfrm>
            <a:off x="1337794" y="2190889"/>
            <a:ext cx="2812200" cy="1121175"/>
            <a:chOff x="4300425" y="1502675"/>
            <a:chExt cx="2812200" cy="1121175"/>
          </a:xfrm>
        </p:grpSpPr>
        <p:sp>
          <p:nvSpPr>
            <p:cNvPr id="17" name="Google Shape;3262;p95">
              <a:extLst>
                <a:ext uri="{FF2B5EF4-FFF2-40B4-BE49-F238E27FC236}">
                  <a16:creationId xmlns:a16="http://schemas.microsoft.com/office/drawing/2014/main" id="{4BD6970F-C48C-4B9B-8CB7-A1D01133C35A}"/>
                </a:ext>
              </a:extLst>
            </p:cNvPr>
            <p:cNvSpPr/>
            <p:nvPr/>
          </p:nvSpPr>
          <p:spPr>
            <a:xfrm>
              <a:off x="4300428" y="1502675"/>
              <a:ext cx="1897800" cy="4287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18" name="Google Shape;3263;p95">
              <a:extLst>
                <a:ext uri="{FF2B5EF4-FFF2-40B4-BE49-F238E27FC236}">
                  <a16:creationId xmlns:a16="http://schemas.microsoft.com/office/drawing/2014/main" id="{9B3A7C5E-E7DB-48BC-8B6D-8B6D753630A6}"/>
                </a:ext>
              </a:extLst>
            </p:cNvPr>
            <p:cNvSpPr/>
            <p:nvPr/>
          </p:nvSpPr>
          <p:spPr>
            <a:xfrm>
              <a:off x="4300425" y="1850450"/>
              <a:ext cx="2812200" cy="773400"/>
            </a:xfrm>
            <a:prstGeom prst="rect">
              <a:avLst/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9" name="Google Shape;3265;p95">
            <a:extLst>
              <a:ext uri="{FF2B5EF4-FFF2-40B4-BE49-F238E27FC236}">
                <a16:creationId xmlns:a16="http://schemas.microsoft.com/office/drawing/2014/main" id="{389A0E98-458D-408E-B3EB-3402FEE4FC76}"/>
              </a:ext>
            </a:extLst>
          </p:cNvPr>
          <p:cNvSpPr/>
          <p:nvPr/>
        </p:nvSpPr>
        <p:spPr>
          <a:xfrm>
            <a:off x="1261596" y="2114689"/>
            <a:ext cx="18978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Without PCA</a:t>
            </a:r>
            <a:endParaRPr lang="en-GB" sz="1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" name="Google Shape;3266;p95">
            <a:extLst>
              <a:ext uri="{FF2B5EF4-FFF2-40B4-BE49-F238E27FC236}">
                <a16:creationId xmlns:a16="http://schemas.microsoft.com/office/drawing/2014/main" id="{0A3DE738-90A5-4B3D-B086-6A40556813CE}"/>
              </a:ext>
            </a:extLst>
          </p:cNvPr>
          <p:cNvSpPr/>
          <p:nvPr/>
        </p:nvSpPr>
        <p:spPr>
          <a:xfrm>
            <a:off x="1261594" y="2462464"/>
            <a:ext cx="2812200" cy="7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Training accuracy: 0.96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Testing accuracy: 0.95</a:t>
            </a:r>
          </a:p>
        </p:txBody>
      </p:sp>
      <p:grpSp>
        <p:nvGrpSpPr>
          <p:cNvPr id="21" name="Google Shape;3267;p95">
            <a:extLst>
              <a:ext uri="{FF2B5EF4-FFF2-40B4-BE49-F238E27FC236}">
                <a16:creationId xmlns:a16="http://schemas.microsoft.com/office/drawing/2014/main" id="{D00CA795-AFA5-4297-A1B7-229DED70CC5C}"/>
              </a:ext>
            </a:extLst>
          </p:cNvPr>
          <p:cNvGrpSpPr/>
          <p:nvPr/>
        </p:nvGrpSpPr>
        <p:grpSpPr>
          <a:xfrm>
            <a:off x="3723327" y="2543374"/>
            <a:ext cx="274277" cy="61492"/>
            <a:chOff x="2072400" y="1856025"/>
            <a:chExt cx="342375" cy="76750"/>
          </a:xfrm>
        </p:grpSpPr>
        <p:sp>
          <p:nvSpPr>
            <p:cNvPr id="22" name="Google Shape;3268;p95">
              <a:extLst>
                <a:ext uri="{FF2B5EF4-FFF2-40B4-BE49-F238E27FC236}">
                  <a16:creationId xmlns:a16="http://schemas.microsoft.com/office/drawing/2014/main" id="{2A53074E-82C8-4289-A3E4-8A29E4F6A017}"/>
                </a:ext>
              </a:extLst>
            </p:cNvPr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69;p95">
              <a:extLst>
                <a:ext uri="{FF2B5EF4-FFF2-40B4-BE49-F238E27FC236}">
                  <a16:creationId xmlns:a16="http://schemas.microsoft.com/office/drawing/2014/main" id="{9EB39436-C2DF-486B-A634-A8DCAB787BEF}"/>
                </a:ext>
              </a:extLst>
            </p:cNvPr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70;p95">
              <a:extLst>
                <a:ext uri="{FF2B5EF4-FFF2-40B4-BE49-F238E27FC236}">
                  <a16:creationId xmlns:a16="http://schemas.microsoft.com/office/drawing/2014/main" id="{C837C7B3-13B7-4F0F-98ED-B12DB6CEB4FB}"/>
                </a:ext>
              </a:extLst>
            </p:cNvPr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271;p95">
            <a:extLst>
              <a:ext uri="{FF2B5EF4-FFF2-40B4-BE49-F238E27FC236}">
                <a16:creationId xmlns:a16="http://schemas.microsoft.com/office/drawing/2014/main" id="{6E56C9C6-DC1A-4668-922D-00C635D03BE4}"/>
              </a:ext>
            </a:extLst>
          </p:cNvPr>
          <p:cNvGrpSpPr/>
          <p:nvPr/>
        </p:nvGrpSpPr>
        <p:grpSpPr>
          <a:xfrm>
            <a:off x="5001519" y="2190889"/>
            <a:ext cx="2812200" cy="1121175"/>
            <a:chOff x="4300425" y="1502675"/>
            <a:chExt cx="2812200" cy="1121175"/>
          </a:xfrm>
        </p:grpSpPr>
        <p:sp>
          <p:nvSpPr>
            <p:cNvPr id="26" name="Google Shape;3272;p95">
              <a:extLst>
                <a:ext uri="{FF2B5EF4-FFF2-40B4-BE49-F238E27FC236}">
                  <a16:creationId xmlns:a16="http://schemas.microsoft.com/office/drawing/2014/main" id="{9C84116E-8EA0-472B-8A27-94A6C09C70AB}"/>
                </a:ext>
              </a:extLst>
            </p:cNvPr>
            <p:cNvSpPr/>
            <p:nvPr/>
          </p:nvSpPr>
          <p:spPr>
            <a:xfrm>
              <a:off x="4300428" y="1502675"/>
              <a:ext cx="1897800" cy="4287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27" name="Google Shape;3273;p95">
              <a:extLst>
                <a:ext uri="{FF2B5EF4-FFF2-40B4-BE49-F238E27FC236}">
                  <a16:creationId xmlns:a16="http://schemas.microsoft.com/office/drawing/2014/main" id="{E8184CF3-3103-4A3E-97BD-2E97B206E0B3}"/>
                </a:ext>
              </a:extLst>
            </p:cNvPr>
            <p:cNvSpPr/>
            <p:nvPr/>
          </p:nvSpPr>
          <p:spPr>
            <a:xfrm>
              <a:off x="4300425" y="1850450"/>
              <a:ext cx="2812200" cy="773400"/>
            </a:xfrm>
            <a:prstGeom prst="rect">
              <a:avLst/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8" name="Google Shape;3274;p95">
            <a:extLst>
              <a:ext uri="{FF2B5EF4-FFF2-40B4-BE49-F238E27FC236}">
                <a16:creationId xmlns:a16="http://schemas.microsoft.com/office/drawing/2014/main" id="{1F0C0E86-C1E9-493C-B35A-D5F8959FE645}"/>
              </a:ext>
            </a:extLst>
          </p:cNvPr>
          <p:cNvSpPr/>
          <p:nvPr/>
        </p:nvSpPr>
        <p:spPr>
          <a:xfrm>
            <a:off x="4925321" y="2114689"/>
            <a:ext cx="18978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With PCA</a:t>
            </a:r>
            <a:endParaRPr sz="1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0" name="Google Shape;3275;p95">
            <a:extLst>
              <a:ext uri="{FF2B5EF4-FFF2-40B4-BE49-F238E27FC236}">
                <a16:creationId xmlns:a16="http://schemas.microsoft.com/office/drawing/2014/main" id="{985DE900-EDD8-4B34-9C30-E9E80E55711F}"/>
              </a:ext>
            </a:extLst>
          </p:cNvPr>
          <p:cNvSpPr/>
          <p:nvPr/>
        </p:nvSpPr>
        <p:spPr>
          <a:xfrm>
            <a:off x="4925319" y="2462464"/>
            <a:ext cx="2812200" cy="7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Training accuracy: 0.94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Testing accuracy: 0.93</a:t>
            </a:r>
          </a:p>
        </p:txBody>
      </p:sp>
      <p:grpSp>
        <p:nvGrpSpPr>
          <p:cNvPr id="31" name="Google Shape;3276;p95">
            <a:extLst>
              <a:ext uri="{FF2B5EF4-FFF2-40B4-BE49-F238E27FC236}">
                <a16:creationId xmlns:a16="http://schemas.microsoft.com/office/drawing/2014/main" id="{FE75296B-A5A0-4126-9905-D707196579F8}"/>
              </a:ext>
            </a:extLst>
          </p:cNvPr>
          <p:cNvGrpSpPr/>
          <p:nvPr/>
        </p:nvGrpSpPr>
        <p:grpSpPr>
          <a:xfrm>
            <a:off x="7387052" y="2543374"/>
            <a:ext cx="274277" cy="61492"/>
            <a:chOff x="2072400" y="1856025"/>
            <a:chExt cx="342375" cy="76750"/>
          </a:xfrm>
        </p:grpSpPr>
        <p:sp>
          <p:nvSpPr>
            <p:cNvPr id="33" name="Google Shape;3277;p95">
              <a:extLst>
                <a:ext uri="{FF2B5EF4-FFF2-40B4-BE49-F238E27FC236}">
                  <a16:creationId xmlns:a16="http://schemas.microsoft.com/office/drawing/2014/main" id="{4121D0EF-B99A-4B70-9461-9B26646ED75B}"/>
                </a:ext>
              </a:extLst>
            </p:cNvPr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8;p95">
              <a:extLst>
                <a:ext uri="{FF2B5EF4-FFF2-40B4-BE49-F238E27FC236}">
                  <a16:creationId xmlns:a16="http://schemas.microsoft.com/office/drawing/2014/main" id="{01036833-910E-4ED5-AEFB-F019EBA0DB7C}"/>
                </a:ext>
              </a:extLst>
            </p:cNvPr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9;p95">
              <a:extLst>
                <a:ext uri="{FF2B5EF4-FFF2-40B4-BE49-F238E27FC236}">
                  <a16:creationId xmlns:a16="http://schemas.microsoft.com/office/drawing/2014/main" id="{55961456-D5F9-41BC-A849-10895E1D8810}"/>
                </a:ext>
              </a:extLst>
            </p:cNvPr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3327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GB" sz="2800" dirty="0">
                <a:solidFill>
                  <a:schemeClr val="bg1"/>
                </a:solidFill>
              </a:rPr>
              <a:t>Means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71EC43-FF17-4589-801A-C1F35519C487}"/>
              </a:ext>
            </a:extLst>
          </p:cNvPr>
          <p:cNvGrpSpPr/>
          <p:nvPr/>
        </p:nvGrpSpPr>
        <p:grpSpPr>
          <a:xfrm>
            <a:off x="1044286" y="1139759"/>
            <a:ext cx="3792682" cy="3666036"/>
            <a:chOff x="1044286" y="1139759"/>
            <a:chExt cx="3792682" cy="3666036"/>
          </a:xfrm>
        </p:grpSpPr>
        <p:sp>
          <p:nvSpPr>
            <p:cNvPr id="3398" name="Google Shape;3398;p99"/>
            <p:cNvSpPr/>
            <p:nvPr/>
          </p:nvSpPr>
          <p:spPr>
            <a:xfrm>
              <a:off x="1152438" y="1227844"/>
              <a:ext cx="3684530" cy="3577951"/>
            </a:xfrm>
            <a:prstGeom prst="roundRect">
              <a:avLst>
                <a:gd name="adj" fmla="val 3629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9"/>
            <p:cNvSpPr/>
            <p:nvPr/>
          </p:nvSpPr>
          <p:spPr>
            <a:xfrm rot="10800000">
              <a:off x="1044286" y="1368558"/>
              <a:ext cx="3684530" cy="3349062"/>
            </a:xfrm>
            <a:prstGeom prst="round2SameRect">
              <a:avLst>
                <a:gd name="adj1" fmla="val 364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9"/>
            <p:cNvSpPr/>
            <p:nvPr/>
          </p:nvSpPr>
          <p:spPr>
            <a:xfrm>
              <a:off x="1044789" y="1139759"/>
              <a:ext cx="3684530" cy="228889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1" name="Google Shape;3401;p99"/>
            <p:cNvGrpSpPr/>
            <p:nvPr/>
          </p:nvGrpSpPr>
          <p:grpSpPr>
            <a:xfrm>
              <a:off x="1169143" y="1200561"/>
              <a:ext cx="462303" cy="124990"/>
              <a:chOff x="2072400" y="1856025"/>
              <a:chExt cx="342375" cy="76750"/>
            </a:xfrm>
          </p:grpSpPr>
          <p:sp>
            <p:nvSpPr>
              <p:cNvPr id="3402" name="Google Shape;3402;p9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9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9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1050;p64">
            <a:extLst>
              <a:ext uri="{FF2B5EF4-FFF2-40B4-BE49-F238E27FC236}">
                <a16:creationId xmlns:a16="http://schemas.microsoft.com/office/drawing/2014/main" id="{70CFB5B0-F9F2-4B8D-968F-2032D5B1B27F}"/>
              </a:ext>
            </a:extLst>
          </p:cNvPr>
          <p:cNvSpPr/>
          <p:nvPr/>
        </p:nvSpPr>
        <p:spPr>
          <a:xfrm>
            <a:off x="5375685" y="2746285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54;p64">
            <a:extLst>
              <a:ext uri="{FF2B5EF4-FFF2-40B4-BE49-F238E27FC236}">
                <a16:creationId xmlns:a16="http://schemas.microsoft.com/office/drawing/2014/main" id="{99040703-DCBE-4B9B-947C-F7336DF64800}"/>
              </a:ext>
            </a:extLst>
          </p:cNvPr>
          <p:cNvSpPr txBox="1"/>
          <p:nvPr/>
        </p:nvSpPr>
        <p:spPr>
          <a:xfrm>
            <a:off x="5411685" y="2829235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1st</a:t>
            </a:r>
            <a:endParaRPr sz="250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34" name="Google Shape;1056;p64">
            <a:extLst>
              <a:ext uri="{FF2B5EF4-FFF2-40B4-BE49-F238E27FC236}">
                <a16:creationId xmlns:a16="http://schemas.microsoft.com/office/drawing/2014/main" id="{EEF716EF-230F-4ADC-82C4-C0B7A63A9BBD}"/>
              </a:ext>
            </a:extLst>
          </p:cNvPr>
          <p:cNvCxnSpPr/>
          <p:nvPr/>
        </p:nvCxnSpPr>
        <p:spPr>
          <a:xfrm>
            <a:off x="6016773" y="2819935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821050D8-E2EB-4E4D-8870-098EEBF6349C}"/>
              </a:ext>
            </a:extLst>
          </p:cNvPr>
          <p:cNvSpPr txBox="1"/>
          <p:nvPr/>
        </p:nvSpPr>
        <p:spPr>
          <a:xfrm>
            <a:off x="6052860" y="2829235"/>
            <a:ext cx="2217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Elbow Graph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AE8D04A-C955-4FED-A3C0-88A8C35B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30" y="1629848"/>
            <a:ext cx="3683361" cy="2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5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49"/>
          <p:cNvGrpSpPr/>
          <p:nvPr/>
        </p:nvGrpSpPr>
        <p:grpSpPr>
          <a:xfrm>
            <a:off x="2933630" y="2777459"/>
            <a:ext cx="1379702" cy="1039379"/>
            <a:chOff x="3793086" y="406446"/>
            <a:chExt cx="2496746" cy="1880889"/>
          </a:xfrm>
        </p:grpSpPr>
        <p:sp>
          <p:nvSpPr>
            <p:cNvPr id="400" name="Google Shape;400;p49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9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9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9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9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9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9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9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9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9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9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9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9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9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9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9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9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9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9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49"/>
          <p:cNvGrpSpPr/>
          <p:nvPr/>
        </p:nvGrpSpPr>
        <p:grpSpPr>
          <a:xfrm>
            <a:off x="1231100" y="2233175"/>
            <a:ext cx="1299000" cy="1281350"/>
            <a:chOff x="2520725" y="1929400"/>
            <a:chExt cx="1299000" cy="1281350"/>
          </a:xfrm>
        </p:grpSpPr>
        <p:sp>
          <p:nvSpPr>
            <p:cNvPr id="421" name="Google Shape;421;p49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9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9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" name="Google Shape;424;p49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425" name="Google Shape;425;p4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" name="Google Shape;428;p49"/>
          <p:cNvGrpSpPr/>
          <p:nvPr/>
        </p:nvGrpSpPr>
        <p:grpSpPr>
          <a:xfrm>
            <a:off x="1917000" y="1752888"/>
            <a:ext cx="2144384" cy="1637725"/>
            <a:chOff x="1917000" y="1752888"/>
            <a:chExt cx="2144384" cy="1637725"/>
          </a:xfrm>
        </p:grpSpPr>
        <p:sp>
          <p:nvSpPr>
            <p:cNvPr id="429" name="Google Shape;429;p49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9"/>
            <p:cNvSpPr/>
            <p:nvPr/>
          </p:nvSpPr>
          <p:spPr>
            <a:xfrm>
              <a:off x="1917000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9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9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9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9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49"/>
          <p:cNvSpPr txBox="1">
            <a:spLocks noGrp="1"/>
          </p:cNvSpPr>
          <p:nvPr>
            <p:ph type="ctrTitle"/>
          </p:nvPr>
        </p:nvSpPr>
        <p:spPr>
          <a:xfrm>
            <a:off x="4898005" y="2663190"/>
            <a:ext cx="3526800" cy="98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Dataset Information</a:t>
            </a:r>
          </a:p>
        </p:txBody>
      </p:sp>
      <p:sp>
        <p:nvSpPr>
          <p:cNvPr id="437" name="Google Shape;437;p49"/>
          <p:cNvSpPr txBox="1">
            <a:spLocks noGrp="1"/>
          </p:cNvSpPr>
          <p:nvPr>
            <p:ph type="title" idx="2"/>
          </p:nvPr>
        </p:nvSpPr>
        <p:spPr>
          <a:xfrm>
            <a:off x="1653891" y="2263906"/>
            <a:ext cx="2559300" cy="10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38" name="Google Shape;438;p49"/>
          <p:cNvGrpSpPr/>
          <p:nvPr/>
        </p:nvGrpSpPr>
        <p:grpSpPr>
          <a:xfrm>
            <a:off x="3523097" y="1318525"/>
            <a:ext cx="913878" cy="1037400"/>
            <a:chOff x="5455672" y="1249925"/>
            <a:chExt cx="913878" cy="1037400"/>
          </a:xfrm>
        </p:grpSpPr>
        <p:sp>
          <p:nvSpPr>
            <p:cNvPr id="439" name="Google Shape;439;p49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9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9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49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443" name="Google Shape;443;p4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GB" sz="2800" dirty="0">
                <a:solidFill>
                  <a:schemeClr val="bg1"/>
                </a:solidFill>
              </a:rPr>
              <a:t>Means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71EC43-FF17-4589-801A-C1F35519C487}"/>
              </a:ext>
            </a:extLst>
          </p:cNvPr>
          <p:cNvGrpSpPr/>
          <p:nvPr/>
        </p:nvGrpSpPr>
        <p:grpSpPr>
          <a:xfrm>
            <a:off x="1044286" y="1139759"/>
            <a:ext cx="3792682" cy="3666036"/>
            <a:chOff x="1044286" y="1139759"/>
            <a:chExt cx="3792682" cy="3666036"/>
          </a:xfrm>
        </p:grpSpPr>
        <p:sp>
          <p:nvSpPr>
            <p:cNvPr id="3398" name="Google Shape;3398;p99"/>
            <p:cNvSpPr/>
            <p:nvPr/>
          </p:nvSpPr>
          <p:spPr>
            <a:xfrm>
              <a:off x="1152438" y="1227844"/>
              <a:ext cx="3684530" cy="3577951"/>
            </a:xfrm>
            <a:prstGeom prst="roundRect">
              <a:avLst>
                <a:gd name="adj" fmla="val 3629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9"/>
            <p:cNvSpPr/>
            <p:nvPr/>
          </p:nvSpPr>
          <p:spPr>
            <a:xfrm rot="10800000">
              <a:off x="1044286" y="1368558"/>
              <a:ext cx="3684530" cy="3349062"/>
            </a:xfrm>
            <a:prstGeom prst="round2SameRect">
              <a:avLst>
                <a:gd name="adj1" fmla="val 364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9"/>
            <p:cNvSpPr/>
            <p:nvPr/>
          </p:nvSpPr>
          <p:spPr>
            <a:xfrm>
              <a:off x="1044789" y="1139759"/>
              <a:ext cx="3684530" cy="228889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1" name="Google Shape;3401;p99"/>
            <p:cNvGrpSpPr/>
            <p:nvPr/>
          </p:nvGrpSpPr>
          <p:grpSpPr>
            <a:xfrm>
              <a:off x="1169143" y="1200561"/>
              <a:ext cx="462303" cy="124990"/>
              <a:chOff x="2072400" y="1856025"/>
              <a:chExt cx="342375" cy="76750"/>
            </a:xfrm>
          </p:grpSpPr>
          <p:sp>
            <p:nvSpPr>
              <p:cNvPr id="3402" name="Google Shape;3402;p9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9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9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1050;p64">
            <a:extLst>
              <a:ext uri="{FF2B5EF4-FFF2-40B4-BE49-F238E27FC236}">
                <a16:creationId xmlns:a16="http://schemas.microsoft.com/office/drawing/2014/main" id="{70CFB5B0-F9F2-4B8D-968F-2032D5B1B27F}"/>
              </a:ext>
            </a:extLst>
          </p:cNvPr>
          <p:cNvSpPr/>
          <p:nvPr/>
        </p:nvSpPr>
        <p:spPr>
          <a:xfrm>
            <a:off x="5375685" y="2746285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54;p64">
            <a:extLst>
              <a:ext uri="{FF2B5EF4-FFF2-40B4-BE49-F238E27FC236}">
                <a16:creationId xmlns:a16="http://schemas.microsoft.com/office/drawing/2014/main" id="{99040703-DCBE-4B9B-947C-F7336DF64800}"/>
              </a:ext>
            </a:extLst>
          </p:cNvPr>
          <p:cNvSpPr txBox="1"/>
          <p:nvPr/>
        </p:nvSpPr>
        <p:spPr>
          <a:xfrm>
            <a:off x="5411685" y="2829235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2st</a:t>
            </a:r>
            <a:endParaRPr sz="2500" dirty="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34" name="Google Shape;1056;p64">
            <a:extLst>
              <a:ext uri="{FF2B5EF4-FFF2-40B4-BE49-F238E27FC236}">
                <a16:creationId xmlns:a16="http://schemas.microsoft.com/office/drawing/2014/main" id="{EEF716EF-230F-4ADC-82C4-C0B7A63A9BBD}"/>
              </a:ext>
            </a:extLst>
          </p:cNvPr>
          <p:cNvCxnSpPr/>
          <p:nvPr/>
        </p:nvCxnSpPr>
        <p:spPr>
          <a:xfrm>
            <a:off x="6016773" y="2819935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821050D8-E2EB-4E4D-8870-098EEBF6349C}"/>
              </a:ext>
            </a:extLst>
          </p:cNvPr>
          <p:cNvSpPr txBox="1"/>
          <p:nvPr/>
        </p:nvSpPr>
        <p:spPr>
          <a:xfrm>
            <a:off x="6052860" y="2829235"/>
            <a:ext cx="2217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lang="en-GB" sz="1600" dirty="0" err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reate</a:t>
            </a:r>
            <a:r>
              <a:rPr lang="en-GB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Three Clusters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D6E5A7E-B5CC-4624-8FC4-C265C9CF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35" y="1804900"/>
            <a:ext cx="3533364" cy="24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07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p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K</a:t>
            </a:r>
            <a:r>
              <a:rPr lang="en-GB" sz="2800" dirty="0">
                <a:solidFill>
                  <a:schemeClr val="bg1"/>
                </a:solidFill>
              </a:rPr>
              <a:t>Means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71EC43-FF17-4589-801A-C1F35519C487}"/>
              </a:ext>
            </a:extLst>
          </p:cNvPr>
          <p:cNvGrpSpPr/>
          <p:nvPr/>
        </p:nvGrpSpPr>
        <p:grpSpPr>
          <a:xfrm>
            <a:off x="1044286" y="1139759"/>
            <a:ext cx="3792682" cy="3666036"/>
            <a:chOff x="1044286" y="1139759"/>
            <a:chExt cx="3792682" cy="3666036"/>
          </a:xfrm>
        </p:grpSpPr>
        <p:sp>
          <p:nvSpPr>
            <p:cNvPr id="3398" name="Google Shape;3398;p99"/>
            <p:cNvSpPr/>
            <p:nvPr/>
          </p:nvSpPr>
          <p:spPr>
            <a:xfrm>
              <a:off x="1152438" y="1227844"/>
              <a:ext cx="3684530" cy="3577951"/>
            </a:xfrm>
            <a:prstGeom prst="roundRect">
              <a:avLst>
                <a:gd name="adj" fmla="val 3629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9"/>
            <p:cNvSpPr/>
            <p:nvPr/>
          </p:nvSpPr>
          <p:spPr>
            <a:xfrm rot="10800000">
              <a:off x="1044286" y="1368558"/>
              <a:ext cx="3684530" cy="3349062"/>
            </a:xfrm>
            <a:prstGeom prst="round2SameRect">
              <a:avLst>
                <a:gd name="adj1" fmla="val 364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9"/>
            <p:cNvSpPr/>
            <p:nvPr/>
          </p:nvSpPr>
          <p:spPr>
            <a:xfrm>
              <a:off x="1044789" y="1139759"/>
              <a:ext cx="3684530" cy="228889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1" name="Google Shape;3401;p99"/>
            <p:cNvGrpSpPr/>
            <p:nvPr/>
          </p:nvGrpSpPr>
          <p:grpSpPr>
            <a:xfrm>
              <a:off x="1169143" y="1200561"/>
              <a:ext cx="462303" cy="124990"/>
              <a:chOff x="2072400" y="1856025"/>
              <a:chExt cx="342375" cy="76750"/>
            </a:xfrm>
          </p:grpSpPr>
          <p:sp>
            <p:nvSpPr>
              <p:cNvPr id="3402" name="Google Shape;3402;p99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99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99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1050;p64">
            <a:extLst>
              <a:ext uri="{FF2B5EF4-FFF2-40B4-BE49-F238E27FC236}">
                <a16:creationId xmlns:a16="http://schemas.microsoft.com/office/drawing/2014/main" id="{70CFB5B0-F9F2-4B8D-968F-2032D5B1B27F}"/>
              </a:ext>
            </a:extLst>
          </p:cNvPr>
          <p:cNvSpPr/>
          <p:nvPr/>
        </p:nvSpPr>
        <p:spPr>
          <a:xfrm>
            <a:off x="5375685" y="2746285"/>
            <a:ext cx="3026100" cy="475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54;p64">
            <a:extLst>
              <a:ext uri="{FF2B5EF4-FFF2-40B4-BE49-F238E27FC236}">
                <a16:creationId xmlns:a16="http://schemas.microsoft.com/office/drawing/2014/main" id="{99040703-DCBE-4B9B-947C-F7336DF64800}"/>
              </a:ext>
            </a:extLst>
          </p:cNvPr>
          <p:cNvSpPr txBox="1"/>
          <p:nvPr/>
        </p:nvSpPr>
        <p:spPr>
          <a:xfrm>
            <a:off x="5411685" y="2829235"/>
            <a:ext cx="605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rPr>
              <a:t>3rd</a:t>
            </a:r>
            <a:endParaRPr sz="2500" dirty="0">
              <a:solidFill>
                <a:schemeClr val="dk2"/>
              </a:solidFill>
              <a:latin typeface="Teko"/>
              <a:ea typeface="Teko"/>
              <a:cs typeface="Teko"/>
              <a:sym typeface="Teko"/>
            </a:endParaRPr>
          </a:p>
        </p:txBody>
      </p:sp>
      <p:cxnSp>
        <p:nvCxnSpPr>
          <p:cNvPr id="34" name="Google Shape;1056;p64">
            <a:extLst>
              <a:ext uri="{FF2B5EF4-FFF2-40B4-BE49-F238E27FC236}">
                <a16:creationId xmlns:a16="http://schemas.microsoft.com/office/drawing/2014/main" id="{EEF716EF-230F-4ADC-82C4-C0B7A63A9BBD}"/>
              </a:ext>
            </a:extLst>
          </p:cNvPr>
          <p:cNvCxnSpPr/>
          <p:nvPr/>
        </p:nvCxnSpPr>
        <p:spPr>
          <a:xfrm>
            <a:off x="6016773" y="2819935"/>
            <a:ext cx="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060;p64">
            <a:extLst>
              <a:ext uri="{FF2B5EF4-FFF2-40B4-BE49-F238E27FC236}">
                <a16:creationId xmlns:a16="http://schemas.microsoft.com/office/drawing/2014/main" id="{821050D8-E2EB-4E4D-8870-098EEBF6349C}"/>
              </a:ext>
            </a:extLst>
          </p:cNvPr>
          <p:cNvSpPr txBox="1"/>
          <p:nvPr/>
        </p:nvSpPr>
        <p:spPr>
          <a:xfrm>
            <a:off x="6052860" y="2829235"/>
            <a:ext cx="2217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Five Clusters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CAE3D9C-A28D-4B57-8369-AE62F00B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77" y="1751527"/>
            <a:ext cx="3580131" cy="24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47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p103"/>
          <p:cNvSpPr txBox="1">
            <a:spLocks noGrp="1"/>
          </p:cNvSpPr>
          <p:nvPr>
            <p:ph type="ctrTitle"/>
          </p:nvPr>
        </p:nvSpPr>
        <p:spPr>
          <a:xfrm>
            <a:off x="4416136" y="2816300"/>
            <a:ext cx="3858000" cy="9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/>
              <a:t>Thanks!</a:t>
            </a:r>
            <a:endParaRPr sz="11500" dirty="0"/>
          </a:p>
        </p:txBody>
      </p:sp>
      <p:grpSp>
        <p:nvGrpSpPr>
          <p:cNvPr id="3543" name="Google Shape;3543;p103"/>
          <p:cNvGrpSpPr/>
          <p:nvPr/>
        </p:nvGrpSpPr>
        <p:grpSpPr>
          <a:xfrm>
            <a:off x="1581696" y="1453877"/>
            <a:ext cx="2122509" cy="2235728"/>
            <a:chOff x="6642475" y="1337339"/>
            <a:chExt cx="2122509" cy="2235728"/>
          </a:xfrm>
        </p:grpSpPr>
        <p:sp>
          <p:nvSpPr>
            <p:cNvPr id="3544" name="Google Shape;3544;p103"/>
            <p:cNvSpPr/>
            <p:nvPr/>
          </p:nvSpPr>
          <p:spPr>
            <a:xfrm>
              <a:off x="6702497" y="1397154"/>
              <a:ext cx="2062486" cy="2175914"/>
            </a:xfrm>
            <a:custGeom>
              <a:avLst/>
              <a:gdLst/>
              <a:ahLst/>
              <a:cxnLst/>
              <a:rect l="l" t="t" r="r" b="b"/>
              <a:pathLst>
                <a:path w="119064" h="125612" extrusionOk="0">
                  <a:moveTo>
                    <a:pt x="5466" y="1"/>
                  </a:moveTo>
                  <a:cubicBezTo>
                    <a:pt x="2441" y="1"/>
                    <a:pt x="1" y="2453"/>
                    <a:pt x="1" y="5478"/>
                  </a:cubicBezTo>
                  <a:lnTo>
                    <a:pt x="1" y="120170"/>
                  </a:lnTo>
                  <a:cubicBezTo>
                    <a:pt x="1" y="123171"/>
                    <a:pt x="2441" y="125611"/>
                    <a:pt x="5442" y="125611"/>
                  </a:cubicBezTo>
                  <a:lnTo>
                    <a:pt x="113610" y="125611"/>
                  </a:lnTo>
                  <a:cubicBezTo>
                    <a:pt x="116622" y="125611"/>
                    <a:pt x="119063" y="123171"/>
                    <a:pt x="119063" y="120170"/>
                  </a:cubicBezTo>
                  <a:lnTo>
                    <a:pt x="119063" y="5478"/>
                  </a:lnTo>
                  <a:cubicBezTo>
                    <a:pt x="119063" y="2453"/>
                    <a:pt x="116611" y="1"/>
                    <a:pt x="113586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03"/>
            <p:cNvSpPr/>
            <p:nvPr/>
          </p:nvSpPr>
          <p:spPr>
            <a:xfrm>
              <a:off x="6642475" y="1438000"/>
              <a:ext cx="2062486" cy="2075253"/>
            </a:xfrm>
            <a:custGeom>
              <a:avLst/>
              <a:gdLst/>
              <a:ahLst/>
              <a:cxnLst/>
              <a:rect l="l" t="t" r="r" b="b"/>
              <a:pathLst>
                <a:path w="119064" h="119801" extrusionOk="0">
                  <a:moveTo>
                    <a:pt x="5478" y="0"/>
                  </a:moveTo>
                  <a:cubicBezTo>
                    <a:pt x="2454" y="0"/>
                    <a:pt x="1" y="2334"/>
                    <a:pt x="1" y="5215"/>
                  </a:cubicBezTo>
                  <a:lnTo>
                    <a:pt x="1" y="114598"/>
                  </a:lnTo>
                  <a:cubicBezTo>
                    <a:pt x="1" y="117467"/>
                    <a:pt x="2442" y="119801"/>
                    <a:pt x="5454" y="119801"/>
                  </a:cubicBezTo>
                  <a:lnTo>
                    <a:pt x="113622" y="119801"/>
                  </a:lnTo>
                  <a:cubicBezTo>
                    <a:pt x="116623" y="119801"/>
                    <a:pt x="119063" y="117467"/>
                    <a:pt x="119063" y="114598"/>
                  </a:cubicBezTo>
                  <a:lnTo>
                    <a:pt x="119063" y="5215"/>
                  </a:lnTo>
                  <a:cubicBezTo>
                    <a:pt x="119063" y="2334"/>
                    <a:pt x="116611" y="0"/>
                    <a:pt x="113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03"/>
            <p:cNvSpPr/>
            <p:nvPr/>
          </p:nvSpPr>
          <p:spPr>
            <a:xfrm>
              <a:off x="6642475" y="1337339"/>
              <a:ext cx="2062486" cy="201322"/>
            </a:xfrm>
            <a:custGeom>
              <a:avLst/>
              <a:gdLst/>
              <a:ahLst/>
              <a:cxnLst/>
              <a:rect l="l" t="t" r="r" b="b"/>
              <a:pathLst>
                <a:path w="119064" h="11622" extrusionOk="0">
                  <a:moveTo>
                    <a:pt x="5454" y="1"/>
                  </a:moveTo>
                  <a:cubicBezTo>
                    <a:pt x="2442" y="1"/>
                    <a:pt x="1" y="2430"/>
                    <a:pt x="1" y="5442"/>
                  </a:cubicBezTo>
                  <a:lnTo>
                    <a:pt x="1" y="11621"/>
                  </a:lnTo>
                  <a:lnTo>
                    <a:pt x="119063" y="11621"/>
                  </a:lnTo>
                  <a:lnTo>
                    <a:pt x="119063" y="5442"/>
                  </a:lnTo>
                  <a:cubicBezTo>
                    <a:pt x="119063" y="2442"/>
                    <a:pt x="116623" y="1"/>
                    <a:pt x="113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03"/>
            <p:cNvSpPr/>
            <p:nvPr/>
          </p:nvSpPr>
          <p:spPr>
            <a:xfrm>
              <a:off x="6755712" y="1400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1" y="977"/>
                    <a:pt x="1" y="2179"/>
                  </a:cubicBezTo>
                  <a:cubicBezTo>
                    <a:pt x="1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03"/>
            <p:cNvSpPr/>
            <p:nvPr/>
          </p:nvSpPr>
          <p:spPr>
            <a:xfrm>
              <a:off x="6868949" y="1400255"/>
              <a:ext cx="75699" cy="75491"/>
            </a:xfrm>
            <a:custGeom>
              <a:avLst/>
              <a:gdLst/>
              <a:ahLst/>
              <a:cxnLst/>
              <a:rect l="l" t="t" r="r" b="b"/>
              <a:pathLst>
                <a:path w="4370" h="4358" extrusionOk="0">
                  <a:moveTo>
                    <a:pt x="2179" y="0"/>
                  </a:moveTo>
                  <a:cubicBezTo>
                    <a:pt x="976" y="0"/>
                    <a:pt x="0" y="977"/>
                    <a:pt x="0" y="2179"/>
                  </a:cubicBezTo>
                  <a:cubicBezTo>
                    <a:pt x="0" y="3382"/>
                    <a:pt x="976" y="4358"/>
                    <a:pt x="2179" y="4358"/>
                  </a:cubicBezTo>
                  <a:cubicBezTo>
                    <a:pt x="3393" y="4358"/>
                    <a:pt x="4370" y="3382"/>
                    <a:pt x="4370" y="2179"/>
                  </a:cubicBezTo>
                  <a:cubicBezTo>
                    <a:pt x="4370" y="977"/>
                    <a:pt x="3393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03"/>
            <p:cNvSpPr/>
            <p:nvPr/>
          </p:nvSpPr>
          <p:spPr>
            <a:xfrm>
              <a:off x="6982377" y="1400255"/>
              <a:ext cx="75509" cy="75491"/>
            </a:xfrm>
            <a:custGeom>
              <a:avLst/>
              <a:gdLst/>
              <a:ahLst/>
              <a:cxnLst/>
              <a:rect l="l" t="t" r="r" b="b"/>
              <a:pathLst>
                <a:path w="4359" h="4358" extrusionOk="0">
                  <a:moveTo>
                    <a:pt x="2179" y="0"/>
                  </a:moveTo>
                  <a:cubicBezTo>
                    <a:pt x="977" y="0"/>
                    <a:pt x="0" y="977"/>
                    <a:pt x="0" y="2179"/>
                  </a:cubicBezTo>
                  <a:cubicBezTo>
                    <a:pt x="0" y="3382"/>
                    <a:pt x="977" y="4358"/>
                    <a:pt x="2179" y="4358"/>
                  </a:cubicBezTo>
                  <a:cubicBezTo>
                    <a:pt x="3382" y="4358"/>
                    <a:pt x="4358" y="3382"/>
                    <a:pt x="4358" y="2179"/>
                  </a:cubicBezTo>
                  <a:cubicBezTo>
                    <a:pt x="4358" y="977"/>
                    <a:pt x="338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03"/>
            <p:cNvSpPr txBox="1"/>
            <p:nvPr/>
          </p:nvSpPr>
          <p:spPr>
            <a:xfrm>
              <a:off x="6943818" y="2973013"/>
              <a:ext cx="14598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2"/>
                  </a:solidFill>
                  <a:latin typeface="Teko"/>
                  <a:ea typeface="Teko"/>
                  <a:cs typeface="Teko"/>
                  <a:sym typeface="Teko"/>
                </a:rPr>
                <a:t>DANGER!</a:t>
              </a:r>
              <a:endParaRPr sz="3000">
                <a:solidFill>
                  <a:schemeClr val="dk2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grpSp>
          <p:nvGrpSpPr>
            <p:cNvPr id="3551" name="Google Shape;3551;p103"/>
            <p:cNvGrpSpPr/>
            <p:nvPr/>
          </p:nvGrpSpPr>
          <p:grpSpPr>
            <a:xfrm>
              <a:off x="7122548" y="1604820"/>
              <a:ext cx="1102339" cy="1357325"/>
              <a:chOff x="2894927" y="1984074"/>
              <a:chExt cx="873624" cy="1075705"/>
            </a:xfrm>
          </p:grpSpPr>
          <p:sp>
            <p:nvSpPr>
              <p:cNvPr id="3552" name="Google Shape;3552;p103"/>
              <p:cNvSpPr/>
              <p:nvPr/>
            </p:nvSpPr>
            <p:spPr>
              <a:xfrm>
                <a:off x="2894927" y="2247472"/>
                <a:ext cx="812307" cy="812307"/>
              </a:xfrm>
              <a:custGeom>
                <a:avLst/>
                <a:gdLst/>
                <a:ahLst/>
                <a:cxnLst/>
                <a:rect l="l" t="t" r="r" b="b"/>
                <a:pathLst>
                  <a:path w="157653" h="157653" extrusionOk="0">
                    <a:moveTo>
                      <a:pt x="78810" y="0"/>
                    </a:moveTo>
                    <a:cubicBezTo>
                      <a:pt x="35295" y="0"/>
                      <a:pt x="0" y="35295"/>
                      <a:pt x="0" y="78810"/>
                    </a:cubicBezTo>
                    <a:cubicBezTo>
                      <a:pt x="0" y="122357"/>
                      <a:pt x="35295" y="157652"/>
                      <a:pt x="78810" y="157652"/>
                    </a:cubicBezTo>
                    <a:cubicBezTo>
                      <a:pt x="122357" y="157652"/>
                      <a:pt x="157652" y="122357"/>
                      <a:pt x="157652" y="78810"/>
                    </a:cubicBezTo>
                    <a:cubicBezTo>
                      <a:pt x="157652" y="35295"/>
                      <a:pt x="122357" y="0"/>
                      <a:pt x="788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103"/>
              <p:cNvSpPr/>
              <p:nvPr/>
            </p:nvSpPr>
            <p:spPr>
              <a:xfrm>
                <a:off x="3618111" y="1984074"/>
                <a:ext cx="127741" cy="313844"/>
              </a:xfrm>
              <a:custGeom>
                <a:avLst/>
                <a:gdLst/>
                <a:ahLst/>
                <a:cxnLst/>
                <a:rect l="l" t="t" r="r" b="b"/>
                <a:pathLst>
                  <a:path w="24792" h="60911" extrusionOk="0">
                    <a:moveTo>
                      <a:pt x="10700" y="1"/>
                    </a:moveTo>
                    <a:cubicBezTo>
                      <a:pt x="9884" y="1"/>
                      <a:pt x="9069" y="319"/>
                      <a:pt x="8449" y="955"/>
                    </a:cubicBezTo>
                    <a:lnTo>
                      <a:pt x="4469" y="4935"/>
                    </a:lnTo>
                    <a:cubicBezTo>
                      <a:pt x="1729" y="7642"/>
                      <a:pt x="196" y="11230"/>
                      <a:pt x="98" y="15014"/>
                    </a:cubicBezTo>
                    <a:cubicBezTo>
                      <a:pt x="0" y="18863"/>
                      <a:pt x="1403" y="22451"/>
                      <a:pt x="4078" y="25094"/>
                    </a:cubicBezTo>
                    <a:lnTo>
                      <a:pt x="16213" y="37228"/>
                    </a:lnTo>
                    <a:cubicBezTo>
                      <a:pt x="17615" y="38664"/>
                      <a:pt x="18365" y="40588"/>
                      <a:pt x="18300" y="42643"/>
                    </a:cubicBezTo>
                    <a:cubicBezTo>
                      <a:pt x="18268" y="44796"/>
                      <a:pt x="17354" y="46851"/>
                      <a:pt x="15789" y="48417"/>
                    </a:cubicBezTo>
                    <a:lnTo>
                      <a:pt x="8743" y="55463"/>
                    </a:lnTo>
                    <a:cubicBezTo>
                      <a:pt x="7503" y="56702"/>
                      <a:pt x="7503" y="58725"/>
                      <a:pt x="8743" y="59964"/>
                    </a:cubicBezTo>
                    <a:cubicBezTo>
                      <a:pt x="9362" y="60584"/>
                      <a:pt x="10178" y="60910"/>
                      <a:pt x="10993" y="60910"/>
                    </a:cubicBezTo>
                    <a:cubicBezTo>
                      <a:pt x="11809" y="60910"/>
                      <a:pt x="12624" y="60584"/>
                      <a:pt x="13244" y="59964"/>
                    </a:cubicBezTo>
                    <a:lnTo>
                      <a:pt x="20323" y="52918"/>
                    </a:lnTo>
                    <a:cubicBezTo>
                      <a:pt x="23030" y="50178"/>
                      <a:pt x="24596" y="46590"/>
                      <a:pt x="24694" y="42806"/>
                    </a:cubicBezTo>
                    <a:cubicBezTo>
                      <a:pt x="24792" y="38990"/>
                      <a:pt x="23356" y="35402"/>
                      <a:pt x="20714" y="32727"/>
                    </a:cubicBezTo>
                    <a:lnTo>
                      <a:pt x="8580" y="20592"/>
                    </a:lnTo>
                    <a:cubicBezTo>
                      <a:pt x="7144" y="19189"/>
                      <a:pt x="6394" y="17265"/>
                      <a:pt x="6459" y="15177"/>
                    </a:cubicBezTo>
                    <a:cubicBezTo>
                      <a:pt x="6524" y="13024"/>
                      <a:pt x="7405" y="11002"/>
                      <a:pt x="8971" y="9436"/>
                    </a:cubicBezTo>
                    <a:lnTo>
                      <a:pt x="12951" y="5457"/>
                    </a:lnTo>
                    <a:cubicBezTo>
                      <a:pt x="14190" y="4217"/>
                      <a:pt x="14190" y="2195"/>
                      <a:pt x="12951" y="955"/>
                    </a:cubicBezTo>
                    <a:cubicBezTo>
                      <a:pt x="12331" y="319"/>
                      <a:pt x="11515" y="1"/>
                      <a:pt x="107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103"/>
              <p:cNvSpPr/>
              <p:nvPr/>
            </p:nvSpPr>
            <p:spPr>
              <a:xfrm>
                <a:off x="3458618" y="2192350"/>
                <a:ext cx="309933" cy="305059"/>
              </a:xfrm>
              <a:custGeom>
                <a:avLst/>
                <a:gdLst/>
                <a:ahLst/>
                <a:cxnLst/>
                <a:rect l="l" t="t" r="r" b="b"/>
                <a:pathLst>
                  <a:path w="60152" h="59206" extrusionOk="0">
                    <a:moveTo>
                      <a:pt x="20910" y="0"/>
                    </a:moveTo>
                    <a:cubicBezTo>
                      <a:pt x="18594" y="0"/>
                      <a:pt x="16278" y="881"/>
                      <a:pt x="14516" y="2642"/>
                    </a:cubicBezTo>
                    <a:lnTo>
                      <a:pt x="131" y="17028"/>
                    </a:lnTo>
                    <a:cubicBezTo>
                      <a:pt x="0" y="17158"/>
                      <a:pt x="0" y="17386"/>
                      <a:pt x="131" y="17550"/>
                    </a:cubicBezTo>
                    <a:lnTo>
                      <a:pt x="20616" y="38002"/>
                    </a:lnTo>
                    <a:lnTo>
                      <a:pt x="41688" y="59107"/>
                    </a:lnTo>
                    <a:cubicBezTo>
                      <a:pt x="41770" y="59172"/>
                      <a:pt x="41868" y="59205"/>
                      <a:pt x="41962" y="59205"/>
                    </a:cubicBezTo>
                    <a:cubicBezTo>
                      <a:pt x="42055" y="59205"/>
                      <a:pt x="42145" y="59172"/>
                      <a:pt x="42210" y="59107"/>
                    </a:cubicBezTo>
                    <a:lnTo>
                      <a:pt x="56596" y="44722"/>
                    </a:lnTo>
                    <a:cubicBezTo>
                      <a:pt x="60151" y="41199"/>
                      <a:pt x="60151" y="35458"/>
                      <a:pt x="56596" y="31935"/>
                    </a:cubicBezTo>
                    <a:lnTo>
                      <a:pt x="27303" y="2642"/>
                    </a:lnTo>
                    <a:cubicBezTo>
                      <a:pt x="25542" y="881"/>
                      <a:pt x="23226" y="0"/>
                      <a:pt x="20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103"/>
              <p:cNvSpPr/>
              <p:nvPr/>
            </p:nvSpPr>
            <p:spPr>
              <a:xfrm>
                <a:off x="3516261" y="2192350"/>
                <a:ext cx="252287" cy="247578"/>
              </a:xfrm>
              <a:custGeom>
                <a:avLst/>
                <a:gdLst/>
                <a:ahLst/>
                <a:cxnLst/>
                <a:rect l="l" t="t" r="r" b="b"/>
                <a:pathLst>
                  <a:path w="48964" h="48050" extrusionOk="0">
                    <a:moveTo>
                      <a:pt x="9722" y="0"/>
                    </a:moveTo>
                    <a:cubicBezTo>
                      <a:pt x="7406" y="0"/>
                      <a:pt x="5090" y="881"/>
                      <a:pt x="3328" y="2642"/>
                    </a:cubicBezTo>
                    <a:lnTo>
                      <a:pt x="1" y="5969"/>
                    </a:lnTo>
                    <a:lnTo>
                      <a:pt x="42080" y="48049"/>
                    </a:lnTo>
                    <a:lnTo>
                      <a:pt x="45408" y="44722"/>
                    </a:lnTo>
                    <a:cubicBezTo>
                      <a:pt x="48963" y="41199"/>
                      <a:pt x="48963" y="35458"/>
                      <a:pt x="45408" y="31935"/>
                    </a:cubicBezTo>
                    <a:lnTo>
                      <a:pt x="16115" y="2642"/>
                    </a:lnTo>
                    <a:cubicBezTo>
                      <a:pt x="14354" y="881"/>
                      <a:pt x="12038" y="0"/>
                      <a:pt x="97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103"/>
              <p:cNvSpPr/>
              <p:nvPr/>
            </p:nvSpPr>
            <p:spPr>
              <a:xfrm>
                <a:off x="2937448" y="2288478"/>
                <a:ext cx="728605" cy="728775"/>
              </a:xfrm>
              <a:custGeom>
                <a:avLst/>
                <a:gdLst/>
                <a:ahLst/>
                <a:cxnLst/>
                <a:rect l="l" t="t" r="r" b="b"/>
                <a:pathLst>
                  <a:path w="141408" h="141441" extrusionOk="0">
                    <a:moveTo>
                      <a:pt x="36078" y="1"/>
                    </a:moveTo>
                    <a:cubicBezTo>
                      <a:pt x="28347" y="3752"/>
                      <a:pt x="21105" y="8841"/>
                      <a:pt x="14679" y="15267"/>
                    </a:cubicBezTo>
                    <a:cubicBezTo>
                      <a:pt x="8579" y="21367"/>
                      <a:pt x="3686" y="28217"/>
                      <a:pt x="0" y="35524"/>
                    </a:cubicBezTo>
                    <a:lnTo>
                      <a:pt x="105884" y="141440"/>
                    </a:lnTo>
                    <a:cubicBezTo>
                      <a:pt x="113191" y="137754"/>
                      <a:pt x="120074" y="132861"/>
                      <a:pt x="126174" y="126761"/>
                    </a:cubicBezTo>
                    <a:cubicBezTo>
                      <a:pt x="132600" y="120335"/>
                      <a:pt x="137656" y="113061"/>
                      <a:pt x="141407" y="105330"/>
                    </a:cubicBezTo>
                    <a:lnTo>
                      <a:pt x="360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E004624-9589-4115-9538-AB870BE31096}"/>
              </a:ext>
            </a:extLst>
          </p:cNvPr>
          <p:cNvSpPr/>
          <p:nvPr/>
        </p:nvSpPr>
        <p:spPr>
          <a:xfrm>
            <a:off x="5262995" y="3491346"/>
            <a:ext cx="2509405" cy="483177"/>
          </a:xfrm>
          <a:prstGeom prst="rect">
            <a:avLst/>
          </a:prstGeom>
          <a:solidFill>
            <a:srgbClr val="425463"/>
          </a:solidFill>
          <a:ln>
            <a:solidFill>
              <a:srgbClr val="425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17CD8E-AD84-4DA3-937D-39420ED0D3C7}"/>
              </a:ext>
            </a:extLst>
          </p:cNvPr>
          <p:cNvSpPr/>
          <p:nvPr/>
        </p:nvSpPr>
        <p:spPr>
          <a:xfrm>
            <a:off x="4911437" y="3695701"/>
            <a:ext cx="1146464" cy="483177"/>
          </a:xfrm>
          <a:prstGeom prst="rect">
            <a:avLst/>
          </a:prstGeom>
          <a:solidFill>
            <a:srgbClr val="425463"/>
          </a:solidFill>
          <a:ln>
            <a:solidFill>
              <a:srgbClr val="425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5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 Information</a:t>
            </a:r>
            <a:endParaRPr dirty="0"/>
          </a:p>
        </p:txBody>
      </p:sp>
      <p:sp>
        <p:nvSpPr>
          <p:cNvPr id="676" name="Google Shape;676;p55"/>
          <p:cNvSpPr txBox="1">
            <a:spLocks noGrp="1"/>
          </p:cNvSpPr>
          <p:nvPr>
            <p:ph type="subTitle" idx="2"/>
          </p:nvPr>
        </p:nvSpPr>
        <p:spPr>
          <a:xfrm>
            <a:off x="537445" y="2557900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678" name="Google Shape;678;p55"/>
          <p:cNvSpPr txBox="1">
            <a:spLocks noGrp="1"/>
          </p:cNvSpPr>
          <p:nvPr>
            <p:ph type="subTitle" idx="4"/>
          </p:nvPr>
        </p:nvSpPr>
        <p:spPr>
          <a:xfrm>
            <a:off x="3214245" y="2557900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PROTOCOLS </a:t>
            </a:r>
          </a:p>
        </p:txBody>
      </p:sp>
      <p:sp>
        <p:nvSpPr>
          <p:cNvPr id="679" name="Google Shape;679;p55"/>
          <p:cNvSpPr txBox="1">
            <a:spLocks noGrp="1"/>
          </p:cNvSpPr>
          <p:nvPr>
            <p:ph type="subTitle" idx="5"/>
          </p:nvPr>
        </p:nvSpPr>
        <p:spPr>
          <a:xfrm>
            <a:off x="5922819" y="2959600"/>
            <a:ext cx="2810741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GB" dirty="0"/>
              <a:t>University emails from 27 Saudi universities.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GB" dirty="0"/>
              <a:t>WhatsApp messages.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dirty="0"/>
          </a:p>
        </p:txBody>
      </p:sp>
      <p:sp>
        <p:nvSpPr>
          <p:cNvPr id="680" name="Google Shape;680;p55"/>
          <p:cNvSpPr txBox="1">
            <a:spLocks noGrp="1"/>
          </p:cNvSpPr>
          <p:nvPr>
            <p:ph type="subTitle" idx="6"/>
          </p:nvPr>
        </p:nvSpPr>
        <p:spPr>
          <a:xfrm>
            <a:off x="6109235" y="2557900"/>
            <a:ext cx="23100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COLLECTION TECHNIQUES </a:t>
            </a:r>
          </a:p>
        </p:txBody>
      </p:sp>
      <p:grpSp>
        <p:nvGrpSpPr>
          <p:cNvPr id="681" name="Google Shape;681;p55"/>
          <p:cNvGrpSpPr/>
          <p:nvPr/>
        </p:nvGrpSpPr>
        <p:grpSpPr>
          <a:xfrm>
            <a:off x="3992135" y="1576217"/>
            <a:ext cx="697358" cy="697358"/>
            <a:chOff x="4194740" y="1576217"/>
            <a:chExt cx="697358" cy="697358"/>
          </a:xfrm>
        </p:grpSpPr>
        <p:sp>
          <p:nvSpPr>
            <p:cNvPr id="682" name="Google Shape;682;p55"/>
            <p:cNvSpPr/>
            <p:nvPr/>
          </p:nvSpPr>
          <p:spPr>
            <a:xfrm>
              <a:off x="4194740" y="1576217"/>
              <a:ext cx="697358" cy="697358"/>
            </a:xfrm>
            <a:custGeom>
              <a:avLst/>
              <a:gdLst/>
              <a:ahLst/>
              <a:cxnLst/>
              <a:rect l="l" t="t" r="r" b="b"/>
              <a:pathLst>
                <a:path w="46834" h="46834" extrusionOk="0">
                  <a:moveTo>
                    <a:pt x="46833" y="23417"/>
                  </a:moveTo>
                  <a:cubicBezTo>
                    <a:pt x="46833" y="36360"/>
                    <a:pt x="36359" y="46834"/>
                    <a:pt x="23417" y="46834"/>
                  </a:cubicBezTo>
                  <a:cubicBezTo>
                    <a:pt x="10508" y="46834"/>
                    <a:pt x="0" y="36360"/>
                    <a:pt x="0" y="23417"/>
                  </a:cubicBezTo>
                  <a:cubicBezTo>
                    <a:pt x="0" y="10508"/>
                    <a:pt x="10508" y="0"/>
                    <a:pt x="23417" y="0"/>
                  </a:cubicBezTo>
                  <a:cubicBezTo>
                    <a:pt x="36359" y="0"/>
                    <a:pt x="46833" y="10508"/>
                    <a:pt x="46833" y="234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>
              <a:off x="4242416" y="1623893"/>
              <a:ext cx="602003" cy="602003"/>
            </a:xfrm>
            <a:custGeom>
              <a:avLst/>
              <a:gdLst/>
              <a:ahLst/>
              <a:cxnLst/>
              <a:rect l="l" t="t" r="r" b="b"/>
              <a:pathLst>
                <a:path w="40430" h="40430" extrusionOk="0">
                  <a:moveTo>
                    <a:pt x="20215" y="40430"/>
                  </a:moveTo>
                  <a:cubicBezTo>
                    <a:pt x="9073" y="40430"/>
                    <a:pt x="0" y="31356"/>
                    <a:pt x="0" y="20215"/>
                  </a:cubicBezTo>
                  <a:cubicBezTo>
                    <a:pt x="0" y="9074"/>
                    <a:pt x="9073" y="1"/>
                    <a:pt x="20215" y="1"/>
                  </a:cubicBezTo>
                  <a:cubicBezTo>
                    <a:pt x="31356" y="1"/>
                    <a:pt x="40429" y="9074"/>
                    <a:pt x="40429" y="20215"/>
                  </a:cubicBezTo>
                  <a:cubicBezTo>
                    <a:pt x="40429" y="31356"/>
                    <a:pt x="31356" y="40430"/>
                    <a:pt x="20215" y="40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>
              <a:off x="4325856" y="1869747"/>
              <a:ext cx="435116" cy="110782"/>
            </a:xfrm>
            <a:custGeom>
              <a:avLst/>
              <a:gdLst/>
              <a:ahLst/>
              <a:cxnLst/>
              <a:rect l="l" t="t" r="r" b="b"/>
              <a:pathLst>
                <a:path w="29222" h="7440" extrusionOk="0">
                  <a:moveTo>
                    <a:pt x="0" y="1"/>
                  </a:moveTo>
                  <a:lnTo>
                    <a:pt x="29221" y="1"/>
                  </a:lnTo>
                  <a:lnTo>
                    <a:pt x="29221" y="7439"/>
                  </a:lnTo>
                  <a:lnTo>
                    <a:pt x="0" y="74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55"/>
          <p:cNvGrpSpPr/>
          <p:nvPr/>
        </p:nvGrpSpPr>
        <p:grpSpPr>
          <a:xfrm>
            <a:off x="1314708" y="1571750"/>
            <a:ext cx="755474" cy="675008"/>
            <a:chOff x="1491338" y="1571750"/>
            <a:chExt cx="755474" cy="675008"/>
          </a:xfrm>
        </p:grpSpPr>
        <p:sp>
          <p:nvSpPr>
            <p:cNvPr id="686" name="Google Shape;686;p55"/>
            <p:cNvSpPr/>
            <p:nvPr/>
          </p:nvSpPr>
          <p:spPr>
            <a:xfrm>
              <a:off x="1491338" y="1571750"/>
              <a:ext cx="755474" cy="675008"/>
            </a:xfrm>
            <a:custGeom>
              <a:avLst/>
              <a:gdLst/>
              <a:ahLst/>
              <a:cxnLst/>
              <a:rect l="l" t="t" r="r" b="b"/>
              <a:pathLst>
                <a:path w="50737" h="45333" extrusionOk="0">
                  <a:moveTo>
                    <a:pt x="7706" y="45333"/>
                  </a:moveTo>
                  <a:cubicBezTo>
                    <a:pt x="5038" y="45333"/>
                    <a:pt x="2669" y="43932"/>
                    <a:pt x="1335" y="41630"/>
                  </a:cubicBezTo>
                  <a:cubicBezTo>
                    <a:pt x="1" y="39328"/>
                    <a:pt x="1" y="36560"/>
                    <a:pt x="1335" y="34258"/>
                  </a:cubicBezTo>
                  <a:lnTo>
                    <a:pt x="18981" y="3669"/>
                  </a:lnTo>
                  <a:cubicBezTo>
                    <a:pt x="20315" y="1368"/>
                    <a:pt x="22717" y="0"/>
                    <a:pt x="25386" y="0"/>
                  </a:cubicBezTo>
                  <a:cubicBezTo>
                    <a:pt x="28021" y="0"/>
                    <a:pt x="30422" y="1368"/>
                    <a:pt x="31757" y="3669"/>
                  </a:cubicBezTo>
                  <a:lnTo>
                    <a:pt x="49403" y="34258"/>
                  </a:lnTo>
                  <a:cubicBezTo>
                    <a:pt x="50737" y="36560"/>
                    <a:pt x="50737" y="39328"/>
                    <a:pt x="49403" y="41630"/>
                  </a:cubicBezTo>
                  <a:cubicBezTo>
                    <a:pt x="48068" y="43932"/>
                    <a:pt x="45700" y="45333"/>
                    <a:pt x="43031" y="45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5"/>
            <p:cNvSpPr/>
            <p:nvPr/>
          </p:nvSpPr>
          <p:spPr>
            <a:xfrm>
              <a:off x="1547962" y="1627377"/>
              <a:ext cx="642235" cy="555799"/>
            </a:xfrm>
            <a:custGeom>
              <a:avLst/>
              <a:gdLst/>
              <a:ahLst/>
              <a:cxnLst/>
              <a:rect l="l" t="t" r="r" b="b"/>
              <a:pathLst>
                <a:path w="43132" h="37327" extrusionOk="0">
                  <a:moveTo>
                    <a:pt x="18881" y="2068"/>
                  </a:moveTo>
                  <a:lnTo>
                    <a:pt x="1201" y="32657"/>
                  </a:lnTo>
                  <a:cubicBezTo>
                    <a:pt x="0" y="34725"/>
                    <a:pt x="1502" y="37327"/>
                    <a:pt x="3903" y="37327"/>
                  </a:cubicBezTo>
                  <a:lnTo>
                    <a:pt x="39228" y="37327"/>
                  </a:lnTo>
                  <a:cubicBezTo>
                    <a:pt x="41630" y="37327"/>
                    <a:pt x="43131" y="34725"/>
                    <a:pt x="41930" y="32657"/>
                  </a:cubicBezTo>
                  <a:lnTo>
                    <a:pt x="24251" y="2068"/>
                  </a:lnTo>
                  <a:cubicBezTo>
                    <a:pt x="23050" y="0"/>
                    <a:pt x="20081" y="0"/>
                    <a:pt x="18881" y="2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5"/>
            <p:cNvSpPr/>
            <p:nvPr/>
          </p:nvSpPr>
          <p:spPr>
            <a:xfrm>
              <a:off x="1831560" y="1811633"/>
              <a:ext cx="75507" cy="282627"/>
            </a:xfrm>
            <a:custGeom>
              <a:avLst/>
              <a:gdLst/>
              <a:ahLst/>
              <a:cxnLst/>
              <a:rect l="l" t="t" r="r" b="b"/>
              <a:pathLst>
                <a:path w="5071" h="18981" extrusionOk="0">
                  <a:moveTo>
                    <a:pt x="0" y="16446"/>
                  </a:moveTo>
                  <a:cubicBezTo>
                    <a:pt x="0" y="15078"/>
                    <a:pt x="1135" y="13944"/>
                    <a:pt x="2536" y="13944"/>
                  </a:cubicBezTo>
                  <a:cubicBezTo>
                    <a:pt x="3903" y="13944"/>
                    <a:pt x="5071" y="15078"/>
                    <a:pt x="5071" y="16446"/>
                  </a:cubicBezTo>
                  <a:cubicBezTo>
                    <a:pt x="5071" y="17847"/>
                    <a:pt x="3903" y="18981"/>
                    <a:pt x="2536" y="18981"/>
                  </a:cubicBezTo>
                  <a:cubicBezTo>
                    <a:pt x="1135" y="18981"/>
                    <a:pt x="0" y="17847"/>
                    <a:pt x="0" y="16446"/>
                  </a:cubicBezTo>
                  <a:close/>
                  <a:moveTo>
                    <a:pt x="134" y="5305"/>
                  </a:moveTo>
                  <a:lnTo>
                    <a:pt x="134" y="1"/>
                  </a:lnTo>
                  <a:lnTo>
                    <a:pt x="4937" y="1"/>
                  </a:lnTo>
                  <a:lnTo>
                    <a:pt x="4937" y="5305"/>
                  </a:lnTo>
                  <a:lnTo>
                    <a:pt x="4137" y="11976"/>
                  </a:lnTo>
                  <a:lnTo>
                    <a:pt x="934" y="119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5"/>
          <p:cNvGrpSpPr/>
          <p:nvPr/>
        </p:nvGrpSpPr>
        <p:grpSpPr>
          <a:xfrm>
            <a:off x="6886241" y="1572750"/>
            <a:ext cx="755980" cy="675008"/>
            <a:chOff x="6896631" y="1572750"/>
            <a:chExt cx="755980" cy="675008"/>
          </a:xfrm>
        </p:grpSpPr>
        <p:sp>
          <p:nvSpPr>
            <p:cNvPr id="690" name="Google Shape;690;p55"/>
            <p:cNvSpPr/>
            <p:nvPr/>
          </p:nvSpPr>
          <p:spPr>
            <a:xfrm>
              <a:off x="6896631" y="1572750"/>
              <a:ext cx="755980" cy="675008"/>
            </a:xfrm>
            <a:custGeom>
              <a:avLst/>
              <a:gdLst/>
              <a:ahLst/>
              <a:cxnLst/>
              <a:rect l="l" t="t" r="r" b="b"/>
              <a:pathLst>
                <a:path w="50771" h="45333" extrusionOk="0">
                  <a:moveTo>
                    <a:pt x="7740" y="45333"/>
                  </a:moveTo>
                  <a:cubicBezTo>
                    <a:pt x="5071" y="45333"/>
                    <a:pt x="2669" y="43932"/>
                    <a:pt x="1335" y="41630"/>
                  </a:cubicBezTo>
                  <a:cubicBezTo>
                    <a:pt x="1" y="39328"/>
                    <a:pt x="1" y="36560"/>
                    <a:pt x="1335" y="34258"/>
                  </a:cubicBezTo>
                  <a:lnTo>
                    <a:pt x="19014" y="3669"/>
                  </a:lnTo>
                  <a:cubicBezTo>
                    <a:pt x="20349" y="1368"/>
                    <a:pt x="22717" y="0"/>
                    <a:pt x="25386" y="0"/>
                  </a:cubicBezTo>
                  <a:cubicBezTo>
                    <a:pt x="28054" y="0"/>
                    <a:pt x="30422" y="1368"/>
                    <a:pt x="31757" y="3669"/>
                  </a:cubicBezTo>
                  <a:lnTo>
                    <a:pt x="49436" y="34258"/>
                  </a:lnTo>
                  <a:cubicBezTo>
                    <a:pt x="50770" y="36560"/>
                    <a:pt x="50770" y="39328"/>
                    <a:pt x="49436" y="41630"/>
                  </a:cubicBezTo>
                  <a:cubicBezTo>
                    <a:pt x="48102" y="43932"/>
                    <a:pt x="45700" y="45333"/>
                    <a:pt x="43065" y="45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5"/>
            <p:cNvSpPr/>
            <p:nvPr/>
          </p:nvSpPr>
          <p:spPr>
            <a:xfrm>
              <a:off x="6953747" y="1628377"/>
              <a:ext cx="641744" cy="555799"/>
            </a:xfrm>
            <a:custGeom>
              <a:avLst/>
              <a:gdLst/>
              <a:ahLst/>
              <a:cxnLst/>
              <a:rect l="l" t="t" r="r" b="b"/>
              <a:pathLst>
                <a:path w="43099" h="37327" extrusionOk="0">
                  <a:moveTo>
                    <a:pt x="18848" y="2068"/>
                  </a:moveTo>
                  <a:lnTo>
                    <a:pt x="1202" y="32657"/>
                  </a:lnTo>
                  <a:cubicBezTo>
                    <a:pt x="1" y="34725"/>
                    <a:pt x="1502" y="37327"/>
                    <a:pt x="3904" y="37327"/>
                  </a:cubicBezTo>
                  <a:lnTo>
                    <a:pt x="39229" y="37327"/>
                  </a:lnTo>
                  <a:cubicBezTo>
                    <a:pt x="41597" y="37327"/>
                    <a:pt x="43098" y="34725"/>
                    <a:pt x="41897" y="32657"/>
                  </a:cubicBezTo>
                  <a:lnTo>
                    <a:pt x="24251" y="2068"/>
                  </a:lnTo>
                  <a:cubicBezTo>
                    <a:pt x="23051" y="0"/>
                    <a:pt x="20048" y="0"/>
                    <a:pt x="18848" y="2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5"/>
            <p:cNvSpPr/>
            <p:nvPr/>
          </p:nvSpPr>
          <p:spPr>
            <a:xfrm>
              <a:off x="7180736" y="1922398"/>
              <a:ext cx="132625" cy="194717"/>
            </a:xfrm>
            <a:custGeom>
              <a:avLst/>
              <a:gdLst/>
              <a:ahLst/>
              <a:cxnLst/>
              <a:rect l="l" t="t" r="r" b="b"/>
              <a:pathLst>
                <a:path w="8907" h="13077" fill="none" extrusionOk="0">
                  <a:moveTo>
                    <a:pt x="0" y="13077"/>
                  </a:moveTo>
                  <a:lnTo>
                    <a:pt x="0" y="4471"/>
                  </a:lnTo>
                  <a:cubicBezTo>
                    <a:pt x="0" y="2002"/>
                    <a:pt x="2001" y="1"/>
                    <a:pt x="4470" y="1"/>
                  </a:cubicBezTo>
                  <a:lnTo>
                    <a:pt x="8906" y="1"/>
                  </a:lnTo>
                </a:path>
              </a:pathLst>
            </a:custGeom>
            <a:solidFill>
              <a:schemeClr val="dk2"/>
            </a:solidFill>
            <a:ln w="8340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5"/>
            <p:cNvSpPr/>
            <p:nvPr/>
          </p:nvSpPr>
          <p:spPr>
            <a:xfrm>
              <a:off x="7294967" y="1860815"/>
              <a:ext cx="107297" cy="123691"/>
            </a:xfrm>
            <a:custGeom>
              <a:avLst/>
              <a:gdLst/>
              <a:ahLst/>
              <a:cxnLst/>
              <a:rect l="l" t="t" r="r" b="b"/>
              <a:pathLst>
                <a:path w="7206" h="8307" extrusionOk="0">
                  <a:moveTo>
                    <a:pt x="0" y="8306"/>
                  </a:moveTo>
                  <a:lnTo>
                    <a:pt x="7205" y="4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679;p55">
            <a:extLst>
              <a:ext uri="{FF2B5EF4-FFF2-40B4-BE49-F238E27FC236}">
                <a16:creationId xmlns:a16="http://schemas.microsoft.com/office/drawing/2014/main" id="{740FCB43-9080-4487-A512-A68EF3F005DC}"/>
              </a:ext>
            </a:extLst>
          </p:cNvPr>
          <p:cNvSpPr txBox="1">
            <a:spLocks/>
          </p:cNvSpPr>
          <p:nvPr/>
        </p:nvSpPr>
        <p:spPr>
          <a:xfrm>
            <a:off x="3280082" y="2959600"/>
            <a:ext cx="2263472" cy="79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28575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Saudi nationality.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Older than 18 years old.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GB" dirty="0"/>
          </a:p>
        </p:txBody>
      </p:sp>
      <p:sp>
        <p:nvSpPr>
          <p:cNvPr id="23" name="Google Shape;679;p55">
            <a:extLst>
              <a:ext uri="{FF2B5EF4-FFF2-40B4-BE49-F238E27FC236}">
                <a16:creationId xmlns:a16="http://schemas.microsoft.com/office/drawing/2014/main" id="{0AB649E5-3E26-453B-9D79-6B7BE68D72BE}"/>
              </a:ext>
            </a:extLst>
          </p:cNvPr>
          <p:cNvSpPr txBox="1">
            <a:spLocks/>
          </p:cNvSpPr>
          <p:nvPr/>
        </p:nvSpPr>
        <p:spPr>
          <a:xfrm>
            <a:off x="550718" y="2959600"/>
            <a:ext cx="2353541" cy="79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bg1"/>
                </a:solidFill>
              </a:rPr>
              <a:t>Measure the level of cybersecurity awareness of cybercrime in Saudi Arabia. 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6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1" name="Google Shape;3261;p95"/>
          <p:cNvGrpSpPr/>
          <p:nvPr/>
        </p:nvGrpSpPr>
        <p:grpSpPr>
          <a:xfrm>
            <a:off x="1372138" y="1413863"/>
            <a:ext cx="2812200" cy="1121175"/>
            <a:chOff x="4300425" y="1502675"/>
            <a:chExt cx="2812200" cy="1121175"/>
          </a:xfrm>
        </p:grpSpPr>
        <p:sp>
          <p:nvSpPr>
            <p:cNvPr id="3262" name="Google Shape;3262;p95"/>
            <p:cNvSpPr/>
            <p:nvPr/>
          </p:nvSpPr>
          <p:spPr>
            <a:xfrm>
              <a:off x="4300428" y="1502675"/>
              <a:ext cx="1897800" cy="4287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3263" name="Google Shape;3263;p95"/>
            <p:cNvSpPr/>
            <p:nvPr/>
          </p:nvSpPr>
          <p:spPr>
            <a:xfrm>
              <a:off x="4300425" y="1850450"/>
              <a:ext cx="2812200" cy="773400"/>
            </a:xfrm>
            <a:prstGeom prst="rect">
              <a:avLst/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264" name="Google Shape;3264;p95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 Information</a:t>
            </a:r>
          </a:p>
        </p:txBody>
      </p:sp>
      <p:sp>
        <p:nvSpPr>
          <p:cNvPr id="3265" name="Google Shape;3265;p95"/>
          <p:cNvSpPr/>
          <p:nvPr/>
        </p:nvSpPr>
        <p:spPr>
          <a:xfrm>
            <a:off x="1295940" y="1337663"/>
            <a:ext cx="18978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Number of Records</a:t>
            </a:r>
            <a:endParaRPr lang="en-GB" sz="1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66" name="Google Shape;3266;p95"/>
          <p:cNvSpPr/>
          <p:nvPr/>
        </p:nvSpPr>
        <p:spPr>
          <a:xfrm>
            <a:off x="1295938" y="1685438"/>
            <a:ext cx="2812200" cy="7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chemeClr val="accent5"/>
                </a:solidFill>
                <a:latin typeface="Teko"/>
                <a:ea typeface="Teko"/>
                <a:cs typeface="Teko"/>
                <a:sym typeface="Teko"/>
              </a:rPr>
              <a:t>1 , 230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Saudi nationals have been recruited</a:t>
            </a:r>
          </a:p>
        </p:txBody>
      </p:sp>
      <p:grpSp>
        <p:nvGrpSpPr>
          <p:cNvPr id="3267" name="Google Shape;3267;p95"/>
          <p:cNvGrpSpPr/>
          <p:nvPr/>
        </p:nvGrpSpPr>
        <p:grpSpPr>
          <a:xfrm>
            <a:off x="3757671" y="1766348"/>
            <a:ext cx="274277" cy="61492"/>
            <a:chOff x="2072400" y="1856025"/>
            <a:chExt cx="342375" cy="76750"/>
          </a:xfrm>
        </p:grpSpPr>
        <p:sp>
          <p:nvSpPr>
            <p:cNvPr id="3268" name="Google Shape;3268;p95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95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95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1" name="Google Shape;3271;p95"/>
          <p:cNvGrpSpPr/>
          <p:nvPr/>
        </p:nvGrpSpPr>
        <p:grpSpPr>
          <a:xfrm>
            <a:off x="5035863" y="1413863"/>
            <a:ext cx="2812200" cy="1121175"/>
            <a:chOff x="4300425" y="1502675"/>
            <a:chExt cx="2812200" cy="1121175"/>
          </a:xfrm>
        </p:grpSpPr>
        <p:sp>
          <p:nvSpPr>
            <p:cNvPr id="3272" name="Google Shape;3272;p95"/>
            <p:cNvSpPr/>
            <p:nvPr/>
          </p:nvSpPr>
          <p:spPr>
            <a:xfrm>
              <a:off x="4300428" y="1502675"/>
              <a:ext cx="1897800" cy="4287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3273" name="Google Shape;3273;p95"/>
            <p:cNvSpPr/>
            <p:nvPr/>
          </p:nvSpPr>
          <p:spPr>
            <a:xfrm>
              <a:off x="4300425" y="1850450"/>
              <a:ext cx="2812200" cy="773400"/>
            </a:xfrm>
            <a:prstGeom prst="rect">
              <a:avLst/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274" name="Google Shape;3274;p95"/>
          <p:cNvSpPr/>
          <p:nvPr/>
        </p:nvSpPr>
        <p:spPr>
          <a:xfrm>
            <a:off x="4959665" y="1337663"/>
            <a:ext cx="18978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Number of </a:t>
            </a:r>
            <a:r>
              <a:rPr lang="en-GB" sz="20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Questions</a:t>
            </a:r>
            <a:endParaRPr sz="1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75" name="Google Shape;3275;p95"/>
          <p:cNvSpPr/>
          <p:nvPr/>
        </p:nvSpPr>
        <p:spPr>
          <a:xfrm>
            <a:off x="4959663" y="1685438"/>
            <a:ext cx="2812200" cy="7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chemeClr val="accent5"/>
                </a:solidFill>
                <a:latin typeface="Teko"/>
                <a:ea typeface="Teko"/>
                <a:cs typeface="Teko"/>
                <a:sym typeface="Teko"/>
              </a:rPr>
              <a:t>31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Divided into 4 main parts</a:t>
            </a:r>
          </a:p>
        </p:txBody>
      </p:sp>
      <p:grpSp>
        <p:nvGrpSpPr>
          <p:cNvPr id="3276" name="Google Shape;3276;p95"/>
          <p:cNvGrpSpPr/>
          <p:nvPr/>
        </p:nvGrpSpPr>
        <p:grpSpPr>
          <a:xfrm>
            <a:off x="7421396" y="1766348"/>
            <a:ext cx="274277" cy="61492"/>
            <a:chOff x="2072400" y="1856025"/>
            <a:chExt cx="342375" cy="76750"/>
          </a:xfrm>
        </p:grpSpPr>
        <p:sp>
          <p:nvSpPr>
            <p:cNvPr id="3277" name="Google Shape;3277;p95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95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95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0" name="Google Shape;3280;p95"/>
          <p:cNvGrpSpPr/>
          <p:nvPr/>
        </p:nvGrpSpPr>
        <p:grpSpPr>
          <a:xfrm>
            <a:off x="1372138" y="3064713"/>
            <a:ext cx="2812200" cy="1121175"/>
            <a:chOff x="4300425" y="1502675"/>
            <a:chExt cx="2812200" cy="1121175"/>
          </a:xfrm>
        </p:grpSpPr>
        <p:sp>
          <p:nvSpPr>
            <p:cNvPr id="3281" name="Google Shape;3281;p95"/>
            <p:cNvSpPr/>
            <p:nvPr/>
          </p:nvSpPr>
          <p:spPr>
            <a:xfrm>
              <a:off x="4300428" y="1502675"/>
              <a:ext cx="1897800" cy="4287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3282" name="Google Shape;3282;p95"/>
            <p:cNvSpPr/>
            <p:nvPr/>
          </p:nvSpPr>
          <p:spPr>
            <a:xfrm>
              <a:off x="4300425" y="1850450"/>
              <a:ext cx="2812200" cy="773400"/>
            </a:xfrm>
            <a:prstGeom prst="rect">
              <a:avLst/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283" name="Google Shape;3283;p95"/>
          <p:cNvSpPr/>
          <p:nvPr/>
        </p:nvSpPr>
        <p:spPr>
          <a:xfrm>
            <a:off x="1295940" y="2988513"/>
            <a:ext cx="18978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Number of Features</a:t>
            </a:r>
            <a:endParaRPr sz="1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84" name="Google Shape;3284;p95"/>
          <p:cNvSpPr/>
          <p:nvPr/>
        </p:nvSpPr>
        <p:spPr>
          <a:xfrm>
            <a:off x="1295938" y="3336288"/>
            <a:ext cx="2812200" cy="7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  <a:latin typeface="Teko"/>
                <a:ea typeface="Teko"/>
                <a:cs typeface="Teko"/>
                <a:sym typeface="Teko"/>
              </a:rPr>
              <a:t>66</a:t>
            </a:r>
            <a:endParaRPr sz="2500" dirty="0">
              <a:solidFill>
                <a:schemeClr val="accent5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Extracted from the answers</a:t>
            </a:r>
            <a:endParaRPr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85" name="Google Shape;3285;p95"/>
          <p:cNvGrpSpPr/>
          <p:nvPr/>
        </p:nvGrpSpPr>
        <p:grpSpPr>
          <a:xfrm>
            <a:off x="3757671" y="3417198"/>
            <a:ext cx="274277" cy="61492"/>
            <a:chOff x="2072400" y="1856025"/>
            <a:chExt cx="342375" cy="76750"/>
          </a:xfrm>
        </p:grpSpPr>
        <p:sp>
          <p:nvSpPr>
            <p:cNvPr id="3286" name="Google Shape;3286;p95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95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95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95"/>
          <p:cNvGrpSpPr/>
          <p:nvPr/>
        </p:nvGrpSpPr>
        <p:grpSpPr>
          <a:xfrm>
            <a:off x="5035863" y="3064713"/>
            <a:ext cx="2812200" cy="1121175"/>
            <a:chOff x="4300425" y="1502675"/>
            <a:chExt cx="2812200" cy="1121175"/>
          </a:xfrm>
        </p:grpSpPr>
        <p:sp>
          <p:nvSpPr>
            <p:cNvPr id="3290" name="Google Shape;3290;p95"/>
            <p:cNvSpPr/>
            <p:nvPr/>
          </p:nvSpPr>
          <p:spPr>
            <a:xfrm>
              <a:off x="4300428" y="1502675"/>
              <a:ext cx="1897800" cy="428700"/>
            </a:xfrm>
            <a:prstGeom prst="round2SameRect">
              <a:avLst>
                <a:gd name="adj1" fmla="val 17570"/>
                <a:gd name="adj2" fmla="val 0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  <p:sp>
          <p:nvSpPr>
            <p:cNvPr id="3291" name="Google Shape;3291;p95"/>
            <p:cNvSpPr/>
            <p:nvPr/>
          </p:nvSpPr>
          <p:spPr>
            <a:xfrm>
              <a:off x="4300425" y="1850450"/>
              <a:ext cx="2812200" cy="773400"/>
            </a:xfrm>
            <a:prstGeom prst="rect">
              <a:avLst/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292" name="Google Shape;3292;p95"/>
          <p:cNvSpPr/>
          <p:nvPr/>
        </p:nvSpPr>
        <p:spPr>
          <a:xfrm>
            <a:off x="4959665" y="2988513"/>
            <a:ext cx="1897800" cy="428700"/>
          </a:xfrm>
          <a:prstGeom prst="round2SameRect">
            <a:avLst>
              <a:gd name="adj1" fmla="val 175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Year of Collection</a:t>
            </a:r>
            <a:endParaRPr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3293" name="Google Shape;3293;p95"/>
          <p:cNvSpPr/>
          <p:nvPr/>
        </p:nvSpPr>
        <p:spPr>
          <a:xfrm>
            <a:off x="4959663" y="3336288"/>
            <a:ext cx="2812200" cy="7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chemeClr val="accent5"/>
                </a:solidFill>
                <a:latin typeface="Teko"/>
                <a:ea typeface="Teko"/>
                <a:cs typeface="Teko"/>
                <a:sym typeface="Teko"/>
              </a:rPr>
              <a:t>2019</a:t>
            </a:r>
            <a:endParaRPr sz="2500" dirty="0">
              <a:solidFill>
                <a:schemeClr val="accent5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Druing </a:t>
            </a:r>
            <a:r>
              <a:rPr lang="en-GB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period of </a:t>
            </a:r>
            <a:r>
              <a:rPr lang="en-GB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Aug</a:t>
            </a:r>
            <a:r>
              <a:rPr lang="en-GB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</a:t>
            </a:r>
            <a:r>
              <a:rPr lang="en-GB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Oct</a:t>
            </a:r>
            <a:endParaRPr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94" name="Google Shape;3294;p95"/>
          <p:cNvGrpSpPr/>
          <p:nvPr/>
        </p:nvGrpSpPr>
        <p:grpSpPr>
          <a:xfrm>
            <a:off x="7421396" y="3417198"/>
            <a:ext cx="274277" cy="61492"/>
            <a:chOff x="2072400" y="1856025"/>
            <a:chExt cx="342375" cy="76750"/>
          </a:xfrm>
        </p:grpSpPr>
        <p:sp>
          <p:nvSpPr>
            <p:cNvPr id="3295" name="Google Shape;3295;p95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95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95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338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1"/>
          <p:cNvSpPr txBox="1">
            <a:spLocks noGrp="1"/>
          </p:cNvSpPr>
          <p:nvPr>
            <p:ph type="body" idx="1"/>
          </p:nvPr>
        </p:nvSpPr>
        <p:spPr>
          <a:xfrm>
            <a:off x="2436667" y="2209313"/>
            <a:ext cx="4192732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2"/>
                </a:solidFill>
              </a:rPr>
              <a:t>“The Kingdom is keener to provide a secure environment for data and digital operations through a robust security system"</a:t>
            </a:r>
          </a:p>
        </p:txBody>
      </p:sp>
    </p:spTree>
    <p:extLst>
      <p:ext uri="{BB962C8B-B14F-4D97-AF65-F5344CB8AC3E}">
        <p14:creationId xmlns:p14="http://schemas.microsoft.com/office/powerpoint/2010/main" val="52023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9"/>
          <p:cNvSpPr txBox="1">
            <a:spLocks noGrp="1"/>
          </p:cNvSpPr>
          <p:nvPr>
            <p:ph type="subTitle" idx="3"/>
          </p:nvPr>
        </p:nvSpPr>
        <p:spPr>
          <a:xfrm>
            <a:off x="1437267" y="2298132"/>
            <a:ext cx="25551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MISSION</a:t>
            </a:r>
            <a:endParaRPr dirty="0"/>
          </a:p>
        </p:txBody>
      </p:sp>
      <p:sp>
        <p:nvSpPr>
          <p:cNvPr id="786" name="Google Shape;786;p59"/>
          <p:cNvSpPr txBox="1">
            <a:spLocks noGrp="1"/>
          </p:cNvSpPr>
          <p:nvPr>
            <p:ph type="body" idx="2"/>
          </p:nvPr>
        </p:nvSpPr>
        <p:spPr>
          <a:xfrm>
            <a:off x="4862941" y="2718882"/>
            <a:ext cx="2966605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dirty="0"/>
              <a:t>Help the National Cybersecurity Authority in developing, implementing, and supervising their strategies.</a:t>
            </a:r>
            <a:endParaRPr sz="1600" dirty="0"/>
          </a:p>
        </p:txBody>
      </p:sp>
      <p:sp>
        <p:nvSpPr>
          <p:cNvPr id="787" name="Google Shape;787;p59"/>
          <p:cNvSpPr txBox="1">
            <a:spLocks noGrp="1"/>
          </p:cNvSpPr>
          <p:nvPr>
            <p:ph type="subTitle" idx="4"/>
          </p:nvPr>
        </p:nvSpPr>
        <p:spPr>
          <a:xfrm>
            <a:off x="5073232" y="2298132"/>
            <a:ext cx="2555400" cy="3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VISION</a:t>
            </a:r>
            <a:endParaRPr dirty="0"/>
          </a:p>
        </p:txBody>
      </p:sp>
      <p:grpSp>
        <p:nvGrpSpPr>
          <p:cNvPr id="788" name="Google Shape;788;p59"/>
          <p:cNvGrpSpPr/>
          <p:nvPr/>
        </p:nvGrpSpPr>
        <p:grpSpPr>
          <a:xfrm>
            <a:off x="2349108" y="1309121"/>
            <a:ext cx="731424" cy="682446"/>
            <a:chOff x="1748618" y="3384797"/>
            <a:chExt cx="364436" cy="340067"/>
          </a:xfrm>
        </p:grpSpPr>
        <p:sp>
          <p:nvSpPr>
            <p:cNvPr id="789" name="Google Shape;789;p59"/>
            <p:cNvSpPr/>
            <p:nvPr/>
          </p:nvSpPr>
          <p:spPr>
            <a:xfrm>
              <a:off x="1805182" y="3628332"/>
              <a:ext cx="45509" cy="45509"/>
            </a:xfrm>
            <a:custGeom>
              <a:avLst/>
              <a:gdLst/>
              <a:ahLst/>
              <a:cxnLst/>
              <a:rect l="l" t="t" r="r" b="b"/>
              <a:pathLst>
                <a:path w="1733" h="1733" extrusionOk="0">
                  <a:moveTo>
                    <a:pt x="220" y="0"/>
                  </a:moveTo>
                  <a:cubicBezTo>
                    <a:pt x="106" y="0"/>
                    <a:pt x="10" y="96"/>
                    <a:pt x="10" y="221"/>
                  </a:cubicBezTo>
                  <a:lnTo>
                    <a:pt x="10" y="1513"/>
                  </a:lnTo>
                  <a:cubicBezTo>
                    <a:pt x="0" y="1627"/>
                    <a:pt x="96" y="1733"/>
                    <a:pt x="220" y="1733"/>
                  </a:cubicBezTo>
                  <a:lnTo>
                    <a:pt x="1512" y="1733"/>
                  </a:lnTo>
                  <a:cubicBezTo>
                    <a:pt x="1637" y="1733"/>
                    <a:pt x="1733" y="1637"/>
                    <a:pt x="1733" y="1522"/>
                  </a:cubicBezTo>
                  <a:lnTo>
                    <a:pt x="1733" y="221"/>
                  </a:lnTo>
                  <a:cubicBezTo>
                    <a:pt x="1733" y="96"/>
                    <a:pt x="1627" y="0"/>
                    <a:pt x="1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9"/>
            <p:cNvSpPr/>
            <p:nvPr/>
          </p:nvSpPr>
          <p:spPr>
            <a:xfrm>
              <a:off x="1954208" y="3509453"/>
              <a:ext cx="105828" cy="90728"/>
            </a:xfrm>
            <a:custGeom>
              <a:avLst/>
              <a:gdLst/>
              <a:ahLst/>
              <a:cxnLst/>
              <a:rect l="l" t="t" r="r" b="b"/>
              <a:pathLst>
                <a:path w="4030" h="3455" extrusionOk="0">
                  <a:moveTo>
                    <a:pt x="2307" y="1"/>
                  </a:moveTo>
                  <a:cubicBezTo>
                    <a:pt x="766" y="1"/>
                    <a:pt x="0" y="1857"/>
                    <a:pt x="1082" y="2948"/>
                  </a:cubicBezTo>
                  <a:cubicBezTo>
                    <a:pt x="1434" y="3298"/>
                    <a:pt x="1867" y="3454"/>
                    <a:pt x="2290" y="3454"/>
                  </a:cubicBezTo>
                  <a:cubicBezTo>
                    <a:pt x="3179" y="3454"/>
                    <a:pt x="4030" y="2766"/>
                    <a:pt x="4030" y="1723"/>
                  </a:cubicBezTo>
                  <a:cubicBezTo>
                    <a:pt x="4030" y="766"/>
                    <a:pt x="3264" y="1"/>
                    <a:pt x="2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9"/>
            <p:cNvSpPr/>
            <p:nvPr/>
          </p:nvSpPr>
          <p:spPr>
            <a:xfrm>
              <a:off x="1833569" y="3407433"/>
              <a:ext cx="153096" cy="294585"/>
            </a:xfrm>
            <a:custGeom>
              <a:avLst/>
              <a:gdLst/>
              <a:ahLst/>
              <a:cxnLst/>
              <a:rect l="l" t="t" r="r" b="b"/>
              <a:pathLst>
                <a:path w="5830" h="11218" extrusionOk="0">
                  <a:moveTo>
                    <a:pt x="5603" y="0"/>
                  </a:moveTo>
                  <a:cubicBezTo>
                    <a:pt x="5531" y="0"/>
                    <a:pt x="5464" y="38"/>
                    <a:pt x="5427" y="105"/>
                  </a:cubicBezTo>
                  <a:cubicBezTo>
                    <a:pt x="5016" y="756"/>
                    <a:pt x="4527" y="1359"/>
                    <a:pt x="3972" y="1895"/>
                  </a:cubicBezTo>
                  <a:cubicBezTo>
                    <a:pt x="3140" y="2709"/>
                    <a:pt x="1819" y="3666"/>
                    <a:pt x="221" y="3666"/>
                  </a:cubicBezTo>
                  <a:cubicBezTo>
                    <a:pt x="96" y="3666"/>
                    <a:pt x="1" y="3761"/>
                    <a:pt x="1" y="3876"/>
                  </a:cubicBezTo>
                  <a:lnTo>
                    <a:pt x="1" y="7331"/>
                  </a:lnTo>
                  <a:cubicBezTo>
                    <a:pt x="1" y="7455"/>
                    <a:pt x="96" y="7551"/>
                    <a:pt x="221" y="7551"/>
                  </a:cubicBezTo>
                  <a:cubicBezTo>
                    <a:pt x="1810" y="7551"/>
                    <a:pt x="3140" y="8508"/>
                    <a:pt x="3972" y="9312"/>
                  </a:cubicBezTo>
                  <a:cubicBezTo>
                    <a:pt x="4527" y="9848"/>
                    <a:pt x="5016" y="10451"/>
                    <a:pt x="5427" y="11111"/>
                  </a:cubicBezTo>
                  <a:cubicBezTo>
                    <a:pt x="5467" y="11185"/>
                    <a:pt x="5536" y="11217"/>
                    <a:pt x="5605" y="11217"/>
                  </a:cubicBezTo>
                  <a:cubicBezTo>
                    <a:pt x="5716" y="11217"/>
                    <a:pt x="5829" y="11132"/>
                    <a:pt x="5829" y="10996"/>
                  </a:cubicBezTo>
                  <a:lnTo>
                    <a:pt x="5829" y="220"/>
                  </a:lnTo>
                  <a:cubicBezTo>
                    <a:pt x="5829" y="115"/>
                    <a:pt x="5762" y="29"/>
                    <a:pt x="5666" y="10"/>
                  </a:cubicBezTo>
                  <a:cubicBezTo>
                    <a:pt x="5645" y="3"/>
                    <a:pt x="5624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9"/>
            <p:cNvSpPr/>
            <p:nvPr/>
          </p:nvSpPr>
          <p:spPr>
            <a:xfrm>
              <a:off x="1975058" y="3384797"/>
              <a:ext cx="45535" cy="340067"/>
            </a:xfrm>
            <a:custGeom>
              <a:avLst/>
              <a:gdLst/>
              <a:ahLst/>
              <a:cxnLst/>
              <a:rect l="l" t="t" r="r" b="b"/>
              <a:pathLst>
                <a:path w="1734" h="12950" extrusionOk="0">
                  <a:moveTo>
                    <a:pt x="221" y="1"/>
                  </a:moveTo>
                  <a:cubicBezTo>
                    <a:pt x="97" y="1"/>
                    <a:pt x="1" y="97"/>
                    <a:pt x="1" y="211"/>
                  </a:cubicBezTo>
                  <a:lnTo>
                    <a:pt x="1" y="12729"/>
                  </a:lnTo>
                  <a:cubicBezTo>
                    <a:pt x="1" y="12844"/>
                    <a:pt x="97" y="12949"/>
                    <a:pt x="221" y="12949"/>
                  </a:cubicBezTo>
                  <a:lnTo>
                    <a:pt x="1513" y="12949"/>
                  </a:lnTo>
                  <a:cubicBezTo>
                    <a:pt x="1628" y="12949"/>
                    <a:pt x="1733" y="12844"/>
                    <a:pt x="1733" y="12729"/>
                  </a:cubicBezTo>
                  <a:lnTo>
                    <a:pt x="1733" y="211"/>
                  </a:lnTo>
                  <a:cubicBezTo>
                    <a:pt x="1723" y="97"/>
                    <a:pt x="1628" y="1"/>
                    <a:pt x="1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1748618" y="3503676"/>
              <a:ext cx="45272" cy="102073"/>
            </a:xfrm>
            <a:custGeom>
              <a:avLst/>
              <a:gdLst/>
              <a:ahLst/>
              <a:cxnLst/>
              <a:rect l="l" t="t" r="r" b="b"/>
              <a:pathLst>
                <a:path w="1724" h="3887" extrusionOk="0">
                  <a:moveTo>
                    <a:pt x="1073" y="1"/>
                  </a:moveTo>
                  <a:cubicBezTo>
                    <a:pt x="479" y="1"/>
                    <a:pt x="1" y="479"/>
                    <a:pt x="1" y="1082"/>
                  </a:cubicBezTo>
                  <a:lnTo>
                    <a:pt x="1" y="2805"/>
                  </a:lnTo>
                  <a:cubicBezTo>
                    <a:pt x="1" y="3398"/>
                    <a:pt x="479" y="3886"/>
                    <a:pt x="1073" y="3886"/>
                  </a:cubicBezTo>
                  <a:lnTo>
                    <a:pt x="1503" y="3886"/>
                  </a:lnTo>
                  <a:cubicBezTo>
                    <a:pt x="1628" y="3886"/>
                    <a:pt x="1724" y="3781"/>
                    <a:pt x="1724" y="3666"/>
                  </a:cubicBezTo>
                  <a:lnTo>
                    <a:pt x="1724" y="221"/>
                  </a:lnTo>
                  <a:cubicBezTo>
                    <a:pt x="1724" y="96"/>
                    <a:pt x="1628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1788087" y="3503676"/>
              <a:ext cx="56827" cy="102073"/>
            </a:xfrm>
            <a:custGeom>
              <a:avLst/>
              <a:gdLst/>
              <a:ahLst/>
              <a:cxnLst/>
              <a:rect l="l" t="t" r="r" b="b"/>
              <a:pathLst>
                <a:path w="2164" h="3887" extrusionOk="0">
                  <a:moveTo>
                    <a:pt x="0" y="1"/>
                  </a:moveTo>
                  <a:lnTo>
                    <a:pt x="0" y="3886"/>
                  </a:lnTo>
                  <a:lnTo>
                    <a:pt x="2163" y="3886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9"/>
            <p:cNvSpPr/>
            <p:nvPr/>
          </p:nvSpPr>
          <p:spPr>
            <a:xfrm>
              <a:off x="1788087" y="3605722"/>
              <a:ext cx="56827" cy="90755"/>
            </a:xfrm>
            <a:custGeom>
              <a:avLst/>
              <a:gdLst/>
              <a:ahLst/>
              <a:cxnLst/>
              <a:rect l="l" t="t" r="r" b="b"/>
              <a:pathLst>
                <a:path w="2164" h="3456" extrusionOk="0">
                  <a:moveTo>
                    <a:pt x="10" y="0"/>
                  </a:moveTo>
                  <a:lnTo>
                    <a:pt x="0" y="3235"/>
                  </a:lnTo>
                  <a:cubicBezTo>
                    <a:pt x="0" y="3350"/>
                    <a:pt x="96" y="3455"/>
                    <a:pt x="221" y="3455"/>
                  </a:cubicBezTo>
                  <a:lnTo>
                    <a:pt x="1082" y="3455"/>
                  </a:lnTo>
                  <a:cubicBezTo>
                    <a:pt x="1178" y="3445"/>
                    <a:pt x="1264" y="3388"/>
                    <a:pt x="1292" y="3292"/>
                  </a:cubicBezTo>
                  <a:lnTo>
                    <a:pt x="2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9"/>
            <p:cNvSpPr/>
            <p:nvPr/>
          </p:nvSpPr>
          <p:spPr>
            <a:xfrm>
              <a:off x="2080860" y="3548922"/>
              <a:ext cx="32195" cy="11581"/>
            </a:xfrm>
            <a:custGeom>
              <a:avLst/>
              <a:gdLst/>
              <a:ahLst/>
              <a:cxnLst/>
              <a:rect l="l" t="t" r="r" b="b"/>
              <a:pathLst>
                <a:path w="1226" h="441" extrusionOk="0">
                  <a:moveTo>
                    <a:pt x="288" y="0"/>
                  </a:moveTo>
                  <a:cubicBezTo>
                    <a:pt x="1" y="0"/>
                    <a:pt x="1" y="441"/>
                    <a:pt x="288" y="441"/>
                  </a:cubicBezTo>
                  <a:lnTo>
                    <a:pt x="939" y="441"/>
                  </a:lnTo>
                  <a:cubicBezTo>
                    <a:pt x="1226" y="441"/>
                    <a:pt x="1226" y="0"/>
                    <a:pt x="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9"/>
            <p:cNvSpPr/>
            <p:nvPr/>
          </p:nvSpPr>
          <p:spPr>
            <a:xfrm>
              <a:off x="2059510" y="3484874"/>
              <a:ext cx="27468" cy="23345"/>
            </a:xfrm>
            <a:custGeom>
              <a:avLst/>
              <a:gdLst/>
              <a:ahLst/>
              <a:cxnLst/>
              <a:rect l="l" t="t" r="r" b="b"/>
              <a:pathLst>
                <a:path w="1046" h="889" extrusionOk="0">
                  <a:moveTo>
                    <a:pt x="732" y="0"/>
                  </a:moveTo>
                  <a:cubicBezTo>
                    <a:pt x="682" y="0"/>
                    <a:pt x="630" y="20"/>
                    <a:pt x="584" y="66"/>
                  </a:cubicBezTo>
                  <a:lnTo>
                    <a:pt x="125" y="525"/>
                  </a:lnTo>
                  <a:cubicBezTo>
                    <a:pt x="0" y="659"/>
                    <a:pt x="87" y="889"/>
                    <a:pt x="278" y="889"/>
                  </a:cubicBezTo>
                  <a:cubicBezTo>
                    <a:pt x="335" y="889"/>
                    <a:pt x="393" y="870"/>
                    <a:pt x="431" y="831"/>
                  </a:cubicBezTo>
                  <a:lnTo>
                    <a:pt x="890" y="372"/>
                  </a:lnTo>
                  <a:cubicBezTo>
                    <a:pt x="1045" y="217"/>
                    <a:pt x="899" y="0"/>
                    <a:pt x="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9"/>
            <p:cNvSpPr/>
            <p:nvPr/>
          </p:nvSpPr>
          <p:spPr>
            <a:xfrm>
              <a:off x="2058723" y="3600969"/>
              <a:ext cx="27704" cy="23608"/>
            </a:xfrm>
            <a:custGeom>
              <a:avLst/>
              <a:gdLst/>
              <a:ahLst/>
              <a:cxnLst/>
              <a:rect l="l" t="t" r="r" b="b"/>
              <a:pathLst>
                <a:path w="1055" h="899" extrusionOk="0">
                  <a:moveTo>
                    <a:pt x="313" y="1"/>
                  </a:moveTo>
                  <a:cubicBezTo>
                    <a:pt x="146" y="1"/>
                    <a:pt x="0" y="218"/>
                    <a:pt x="155" y="373"/>
                  </a:cubicBezTo>
                  <a:lnTo>
                    <a:pt x="614" y="832"/>
                  </a:lnTo>
                  <a:cubicBezTo>
                    <a:pt x="652" y="870"/>
                    <a:pt x="710" y="899"/>
                    <a:pt x="767" y="899"/>
                  </a:cubicBezTo>
                  <a:cubicBezTo>
                    <a:pt x="959" y="889"/>
                    <a:pt x="1054" y="660"/>
                    <a:pt x="920" y="526"/>
                  </a:cubicBezTo>
                  <a:lnTo>
                    <a:pt x="461" y="66"/>
                  </a:lnTo>
                  <a:cubicBezTo>
                    <a:pt x="415" y="20"/>
                    <a:pt x="363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59"/>
          <p:cNvGrpSpPr/>
          <p:nvPr/>
        </p:nvGrpSpPr>
        <p:grpSpPr>
          <a:xfrm>
            <a:off x="6012534" y="1314927"/>
            <a:ext cx="677109" cy="671040"/>
            <a:chOff x="3542586" y="3380963"/>
            <a:chExt cx="322141" cy="319269"/>
          </a:xfrm>
        </p:grpSpPr>
        <p:sp>
          <p:nvSpPr>
            <p:cNvPr id="800" name="Google Shape;800;p59"/>
            <p:cNvSpPr/>
            <p:nvPr/>
          </p:nvSpPr>
          <p:spPr>
            <a:xfrm>
              <a:off x="3636528" y="3558218"/>
              <a:ext cx="51023" cy="51049"/>
            </a:xfrm>
            <a:custGeom>
              <a:avLst/>
              <a:gdLst/>
              <a:ahLst/>
              <a:cxnLst/>
              <a:rect l="l" t="t" r="r" b="b"/>
              <a:pathLst>
                <a:path w="1943" h="1944" extrusionOk="0">
                  <a:moveTo>
                    <a:pt x="1196" y="0"/>
                  </a:moveTo>
                  <a:lnTo>
                    <a:pt x="0" y="1197"/>
                  </a:lnTo>
                  <a:cubicBezTo>
                    <a:pt x="86" y="1216"/>
                    <a:pt x="172" y="1254"/>
                    <a:pt x="239" y="1321"/>
                  </a:cubicBezTo>
                  <a:lnTo>
                    <a:pt x="622" y="1704"/>
                  </a:lnTo>
                  <a:cubicBezTo>
                    <a:pt x="689" y="1771"/>
                    <a:pt x="727" y="1857"/>
                    <a:pt x="747" y="1943"/>
                  </a:cubicBezTo>
                  <a:lnTo>
                    <a:pt x="1943" y="747"/>
                  </a:lnTo>
                  <a:cubicBezTo>
                    <a:pt x="1656" y="536"/>
                    <a:pt x="1407" y="287"/>
                    <a:pt x="1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9"/>
            <p:cNvSpPr/>
            <p:nvPr/>
          </p:nvSpPr>
          <p:spPr>
            <a:xfrm>
              <a:off x="3632248" y="3380963"/>
              <a:ext cx="232480" cy="221897"/>
            </a:xfrm>
            <a:custGeom>
              <a:avLst/>
              <a:gdLst/>
              <a:ahLst/>
              <a:cxnLst/>
              <a:rect l="l" t="t" r="r" b="b"/>
              <a:pathLst>
                <a:path w="8853" h="8450" extrusionOk="0">
                  <a:moveTo>
                    <a:pt x="4639" y="0"/>
                  </a:moveTo>
                  <a:cubicBezTo>
                    <a:pt x="3537" y="0"/>
                    <a:pt x="2454" y="430"/>
                    <a:pt x="1646" y="1238"/>
                  </a:cubicBezTo>
                  <a:cubicBezTo>
                    <a:pt x="0" y="2894"/>
                    <a:pt x="0" y="5564"/>
                    <a:pt x="1646" y="7210"/>
                  </a:cubicBezTo>
                  <a:cubicBezTo>
                    <a:pt x="2452" y="8022"/>
                    <a:pt x="3532" y="8450"/>
                    <a:pt x="4631" y="8450"/>
                  </a:cubicBezTo>
                  <a:cubicBezTo>
                    <a:pt x="5176" y="8450"/>
                    <a:pt x="5726" y="8344"/>
                    <a:pt x="6250" y="8128"/>
                  </a:cubicBezTo>
                  <a:cubicBezTo>
                    <a:pt x="7829" y="7478"/>
                    <a:pt x="8853" y="5937"/>
                    <a:pt x="8853" y="4224"/>
                  </a:cubicBezTo>
                  <a:cubicBezTo>
                    <a:pt x="8853" y="2520"/>
                    <a:pt x="7829" y="980"/>
                    <a:pt x="6250" y="319"/>
                  </a:cubicBezTo>
                  <a:cubicBezTo>
                    <a:pt x="5729" y="104"/>
                    <a:pt x="5182" y="0"/>
                    <a:pt x="4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9"/>
            <p:cNvSpPr/>
            <p:nvPr/>
          </p:nvSpPr>
          <p:spPr>
            <a:xfrm>
              <a:off x="3664154" y="3402050"/>
              <a:ext cx="188258" cy="179723"/>
            </a:xfrm>
            <a:custGeom>
              <a:avLst/>
              <a:gdLst/>
              <a:ahLst/>
              <a:cxnLst/>
              <a:rect l="l" t="t" r="r" b="b"/>
              <a:pathLst>
                <a:path w="7169" h="6844" extrusionOk="0">
                  <a:moveTo>
                    <a:pt x="3443" y="0"/>
                  </a:moveTo>
                  <a:cubicBezTo>
                    <a:pt x="1686" y="0"/>
                    <a:pt x="1" y="1362"/>
                    <a:pt x="1" y="3421"/>
                  </a:cubicBezTo>
                  <a:cubicBezTo>
                    <a:pt x="1" y="4809"/>
                    <a:pt x="833" y="6053"/>
                    <a:pt x="2106" y="6579"/>
                  </a:cubicBezTo>
                  <a:cubicBezTo>
                    <a:pt x="2532" y="6757"/>
                    <a:pt x="2978" y="6843"/>
                    <a:pt x="3419" y="6843"/>
                  </a:cubicBezTo>
                  <a:cubicBezTo>
                    <a:pt x="4308" y="6843"/>
                    <a:pt x="5180" y="6494"/>
                    <a:pt x="5839" y="5842"/>
                  </a:cubicBezTo>
                  <a:cubicBezTo>
                    <a:pt x="7169" y="4502"/>
                    <a:pt x="7169" y="2339"/>
                    <a:pt x="5839" y="1009"/>
                  </a:cubicBezTo>
                  <a:cubicBezTo>
                    <a:pt x="5142" y="312"/>
                    <a:pt x="4284" y="0"/>
                    <a:pt x="3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9"/>
            <p:cNvSpPr/>
            <p:nvPr/>
          </p:nvSpPr>
          <p:spPr>
            <a:xfrm>
              <a:off x="3729246" y="3437716"/>
              <a:ext cx="49290" cy="49027"/>
            </a:xfrm>
            <a:custGeom>
              <a:avLst/>
              <a:gdLst/>
              <a:ahLst/>
              <a:cxnLst/>
              <a:rect l="l" t="t" r="r" b="b"/>
              <a:pathLst>
                <a:path w="1877" h="1867" extrusionOk="0">
                  <a:moveTo>
                    <a:pt x="938" y="1"/>
                  </a:moveTo>
                  <a:cubicBezTo>
                    <a:pt x="422" y="1"/>
                    <a:pt x="0" y="422"/>
                    <a:pt x="0" y="939"/>
                  </a:cubicBezTo>
                  <a:cubicBezTo>
                    <a:pt x="0" y="1455"/>
                    <a:pt x="422" y="1867"/>
                    <a:pt x="938" y="1867"/>
                  </a:cubicBezTo>
                  <a:cubicBezTo>
                    <a:pt x="1455" y="1867"/>
                    <a:pt x="1876" y="1455"/>
                    <a:pt x="1876" y="939"/>
                  </a:cubicBezTo>
                  <a:cubicBezTo>
                    <a:pt x="1876" y="422"/>
                    <a:pt x="145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9"/>
            <p:cNvSpPr/>
            <p:nvPr/>
          </p:nvSpPr>
          <p:spPr>
            <a:xfrm>
              <a:off x="3713674" y="3486581"/>
              <a:ext cx="80434" cy="51548"/>
            </a:xfrm>
            <a:custGeom>
              <a:avLst/>
              <a:gdLst/>
              <a:ahLst/>
              <a:cxnLst/>
              <a:rect l="l" t="t" r="r" b="b"/>
              <a:pathLst>
                <a:path w="3063" h="1963" extrusionOk="0">
                  <a:moveTo>
                    <a:pt x="1005" y="1"/>
                  </a:moveTo>
                  <a:cubicBezTo>
                    <a:pt x="450" y="10"/>
                    <a:pt x="0" y="451"/>
                    <a:pt x="0" y="1006"/>
                  </a:cubicBezTo>
                  <a:lnTo>
                    <a:pt x="0" y="1790"/>
                  </a:lnTo>
                  <a:cubicBezTo>
                    <a:pt x="0" y="1886"/>
                    <a:pt x="77" y="1963"/>
                    <a:pt x="172" y="1963"/>
                  </a:cubicBezTo>
                  <a:lnTo>
                    <a:pt x="2890" y="1963"/>
                  </a:lnTo>
                  <a:cubicBezTo>
                    <a:pt x="2986" y="1963"/>
                    <a:pt x="3063" y="1886"/>
                    <a:pt x="3063" y="1790"/>
                  </a:cubicBezTo>
                  <a:lnTo>
                    <a:pt x="3063" y="1006"/>
                  </a:lnTo>
                  <a:cubicBezTo>
                    <a:pt x="3063" y="451"/>
                    <a:pt x="2613" y="10"/>
                    <a:pt x="2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9"/>
            <p:cNvSpPr/>
            <p:nvPr/>
          </p:nvSpPr>
          <p:spPr>
            <a:xfrm>
              <a:off x="3542586" y="3586342"/>
              <a:ext cx="116384" cy="113890"/>
            </a:xfrm>
            <a:custGeom>
              <a:avLst/>
              <a:gdLst/>
              <a:ahLst/>
              <a:cxnLst/>
              <a:rect l="l" t="t" r="r" b="b"/>
              <a:pathLst>
                <a:path w="4432" h="4337" extrusionOk="0">
                  <a:moveTo>
                    <a:pt x="3517" y="0"/>
                  </a:moveTo>
                  <a:cubicBezTo>
                    <a:pt x="3391" y="0"/>
                    <a:pt x="3265" y="48"/>
                    <a:pt x="3168" y="145"/>
                  </a:cubicBezTo>
                  <a:lnTo>
                    <a:pt x="192" y="3121"/>
                  </a:lnTo>
                  <a:cubicBezTo>
                    <a:pt x="0" y="3313"/>
                    <a:pt x="0" y="3619"/>
                    <a:pt x="192" y="3810"/>
                  </a:cubicBezTo>
                  <a:lnTo>
                    <a:pt x="575" y="4193"/>
                  </a:lnTo>
                  <a:cubicBezTo>
                    <a:pt x="670" y="4289"/>
                    <a:pt x="795" y="4337"/>
                    <a:pt x="919" y="4337"/>
                  </a:cubicBezTo>
                  <a:cubicBezTo>
                    <a:pt x="1043" y="4337"/>
                    <a:pt x="1168" y="4289"/>
                    <a:pt x="1264" y="4193"/>
                  </a:cubicBezTo>
                  <a:lnTo>
                    <a:pt x="4240" y="1207"/>
                  </a:lnTo>
                  <a:cubicBezTo>
                    <a:pt x="4431" y="1016"/>
                    <a:pt x="4431" y="709"/>
                    <a:pt x="4240" y="528"/>
                  </a:cubicBezTo>
                  <a:lnTo>
                    <a:pt x="3857" y="135"/>
                  </a:lnTo>
                  <a:cubicBezTo>
                    <a:pt x="3763" y="45"/>
                    <a:pt x="3640" y="0"/>
                    <a:pt x="3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59"/>
          <p:cNvSpPr txBox="1">
            <a:spLocks noGrp="1"/>
          </p:cNvSpPr>
          <p:nvPr>
            <p:ph type="body" idx="1"/>
          </p:nvPr>
        </p:nvSpPr>
        <p:spPr>
          <a:xfrm>
            <a:off x="1437279" y="2718882"/>
            <a:ext cx="2555400" cy="8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dirty="0"/>
              <a:t>Built a model to predict if the user will be a victim of cybercrime or not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2974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oogle Shape;942;p63"/>
          <p:cNvGrpSpPr/>
          <p:nvPr/>
        </p:nvGrpSpPr>
        <p:grpSpPr>
          <a:xfrm>
            <a:off x="6558209" y="1881262"/>
            <a:ext cx="1075848" cy="810475"/>
            <a:chOff x="3793086" y="406446"/>
            <a:chExt cx="2496746" cy="1880889"/>
          </a:xfrm>
        </p:grpSpPr>
        <p:sp>
          <p:nvSpPr>
            <p:cNvPr id="943" name="Google Shape;943;p63"/>
            <p:cNvSpPr/>
            <p:nvPr/>
          </p:nvSpPr>
          <p:spPr>
            <a:xfrm>
              <a:off x="3882310" y="493402"/>
              <a:ext cx="2407522" cy="1793934"/>
            </a:xfrm>
            <a:custGeom>
              <a:avLst/>
              <a:gdLst/>
              <a:ahLst/>
              <a:cxnLst/>
              <a:rect l="l" t="t" r="r" b="b"/>
              <a:pathLst>
                <a:path w="192064" h="143114" extrusionOk="0">
                  <a:moveTo>
                    <a:pt x="7995" y="1"/>
                  </a:moveTo>
                  <a:cubicBezTo>
                    <a:pt x="3585" y="1"/>
                    <a:pt x="0" y="3225"/>
                    <a:pt x="0" y="7171"/>
                  </a:cubicBezTo>
                  <a:lnTo>
                    <a:pt x="0" y="135944"/>
                  </a:lnTo>
                  <a:cubicBezTo>
                    <a:pt x="0" y="139890"/>
                    <a:pt x="3585" y="143114"/>
                    <a:pt x="7995" y="143114"/>
                  </a:cubicBezTo>
                  <a:lnTo>
                    <a:pt x="184043" y="143114"/>
                  </a:lnTo>
                  <a:cubicBezTo>
                    <a:pt x="188453" y="143114"/>
                    <a:pt x="192064" y="139890"/>
                    <a:pt x="192064" y="135944"/>
                  </a:cubicBezTo>
                  <a:lnTo>
                    <a:pt x="192064" y="7171"/>
                  </a:lnTo>
                  <a:cubicBezTo>
                    <a:pt x="192064" y="3225"/>
                    <a:pt x="188453" y="1"/>
                    <a:pt x="184043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3"/>
            <p:cNvSpPr/>
            <p:nvPr/>
          </p:nvSpPr>
          <p:spPr>
            <a:xfrm>
              <a:off x="3793086" y="1942385"/>
              <a:ext cx="206263" cy="254110"/>
            </a:xfrm>
            <a:custGeom>
              <a:avLst/>
              <a:gdLst/>
              <a:ahLst/>
              <a:cxnLst/>
              <a:rect l="l" t="t" r="r" b="b"/>
              <a:pathLst>
                <a:path w="16455" h="20272" extrusionOk="0">
                  <a:moveTo>
                    <a:pt x="0" y="0"/>
                  </a:moveTo>
                  <a:lnTo>
                    <a:pt x="0" y="12999"/>
                  </a:lnTo>
                  <a:cubicBezTo>
                    <a:pt x="0" y="16867"/>
                    <a:pt x="3688" y="20272"/>
                    <a:pt x="8098" y="20272"/>
                  </a:cubicBezTo>
                  <a:lnTo>
                    <a:pt x="16455" y="20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3"/>
            <p:cNvSpPr/>
            <p:nvPr/>
          </p:nvSpPr>
          <p:spPr>
            <a:xfrm>
              <a:off x="3793086" y="1690532"/>
              <a:ext cx="411549" cy="505963"/>
            </a:xfrm>
            <a:custGeom>
              <a:avLst/>
              <a:gdLst/>
              <a:ahLst/>
              <a:cxnLst/>
              <a:rect l="l" t="t" r="r" b="b"/>
              <a:pathLst>
                <a:path w="32832" h="40364" extrusionOk="0">
                  <a:moveTo>
                    <a:pt x="0" y="1"/>
                  </a:moveTo>
                  <a:lnTo>
                    <a:pt x="0" y="20092"/>
                  </a:lnTo>
                  <a:lnTo>
                    <a:pt x="16455" y="40364"/>
                  </a:lnTo>
                  <a:lnTo>
                    <a:pt x="32832" y="403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3"/>
            <p:cNvSpPr/>
            <p:nvPr/>
          </p:nvSpPr>
          <p:spPr>
            <a:xfrm>
              <a:off x="3793086" y="1439017"/>
              <a:ext cx="616835" cy="757478"/>
            </a:xfrm>
            <a:custGeom>
              <a:avLst/>
              <a:gdLst/>
              <a:ahLst/>
              <a:cxnLst/>
              <a:rect l="l" t="t" r="r" b="b"/>
              <a:pathLst>
                <a:path w="49209" h="60429" extrusionOk="0">
                  <a:moveTo>
                    <a:pt x="0" y="1"/>
                  </a:moveTo>
                  <a:lnTo>
                    <a:pt x="0" y="20066"/>
                  </a:lnTo>
                  <a:lnTo>
                    <a:pt x="32832" y="60429"/>
                  </a:lnTo>
                  <a:lnTo>
                    <a:pt x="49209" y="60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3"/>
            <p:cNvSpPr/>
            <p:nvPr/>
          </p:nvSpPr>
          <p:spPr>
            <a:xfrm>
              <a:off x="3793086" y="1187502"/>
              <a:ext cx="822121" cy="1008992"/>
            </a:xfrm>
            <a:custGeom>
              <a:avLst/>
              <a:gdLst/>
              <a:ahLst/>
              <a:cxnLst/>
              <a:rect l="l" t="t" r="r" b="b"/>
              <a:pathLst>
                <a:path w="65586" h="80494" extrusionOk="0">
                  <a:moveTo>
                    <a:pt x="0" y="1"/>
                  </a:moveTo>
                  <a:lnTo>
                    <a:pt x="0" y="20066"/>
                  </a:lnTo>
                  <a:lnTo>
                    <a:pt x="49209" y="80494"/>
                  </a:lnTo>
                  <a:lnTo>
                    <a:pt x="65586" y="804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3"/>
            <p:cNvSpPr/>
            <p:nvPr/>
          </p:nvSpPr>
          <p:spPr>
            <a:xfrm>
              <a:off x="3793086" y="935661"/>
              <a:ext cx="1027732" cy="1260833"/>
            </a:xfrm>
            <a:custGeom>
              <a:avLst/>
              <a:gdLst/>
              <a:ahLst/>
              <a:cxnLst/>
              <a:rect l="l" t="t" r="r" b="b"/>
              <a:pathLst>
                <a:path w="81989" h="100585" extrusionOk="0">
                  <a:moveTo>
                    <a:pt x="0" y="1"/>
                  </a:moveTo>
                  <a:lnTo>
                    <a:pt x="0" y="20092"/>
                  </a:lnTo>
                  <a:lnTo>
                    <a:pt x="65586" y="100585"/>
                  </a:lnTo>
                  <a:lnTo>
                    <a:pt x="81989" y="100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3"/>
            <p:cNvSpPr/>
            <p:nvPr/>
          </p:nvSpPr>
          <p:spPr>
            <a:xfrm>
              <a:off x="3793086" y="684147"/>
              <a:ext cx="1233018" cy="1512348"/>
            </a:xfrm>
            <a:custGeom>
              <a:avLst/>
              <a:gdLst/>
              <a:ahLst/>
              <a:cxnLst/>
              <a:rect l="l" t="t" r="r" b="b"/>
              <a:pathLst>
                <a:path w="98366" h="120650" extrusionOk="0">
                  <a:moveTo>
                    <a:pt x="0" y="0"/>
                  </a:moveTo>
                  <a:lnTo>
                    <a:pt x="0" y="20066"/>
                  </a:lnTo>
                  <a:lnTo>
                    <a:pt x="81989" y="120650"/>
                  </a:lnTo>
                  <a:lnTo>
                    <a:pt x="98366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3"/>
            <p:cNvSpPr/>
            <p:nvPr/>
          </p:nvSpPr>
          <p:spPr>
            <a:xfrm>
              <a:off x="3793086" y="449441"/>
              <a:ext cx="1438304" cy="1747053"/>
            </a:xfrm>
            <a:custGeom>
              <a:avLst/>
              <a:gdLst/>
              <a:ahLst/>
              <a:cxnLst/>
              <a:rect l="l" t="t" r="r" b="b"/>
              <a:pathLst>
                <a:path w="114743" h="139374" extrusionOk="0">
                  <a:moveTo>
                    <a:pt x="1058" y="0"/>
                  </a:moveTo>
                  <a:cubicBezTo>
                    <a:pt x="413" y="1032"/>
                    <a:pt x="0" y="2089"/>
                    <a:pt x="0" y="3327"/>
                  </a:cubicBezTo>
                  <a:lnTo>
                    <a:pt x="0" y="18724"/>
                  </a:lnTo>
                  <a:lnTo>
                    <a:pt x="98366" y="139374"/>
                  </a:lnTo>
                  <a:lnTo>
                    <a:pt x="114743" y="139374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3"/>
            <p:cNvSpPr/>
            <p:nvPr/>
          </p:nvSpPr>
          <p:spPr>
            <a:xfrm>
              <a:off x="3806987" y="406446"/>
              <a:ext cx="1629688" cy="1790048"/>
            </a:xfrm>
            <a:custGeom>
              <a:avLst/>
              <a:gdLst/>
              <a:ahLst/>
              <a:cxnLst/>
              <a:rect l="l" t="t" r="r" b="b"/>
              <a:pathLst>
                <a:path w="130011" h="142804" extrusionOk="0">
                  <a:moveTo>
                    <a:pt x="6989" y="0"/>
                  </a:moveTo>
                  <a:cubicBezTo>
                    <a:pt x="3998" y="0"/>
                    <a:pt x="1367" y="1419"/>
                    <a:pt x="0" y="3585"/>
                  </a:cubicBezTo>
                  <a:lnTo>
                    <a:pt x="113634" y="142804"/>
                  </a:lnTo>
                  <a:lnTo>
                    <a:pt x="130011" y="142804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3"/>
            <p:cNvSpPr/>
            <p:nvPr/>
          </p:nvSpPr>
          <p:spPr>
            <a:xfrm>
              <a:off x="3975094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3"/>
            <p:cNvSpPr/>
            <p:nvPr/>
          </p:nvSpPr>
          <p:spPr>
            <a:xfrm>
              <a:off x="4180380" y="406446"/>
              <a:ext cx="1666879" cy="1790048"/>
            </a:xfrm>
            <a:custGeom>
              <a:avLst/>
              <a:gdLst/>
              <a:ahLst/>
              <a:cxnLst/>
              <a:rect l="l" t="t" r="r" b="b"/>
              <a:pathLst>
                <a:path w="132978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2977" y="142804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3"/>
            <p:cNvSpPr/>
            <p:nvPr/>
          </p:nvSpPr>
          <p:spPr>
            <a:xfrm>
              <a:off x="4385666" y="406446"/>
              <a:ext cx="1667205" cy="1790048"/>
            </a:xfrm>
            <a:custGeom>
              <a:avLst/>
              <a:gdLst/>
              <a:ahLst/>
              <a:cxnLst/>
              <a:rect l="l" t="t" r="r" b="b"/>
              <a:pathLst>
                <a:path w="133004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33003" y="142804"/>
                  </a:lnTo>
                  <a:lnTo>
                    <a:pt x="16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3"/>
            <p:cNvSpPr/>
            <p:nvPr/>
          </p:nvSpPr>
          <p:spPr>
            <a:xfrm>
              <a:off x="4591277" y="406446"/>
              <a:ext cx="1610622" cy="1790048"/>
            </a:xfrm>
            <a:custGeom>
              <a:avLst/>
              <a:gdLst/>
              <a:ahLst/>
              <a:cxnLst/>
              <a:rect l="l" t="t" r="r" b="b"/>
              <a:pathLst>
                <a:path w="128490" h="142804" extrusionOk="0">
                  <a:moveTo>
                    <a:pt x="0" y="0"/>
                  </a:moveTo>
                  <a:lnTo>
                    <a:pt x="116600" y="142804"/>
                  </a:lnTo>
                  <a:lnTo>
                    <a:pt x="120675" y="142804"/>
                  </a:lnTo>
                  <a:cubicBezTo>
                    <a:pt x="124466" y="142804"/>
                    <a:pt x="127664" y="140482"/>
                    <a:pt x="128490" y="137336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3"/>
            <p:cNvSpPr/>
            <p:nvPr/>
          </p:nvSpPr>
          <p:spPr>
            <a:xfrm>
              <a:off x="4796563" y="406446"/>
              <a:ext cx="1405336" cy="1720216"/>
            </a:xfrm>
            <a:custGeom>
              <a:avLst/>
              <a:gdLst/>
              <a:ahLst/>
              <a:cxnLst/>
              <a:rect l="l" t="t" r="r" b="b"/>
              <a:pathLst>
                <a:path w="112113" h="137233" extrusionOk="0">
                  <a:moveTo>
                    <a:pt x="0" y="0"/>
                  </a:moveTo>
                  <a:lnTo>
                    <a:pt x="111984" y="137233"/>
                  </a:lnTo>
                  <a:cubicBezTo>
                    <a:pt x="112113" y="136743"/>
                    <a:pt x="112087" y="136072"/>
                    <a:pt x="112087" y="135531"/>
                  </a:cubicBezTo>
                  <a:lnTo>
                    <a:pt x="112087" y="117271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3"/>
            <p:cNvSpPr/>
            <p:nvPr/>
          </p:nvSpPr>
          <p:spPr>
            <a:xfrm>
              <a:off x="5001849" y="406446"/>
              <a:ext cx="1199725" cy="1469992"/>
            </a:xfrm>
            <a:custGeom>
              <a:avLst/>
              <a:gdLst/>
              <a:ahLst/>
              <a:cxnLst/>
              <a:rect l="l" t="t" r="r" b="b"/>
              <a:pathLst>
                <a:path w="95710" h="117271" extrusionOk="0">
                  <a:moveTo>
                    <a:pt x="1" y="0"/>
                  </a:moveTo>
                  <a:lnTo>
                    <a:pt x="95710" y="117271"/>
                  </a:lnTo>
                  <a:lnTo>
                    <a:pt x="95710" y="97205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3"/>
            <p:cNvSpPr/>
            <p:nvPr/>
          </p:nvSpPr>
          <p:spPr>
            <a:xfrm>
              <a:off x="5207134" y="406446"/>
              <a:ext cx="994439" cy="1218477"/>
            </a:xfrm>
            <a:custGeom>
              <a:avLst/>
              <a:gdLst/>
              <a:ahLst/>
              <a:cxnLst/>
              <a:rect l="l" t="t" r="r" b="b"/>
              <a:pathLst>
                <a:path w="79333" h="97206" extrusionOk="0">
                  <a:moveTo>
                    <a:pt x="1" y="0"/>
                  </a:moveTo>
                  <a:lnTo>
                    <a:pt x="79333" y="97205"/>
                  </a:lnTo>
                  <a:lnTo>
                    <a:pt x="79333" y="77114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3"/>
            <p:cNvSpPr/>
            <p:nvPr/>
          </p:nvSpPr>
          <p:spPr>
            <a:xfrm>
              <a:off x="5412420" y="406446"/>
              <a:ext cx="789153" cy="966637"/>
            </a:xfrm>
            <a:custGeom>
              <a:avLst/>
              <a:gdLst/>
              <a:ahLst/>
              <a:cxnLst/>
              <a:rect l="l" t="t" r="r" b="b"/>
              <a:pathLst>
                <a:path w="62956" h="77115" extrusionOk="0">
                  <a:moveTo>
                    <a:pt x="1" y="0"/>
                  </a:moveTo>
                  <a:lnTo>
                    <a:pt x="62956" y="77114"/>
                  </a:lnTo>
                  <a:lnTo>
                    <a:pt x="62956" y="57049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3"/>
            <p:cNvSpPr/>
            <p:nvPr/>
          </p:nvSpPr>
          <p:spPr>
            <a:xfrm>
              <a:off x="5617706" y="406446"/>
              <a:ext cx="583868" cy="715122"/>
            </a:xfrm>
            <a:custGeom>
              <a:avLst/>
              <a:gdLst/>
              <a:ahLst/>
              <a:cxnLst/>
              <a:rect l="l" t="t" r="r" b="b"/>
              <a:pathLst>
                <a:path w="46579" h="57050" extrusionOk="0">
                  <a:moveTo>
                    <a:pt x="1" y="0"/>
                  </a:moveTo>
                  <a:lnTo>
                    <a:pt x="46579" y="57049"/>
                  </a:lnTo>
                  <a:lnTo>
                    <a:pt x="46579" y="36984"/>
                  </a:lnTo>
                  <a:lnTo>
                    <a:pt x="16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3"/>
            <p:cNvSpPr/>
            <p:nvPr/>
          </p:nvSpPr>
          <p:spPr>
            <a:xfrm>
              <a:off x="5823317" y="406446"/>
              <a:ext cx="378256" cy="463607"/>
            </a:xfrm>
            <a:custGeom>
              <a:avLst/>
              <a:gdLst/>
              <a:ahLst/>
              <a:cxnLst/>
              <a:rect l="l" t="t" r="r" b="b"/>
              <a:pathLst>
                <a:path w="30176" h="36985" extrusionOk="0">
                  <a:moveTo>
                    <a:pt x="1" y="0"/>
                  </a:moveTo>
                  <a:lnTo>
                    <a:pt x="30176" y="36984"/>
                  </a:lnTo>
                  <a:lnTo>
                    <a:pt x="30176" y="16893"/>
                  </a:lnTo>
                  <a:lnTo>
                    <a:pt x="16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3"/>
            <p:cNvSpPr/>
            <p:nvPr/>
          </p:nvSpPr>
          <p:spPr>
            <a:xfrm>
              <a:off x="6028603" y="406446"/>
              <a:ext cx="172970" cy="211766"/>
            </a:xfrm>
            <a:custGeom>
              <a:avLst/>
              <a:gdLst/>
              <a:ahLst/>
              <a:cxnLst/>
              <a:rect l="l" t="t" r="r" b="b"/>
              <a:pathLst>
                <a:path w="13799" h="16894" extrusionOk="0">
                  <a:moveTo>
                    <a:pt x="1" y="0"/>
                  </a:moveTo>
                  <a:lnTo>
                    <a:pt x="13799" y="16893"/>
                  </a:lnTo>
                  <a:lnTo>
                    <a:pt x="13799" y="6757"/>
                  </a:lnTo>
                  <a:cubicBezTo>
                    <a:pt x="13799" y="2889"/>
                    <a:pt x="10420" y="0"/>
                    <a:pt x="6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63"/>
          <p:cNvGrpSpPr/>
          <p:nvPr/>
        </p:nvGrpSpPr>
        <p:grpSpPr>
          <a:xfrm>
            <a:off x="4873935" y="2571748"/>
            <a:ext cx="1091810" cy="1076975"/>
            <a:chOff x="2520725" y="1929400"/>
            <a:chExt cx="1299000" cy="1281350"/>
          </a:xfrm>
        </p:grpSpPr>
        <p:sp>
          <p:nvSpPr>
            <p:cNvPr id="964" name="Google Shape;964;p63"/>
            <p:cNvSpPr/>
            <p:nvPr/>
          </p:nvSpPr>
          <p:spPr>
            <a:xfrm>
              <a:off x="2596925" y="2006250"/>
              <a:ext cx="1222800" cy="12045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3"/>
            <p:cNvSpPr/>
            <p:nvPr/>
          </p:nvSpPr>
          <p:spPr>
            <a:xfrm rot="10800000">
              <a:off x="2520725" y="2127325"/>
              <a:ext cx="1222800" cy="1007100"/>
            </a:xfrm>
            <a:prstGeom prst="round2SameRect">
              <a:avLst>
                <a:gd name="adj1" fmla="val 7312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3"/>
            <p:cNvSpPr/>
            <p:nvPr/>
          </p:nvSpPr>
          <p:spPr>
            <a:xfrm>
              <a:off x="2520725" y="1929400"/>
              <a:ext cx="12228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7" name="Google Shape;967;p63"/>
            <p:cNvGrpSpPr/>
            <p:nvPr/>
          </p:nvGrpSpPr>
          <p:grpSpPr>
            <a:xfrm>
              <a:off x="2596933" y="2000859"/>
              <a:ext cx="245723" cy="55091"/>
              <a:chOff x="2072400" y="1856025"/>
              <a:chExt cx="342375" cy="76750"/>
            </a:xfrm>
          </p:grpSpPr>
          <p:sp>
            <p:nvSpPr>
              <p:cNvPr id="968" name="Google Shape;968;p6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6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6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1" name="Google Shape;971;p63"/>
          <p:cNvGrpSpPr/>
          <p:nvPr/>
        </p:nvGrpSpPr>
        <p:grpSpPr>
          <a:xfrm>
            <a:off x="4743654" y="1321200"/>
            <a:ext cx="2067596" cy="807300"/>
            <a:chOff x="2764654" y="3640925"/>
            <a:chExt cx="2067596" cy="807300"/>
          </a:xfrm>
        </p:grpSpPr>
        <p:sp>
          <p:nvSpPr>
            <p:cNvPr id="972" name="Google Shape;972;p63"/>
            <p:cNvSpPr/>
            <p:nvPr/>
          </p:nvSpPr>
          <p:spPr>
            <a:xfrm>
              <a:off x="2840850" y="3717125"/>
              <a:ext cx="1991400" cy="7311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3"/>
            <p:cNvSpPr/>
            <p:nvPr/>
          </p:nvSpPr>
          <p:spPr>
            <a:xfrm rot="10800000">
              <a:off x="2764700" y="3839075"/>
              <a:ext cx="1991400" cy="5328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3"/>
            <p:cNvSpPr/>
            <p:nvPr/>
          </p:nvSpPr>
          <p:spPr>
            <a:xfrm>
              <a:off x="2764654" y="3640925"/>
              <a:ext cx="19914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5" name="Google Shape;975;p63"/>
            <p:cNvGrpSpPr/>
            <p:nvPr/>
          </p:nvGrpSpPr>
          <p:grpSpPr>
            <a:xfrm>
              <a:off x="2840908" y="3712384"/>
              <a:ext cx="245723" cy="55091"/>
              <a:chOff x="2072400" y="1856025"/>
              <a:chExt cx="342375" cy="76750"/>
            </a:xfrm>
          </p:grpSpPr>
          <p:sp>
            <p:nvSpPr>
              <p:cNvPr id="976" name="Google Shape;976;p6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6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6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9" name="Google Shape;979;p63"/>
          <p:cNvGrpSpPr/>
          <p:nvPr/>
        </p:nvGrpSpPr>
        <p:grpSpPr>
          <a:xfrm>
            <a:off x="5110663" y="1752888"/>
            <a:ext cx="2144384" cy="1637725"/>
            <a:chOff x="1917000" y="1752888"/>
            <a:chExt cx="2144384" cy="1637725"/>
          </a:xfrm>
        </p:grpSpPr>
        <p:sp>
          <p:nvSpPr>
            <p:cNvPr id="980" name="Google Shape;980;p63"/>
            <p:cNvSpPr/>
            <p:nvPr/>
          </p:nvSpPr>
          <p:spPr>
            <a:xfrm>
              <a:off x="1972903" y="1833463"/>
              <a:ext cx="2088482" cy="1557150"/>
            </a:xfrm>
            <a:custGeom>
              <a:avLst/>
              <a:gdLst/>
              <a:ahLst/>
              <a:cxnLst/>
              <a:rect l="l" t="t" r="r" b="b"/>
              <a:pathLst>
                <a:path w="120443" h="62286" extrusionOk="0">
                  <a:moveTo>
                    <a:pt x="5030" y="1"/>
                  </a:moveTo>
                  <a:cubicBezTo>
                    <a:pt x="2270" y="1"/>
                    <a:pt x="0" y="2013"/>
                    <a:pt x="0" y="4437"/>
                  </a:cubicBezTo>
                  <a:lnTo>
                    <a:pt x="0" y="57875"/>
                  </a:lnTo>
                  <a:cubicBezTo>
                    <a:pt x="0" y="60300"/>
                    <a:pt x="2270" y="62286"/>
                    <a:pt x="5030" y="62286"/>
                  </a:cubicBezTo>
                  <a:lnTo>
                    <a:pt x="115439" y="62286"/>
                  </a:lnTo>
                  <a:cubicBezTo>
                    <a:pt x="118199" y="62286"/>
                    <a:pt x="120443" y="60300"/>
                    <a:pt x="120443" y="57875"/>
                  </a:cubicBezTo>
                  <a:lnTo>
                    <a:pt x="120443" y="4437"/>
                  </a:lnTo>
                  <a:cubicBezTo>
                    <a:pt x="120443" y="2013"/>
                    <a:pt x="118199" y="1"/>
                    <a:pt x="115439" y="1"/>
                  </a:cubicBezTo>
                  <a:close/>
                </a:path>
              </a:pathLst>
            </a:cu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3"/>
            <p:cNvSpPr/>
            <p:nvPr/>
          </p:nvSpPr>
          <p:spPr>
            <a:xfrm>
              <a:off x="1917013" y="1932774"/>
              <a:ext cx="2088499" cy="1377277"/>
            </a:xfrm>
            <a:custGeom>
              <a:avLst/>
              <a:gdLst/>
              <a:ahLst/>
              <a:cxnLst/>
              <a:rect l="l" t="t" r="r" b="b"/>
              <a:pathLst>
                <a:path w="120444" h="62285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57875"/>
                  </a:lnTo>
                  <a:cubicBezTo>
                    <a:pt x="1" y="60299"/>
                    <a:pt x="2270" y="62285"/>
                    <a:pt x="5030" y="62285"/>
                  </a:cubicBezTo>
                  <a:lnTo>
                    <a:pt x="115440" y="62285"/>
                  </a:lnTo>
                  <a:cubicBezTo>
                    <a:pt x="118199" y="62285"/>
                    <a:pt x="120443" y="60299"/>
                    <a:pt x="120443" y="57875"/>
                  </a:cubicBez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3"/>
            <p:cNvSpPr/>
            <p:nvPr/>
          </p:nvSpPr>
          <p:spPr>
            <a:xfrm>
              <a:off x="1917000" y="1752888"/>
              <a:ext cx="2088499" cy="274675"/>
            </a:xfrm>
            <a:custGeom>
              <a:avLst/>
              <a:gdLst/>
              <a:ahLst/>
              <a:cxnLst/>
              <a:rect l="l" t="t" r="r" b="b"/>
              <a:pathLst>
                <a:path w="120444" h="10987" extrusionOk="0">
                  <a:moveTo>
                    <a:pt x="5030" y="0"/>
                  </a:moveTo>
                  <a:cubicBezTo>
                    <a:pt x="2270" y="0"/>
                    <a:pt x="1" y="2012"/>
                    <a:pt x="1" y="4436"/>
                  </a:cubicBezTo>
                  <a:lnTo>
                    <a:pt x="1" y="10987"/>
                  </a:lnTo>
                  <a:lnTo>
                    <a:pt x="120443" y="10987"/>
                  </a:lnTo>
                  <a:lnTo>
                    <a:pt x="120443" y="4436"/>
                  </a:lnTo>
                  <a:cubicBezTo>
                    <a:pt x="120443" y="2012"/>
                    <a:pt x="118199" y="0"/>
                    <a:pt x="115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3"/>
            <p:cNvSpPr/>
            <p:nvPr/>
          </p:nvSpPr>
          <p:spPr>
            <a:xfrm>
              <a:off x="2072400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48" y="1"/>
                  </a:moveTo>
                  <a:cubicBezTo>
                    <a:pt x="696" y="1"/>
                    <a:pt x="0" y="697"/>
                    <a:pt x="0" y="1548"/>
                  </a:cubicBezTo>
                  <a:cubicBezTo>
                    <a:pt x="0" y="2373"/>
                    <a:pt x="696" y="3070"/>
                    <a:pt x="1548" y="3070"/>
                  </a:cubicBezTo>
                  <a:cubicBezTo>
                    <a:pt x="2373" y="3070"/>
                    <a:pt x="3069" y="2373"/>
                    <a:pt x="3069" y="1548"/>
                  </a:cubicBezTo>
                  <a:cubicBezTo>
                    <a:pt x="3069" y="697"/>
                    <a:pt x="2373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3"/>
            <p:cNvSpPr/>
            <p:nvPr/>
          </p:nvSpPr>
          <p:spPr>
            <a:xfrm>
              <a:off x="2205200" y="1856025"/>
              <a:ext cx="76775" cy="76750"/>
            </a:xfrm>
            <a:custGeom>
              <a:avLst/>
              <a:gdLst/>
              <a:ahLst/>
              <a:cxnLst/>
              <a:rect l="l" t="t" r="r" b="b"/>
              <a:pathLst>
                <a:path w="3071" h="3070" extrusionOk="0">
                  <a:moveTo>
                    <a:pt x="1548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48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3"/>
            <p:cNvSpPr/>
            <p:nvPr/>
          </p:nvSpPr>
          <p:spPr>
            <a:xfrm>
              <a:off x="2338025" y="1856025"/>
              <a:ext cx="76750" cy="76750"/>
            </a:xfrm>
            <a:custGeom>
              <a:avLst/>
              <a:gdLst/>
              <a:ahLst/>
              <a:cxnLst/>
              <a:rect l="l" t="t" r="r" b="b"/>
              <a:pathLst>
                <a:path w="3070" h="3070" extrusionOk="0">
                  <a:moveTo>
                    <a:pt x="1523" y="1"/>
                  </a:moveTo>
                  <a:cubicBezTo>
                    <a:pt x="697" y="1"/>
                    <a:pt x="1" y="697"/>
                    <a:pt x="1" y="1548"/>
                  </a:cubicBezTo>
                  <a:cubicBezTo>
                    <a:pt x="1" y="2373"/>
                    <a:pt x="697" y="3070"/>
                    <a:pt x="1523" y="3070"/>
                  </a:cubicBezTo>
                  <a:cubicBezTo>
                    <a:pt x="2374" y="3070"/>
                    <a:pt x="3070" y="2373"/>
                    <a:pt x="3070" y="1548"/>
                  </a:cubicBezTo>
                  <a:cubicBezTo>
                    <a:pt x="3070" y="697"/>
                    <a:pt x="2374" y="1"/>
                    <a:pt x="1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6" name="Google Shape;986;p63"/>
          <p:cNvSpPr txBox="1">
            <a:spLocks noGrp="1"/>
          </p:cNvSpPr>
          <p:nvPr>
            <p:ph type="ctrTitle"/>
          </p:nvPr>
        </p:nvSpPr>
        <p:spPr>
          <a:xfrm>
            <a:off x="1439141" y="2689168"/>
            <a:ext cx="2313362" cy="9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Dataset Cleaning</a:t>
            </a:r>
          </a:p>
        </p:txBody>
      </p:sp>
      <p:grpSp>
        <p:nvGrpSpPr>
          <p:cNvPr id="988" name="Google Shape;988;p63"/>
          <p:cNvGrpSpPr/>
          <p:nvPr/>
        </p:nvGrpSpPr>
        <p:grpSpPr>
          <a:xfrm>
            <a:off x="6873708" y="3073638"/>
            <a:ext cx="643827" cy="730848"/>
            <a:chOff x="5455672" y="1249925"/>
            <a:chExt cx="913878" cy="1037400"/>
          </a:xfrm>
        </p:grpSpPr>
        <p:sp>
          <p:nvSpPr>
            <p:cNvPr id="989" name="Google Shape;989;p63"/>
            <p:cNvSpPr/>
            <p:nvPr/>
          </p:nvSpPr>
          <p:spPr>
            <a:xfrm>
              <a:off x="5531950" y="1326125"/>
              <a:ext cx="837600" cy="961200"/>
            </a:xfrm>
            <a:prstGeom prst="roundRect">
              <a:avLst>
                <a:gd name="adj" fmla="val 6496"/>
              </a:avLst>
            </a:prstGeom>
            <a:solidFill>
              <a:schemeClr val="dk2">
                <a:alpha val="36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3"/>
            <p:cNvSpPr/>
            <p:nvPr/>
          </p:nvSpPr>
          <p:spPr>
            <a:xfrm rot="10800000">
              <a:off x="5455750" y="1448125"/>
              <a:ext cx="837600" cy="762900"/>
            </a:xfrm>
            <a:prstGeom prst="round2SameRect">
              <a:avLst>
                <a:gd name="adj1" fmla="val 10453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3"/>
            <p:cNvSpPr/>
            <p:nvPr/>
          </p:nvSpPr>
          <p:spPr>
            <a:xfrm>
              <a:off x="5455672" y="1249925"/>
              <a:ext cx="837600" cy="198000"/>
            </a:xfrm>
            <a:prstGeom prst="round2SameRect">
              <a:avLst>
                <a:gd name="adj1" fmla="val 35644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2" name="Google Shape;992;p63"/>
            <p:cNvGrpSpPr/>
            <p:nvPr/>
          </p:nvGrpSpPr>
          <p:grpSpPr>
            <a:xfrm>
              <a:off x="5531958" y="1321384"/>
              <a:ext cx="245723" cy="55091"/>
              <a:chOff x="2072400" y="1856025"/>
              <a:chExt cx="342375" cy="76750"/>
            </a:xfrm>
          </p:grpSpPr>
          <p:sp>
            <p:nvSpPr>
              <p:cNvPr id="993" name="Google Shape;993;p63"/>
              <p:cNvSpPr/>
              <p:nvPr/>
            </p:nvSpPr>
            <p:spPr>
              <a:xfrm>
                <a:off x="2072400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48" y="1"/>
                    </a:moveTo>
                    <a:cubicBezTo>
                      <a:pt x="696" y="1"/>
                      <a:pt x="0" y="697"/>
                      <a:pt x="0" y="1548"/>
                    </a:cubicBezTo>
                    <a:cubicBezTo>
                      <a:pt x="0" y="2373"/>
                      <a:pt x="696" y="3070"/>
                      <a:pt x="1548" y="3070"/>
                    </a:cubicBezTo>
                    <a:cubicBezTo>
                      <a:pt x="2373" y="3070"/>
                      <a:pt x="3069" y="2373"/>
                      <a:pt x="3069" y="1548"/>
                    </a:cubicBezTo>
                    <a:cubicBezTo>
                      <a:pt x="3069" y="697"/>
                      <a:pt x="2373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63"/>
              <p:cNvSpPr/>
              <p:nvPr/>
            </p:nvSpPr>
            <p:spPr>
              <a:xfrm>
                <a:off x="2205200" y="1856025"/>
                <a:ext cx="76775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070" extrusionOk="0">
                    <a:moveTo>
                      <a:pt x="1548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48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63"/>
              <p:cNvSpPr/>
              <p:nvPr/>
            </p:nvSpPr>
            <p:spPr>
              <a:xfrm>
                <a:off x="2338025" y="1856025"/>
                <a:ext cx="767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070" extrusionOk="0">
                    <a:moveTo>
                      <a:pt x="1523" y="1"/>
                    </a:moveTo>
                    <a:cubicBezTo>
                      <a:pt x="697" y="1"/>
                      <a:pt x="1" y="697"/>
                      <a:pt x="1" y="1548"/>
                    </a:cubicBezTo>
                    <a:cubicBezTo>
                      <a:pt x="1" y="2373"/>
                      <a:pt x="697" y="3070"/>
                      <a:pt x="1523" y="3070"/>
                    </a:cubicBezTo>
                    <a:cubicBezTo>
                      <a:pt x="2374" y="3070"/>
                      <a:pt x="3070" y="2373"/>
                      <a:pt x="3070" y="1548"/>
                    </a:cubicBezTo>
                    <a:cubicBezTo>
                      <a:pt x="3070" y="697"/>
                      <a:pt x="2374" y="1"/>
                      <a:pt x="1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6" name="Google Shape;996;p63"/>
          <p:cNvSpPr txBox="1">
            <a:spLocks noGrp="1"/>
          </p:cNvSpPr>
          <p:nvPr>
            <p:ph type="title" idx="2"/>
          </p:nvPr>
        </p:nvSpPr>
        <p:spPr>
          <a:xfrm>
            <a:off x="4851246" y="2244164"/>
            <a:ext cx="25593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147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4" name="Google Shape;2474;p74"/>
          <p:cNvCxnSpPr/>
          <p:nvPr/>
        </p:nvCxnSpPr>
        <p:spPr>
          <a:xfrm>
            <a:off x="7639250" y="1946013"/>
            <a:ext cx="0" cy="64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75" name="Google Shape;2475;p74"/>
          <p:cNvCxnSpPr/>
          <p:nvPr/>
        </p:nvCxnSpPr>
        <p:spPr>
          <a:xfrm>
            <a:off x="1525675" y="1946013"/>
            <a:ext cx="0" cy="64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76" name="Google Shape;2476;p74"/>
          <p:cNvCxnSpPr/>
          <p:nvPr/>
        </p:nvCxnSpPr>
        <p:spPr>
          <a:xfrm>
            <a:off x="3001425" y="1946013"/>
            <a:ext cx="0" cy="6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77" name="Google Shape;2477;p74"/>
          <p:cNvCxnSpPr/>
          <p:nvPr/>
        </p:nvCxnSpPr>
        <p:spPr>
          <a:xfrm>
            <a:off x="4535300" y="1946013"/>
            <a:ext cx="0" cy="64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78" name="Google Shape;2478;p74"/>
          <p:cNvCxnSpPr/>
          <p:nvPr/>
        </p:nvCxnSpPr>
        <p:spPr>
          <a:xfrm>
            <a:off x="6069050" y="1946013"/>
            <a:ext cx="0" cy="6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79" name="Google Shape;2479;p74"/>
          <p:cNvSpPr txBox="1">
            <a:spLocks noGrp="1"/>
          </p:cNvSpPr>
          <p:nvPr>
            <p:ph type="title"/>
          </p:nvPr>
        </p:nvSpPr>
        <p:spPr>
          <a:xfrm>
            <a:off x="714075" y="542150"/>
            <a:ext cx="77157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 Cleaning</a:t>
            </a:r>
          </a:p>
        </p:txBody>
      </p:sp>
      <p:sp>
        <p:nvSpPr>
          <p:cNvPr id="2480" name="Google Shape;2480;p74"/>
          <p:cNvSpPr/>
          <p:nvPr/>
        </p:nvSpPr>
        <p:spPr>
          <a:xfrm>
            <a:off x="6151688" y="1703894"/>
            <a:ext cx="2277900" cy="393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  <a:latin typeface="Teko"/>
                <a:ea typeface="Teko"/>
                <a:cs typeface="Teko"/>
                <a:sym typeface="Teko"/>
              </a:rPr>
              <a:t>05</a:t>
            </a:r>
            <a:endParaRPr sz="2200" dirty="0">
              <a:solidFill>
                <a:schemeClr val="accent5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81" name="Google Shape;2481;p74"/>
          <p:cNvSpPr/>
          <p:nvPr/>
        </p:nvSpPr>
        <p:spPr>
          <a:xfrm>
            <a:off x="4628657" y="1703894"/>
            <a:ext cx="2277900" cy="393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04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82" name="Google Shape;2482;p74"/>
          <p:cNvSpPr/>
          <p:nvPr/>
        </p:nvSpPr>
        <p:spPr>
          <a:xfrm>
            <a:off x="3105625" y="1703894"/>
            <a:ext cx="2277900" cy="393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sz="2200" dirty="0">
              <a:solidFill>
                <a:schemeClr val="accent5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83" name="Google Shape;2483;p74"/>
          <p:cNvSpPr/>
          <p:nvPr/>
        </p:nvSpPr>
        <p:spPr>
          <a:xfrm>
            <a:off x="1582594" y="1703894"/>
            <a:ext cx="2277900" cy="393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sz="22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84" name="Google Shape;2484;p74"/>
          <p:cNvSpPr/>
          <p:nvPr/>
        </p:nvSpPr>
        <p:spPr>
          <a:xfrm>
            <a:off x="713927" y="1703894"/>
            <a:ext cx="1623600" cy="393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sz="2200" dirty="0">
              <a:solidFill>
                <a:schemeClr val="accent5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86" name="Google Shape;2486;p74"/>
          <p:cNvSpPr txBox="1"/>
          <p:nvPr/>
        </p:nvSpPr>
        <p:spPr>
          <a:xfrm>
            <a:off x="766731" y="2950085"/>
            <a:ext cx="1507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Remove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Rows</a:t>
            </a:r>
            <a:endParaRPr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88" name="Google Shape;2488;p74"/>
          <p:cNvSpPr txBox="1"/>
          <p:nvPr/>
        </p:nvSpPr>
        <p:spPr>
          <a:xfrm>
            <a:off x="2252864" y="2955297"/>
            <a:ext cx="1507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Edit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Columns</a:t>
            </a:r>
            <a:endParaRPr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90" name="Google Shape;2490;p74"/>
          <p:cNvSpPr txBox="1"/>
          <p:nvPr/>
        </p:nvSpPr>
        <p:spPr>
          <a:xfrm>
            <a:off x="3776217" y="2955297"/>
            <a:ext cx="1507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Filling Missing Values</a:t>
            </a:r>
            <a:endParaRPr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92" name="Google Shape;2492;p74"/>
          <p:cNvSpPr txBox="1"/>
          <p:nvPr/>
        </p:nvSpPr>
        <p:spPr>
          <a:xfrm>
            <a:off x="5309961" y="2955290"/>
            <a:ext cx="1507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Splitting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Values</a:t>
            </a:r>
            <a:endParaRPr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94" name="Google Shape;2494;p74"/>
          <p:cNvSpPr txBox="1"/>
          <p:nvPr/>
        </p:nvSpPr>
        <p:spPr>
          <a:xfrm>
            <a:off x="6878784" y="2955304"/>
            <a:ext cx="1501486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Encoding 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3842796290"/>
      </p:ext>
    </p:extLst>
  </p:cSld>
  <p:clrMapOvr>
    <a:masterClrMapping/>
  </p:clrMapOvr>
</p:sld>
</file>

<file path=ppt/theme/theme1.xml><?xml version="1.0" encoding="utf-8"?>
<a:theme xmlns:a="http://schemas.openxmlformats.org/drawingml/2006/main" name="Escape Room Social Media XL by Slidesgo">
  <a:themeElements>
    <a:clrScheme name="Simple Light">
      <a:dk1>
        <a:srgbClr val="FBC010"/>
      </a:dk1>
      <a:lt1>
        <a:srgbClr val="FFFFFF"/>
      </a:lt1>
      <a:dk2>
        <a:srgbClr val="1E1E2F"/>
      </a:dk2>
      <a:lt2>
        <a:srgbClr val="415362"/>
      </a:lt2>
      <a:accent1>
        <a:srgbClr val="FBC010"/>
      </a:accent1>
      <a:accent2>
        <a:srgbClr val="FFFFFF"/>
      </a:accent2>
      <a:accent3>
        <a:srgbClr val="1E1E2F"/>
      </a:accent3>
      <a:accent4>
        <a:srgbClr val="415362"/>
      </a:accent4>
      <a:accent5>
        <a:srgbClr val="000000"/>
      </a:accent5>
      <a:accent6>
        <a:srgbClr val="2A3E5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622</Words>
  <Application>Microsoft Office PowerPoint</Application>
  <PresentationFormat>On-screen Show (16:9)</PresentationFormat>
  <Paragraphs>274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Teko</vt:lpstr>
      <vt:lpstr>Roboto Condensed</vt:lpstr>
      <vt:lpstr>Arial</vt:lpstr>
      <vt:lpstr>Wingdings</vt:lpstr>
      <vt:lpstr>Escape Room Social Media XL by Slidesgo</vt:lpstr>
      <vt:lpstr>Cybercrime Predictor System</vt:lpstr>
      <vt:lpstr>Table of contents</vt:lpstr>
      <vt:lpstr>Dataset Information</vt:lpstr>
      <vt:lpstr>Dataset Information</vt:lpstr>
      <vt:lpstr>Dataset Information</vt:lpstr>
      <vt:lpstr>PowerPoint Presentation</vt:lpstr>
      <vt:lpstr>PowerPoint Presentation</vt:lpstr>
      <vt:lpstr>Dataset Cleaning</vt:lpstr>
      <vt:lpstr>Dataset Cleaning</vt:lpstr>
      <vt:lpstr>Dataset Cleaning (Remove Rows)</vt:lpstr>
      <vt:lpstr>Dataset Cleaning (Edit Columns)</vt:lpstr>
      <vt:lpstr>Dataset Cleaning (Filling Missing Values)</vt:lpstr>
      <vt:lpstr>Filling Missing Values ( Mode )</vt:lpstr>
      <vt:lpstr>Filling Missing Values ( Mode )</vt:lpstr>
      <vt:lpstr>Filling Missing Values ( Mode )</vt:lpstr>
      <vt:lpstr>Filling Missing Values ( Mode )</vt:lpstr>
      <vt:lpstr>Filling Missing Values (Substitute from Another Column )</vt:lpstr>
      <vt:lpstr>Dataset Cleaning (Splitting Values)</vt:lpstr>
      <vt:lpstr>Dashboard</vt:lpstr>
      <vt:lpstr>Supervised Machine Learning</vt:lpstr>
      <vt:lpstr>Logistic Regression </vt:lpstr>
      <vt:lpstr>Decision Tree Classifier</vt:lpstr>
      <vt:lpstr>Random forest</vt:lpstr>
      <vt:lpstr>Support Vector Classifier</vt:lpstr>
      <vt:lpstr>ANN (Artificial Neural Network)</vt:lpstr>
      <vt:lpstr>Unsupervised Machine Learning</vt:lpstr>
      <vt:lpstr>PCA</vt:lpstr>
      <vt:lpstr>PCA</vt:lpstr>
      <vt:lpstr>KMeans</vt:lpstr>
      <vt:lpstr>KMeans</vt:lpstr>
      <vt:lpstr>KMeans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Cybercrime Predictor System</dc:title>
  <cp:lastModifiedBy>ASMAA MOHAMMED ABDULLAH ALGAMDI</cp:lastModifiedBy>
  <cp:revision>12</cp:revision>
  <dcterms:modified xsi:type="dcterms:W3CDTF">2022-01-13T06:45:31Z</dcterms:modified>
</cp:coreProperties>
</file>