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53BE-E6FB-44FE-88E0-A77271DF5D36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28DB-5B5A-4C42-8DE2-FA8C13E138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53BE-E6FB-44FE-88E0-A77271DF5D36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28DB-5B5A-4C42-8DE2-FA8C13E138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53BE-E6FB-44FE-88E0-A77271DF5D36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28DB-5B5A-4C42-8DE2-FA8C13E138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53BE-E6FB-44FE-88E0-A77271DF5D36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28DB-5B5A-4C42-8DE2-FA8C13E138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53BE-E6FB-44FE-88E0-A77271DF5D36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28DB-5B5A-4C42-8DE2-FA8C13E138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53BE-E6FB-44FE-88E0-A77271DF5D36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28DB-5B5A-4C42-8DE2-FA8C13E138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53BE-E6FB-44FE-88E0-A77271DF5D36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28DB-5B5A-4C42-8DE2-FA8C13E138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53BE-E6FB-44FE-88E0-A77271DF5D36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28DB-5B5A-4C42-8DE2-FA8C13E138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53BE-E6FB-44FE-88E0-A77271DF5D36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28DB-5B5A-4C42-8DE2-FA8C13E138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53BE-E6FB-44FE-88E0-A77271DF5D36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28DB-5B5A-4C42-8DE2-FA8C13E138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53BE-E6FB-44FE-88E0-A77271DF5D36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428DB-5B5A-4C42-8DE2-FA8C13E138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653BE-E6FB-44FE-88E0-A77271DF5D36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428DB-5B5A-4C42-8DE2-FA8C13E1384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4282" y="214290"/>
            <a:ext cx="3929090" cy="71438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Title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5720" y="1357298"/>
            <a:ext cx="4214842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Dynamic : </a:t>
            </a:r>
          </a:p>
          <a:p>
            <a:pPr algn="ctr"/>
            <a:r>
              <a:rPr lang="en-US" dirty="0" smtClean="0"/>
              <a:t>Net worth, Income and Saving %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285720" y="2428868"/>
            <a:ext cx="4214842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time and static:</a:t>
            </a:r>
          </a:p>
          <a:p>
            <a:pPr algn="ctr"/>
            <a:r>
              <a:rPr lang="en-US" dirty="0" smtClean="0"/>
              <a:t>Net worth, Income and Saving %</a:t>
            </a:r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7158" y="3643314"/>
            <a:ext cx="1928826" cy="27860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Expense breakdown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43174" y="3643314"/>
            <a:ext cx="1928826" cy="278608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Saving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breakdown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0" y="214290"/>
            <a:ext cx="4071966" cy="71438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Timeline selection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00628" y="1357298"/>
            <a:ext cx="3857652" cy="20717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Expense%, Saving $ with change in income monthly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072066" y="3786190"/>
            <a:ext cx="3857652" cy="2500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Detailed statement for:</a:t>
            </a:r>
          </a:p>
          <a:p>
            <a:pPr algn="ctr"/>
            <a:r>
              <a:rPr lang="en-US" dirty="0" smtClean="0"/>
              <a:t>Expense%, Saving $ with change in income monthly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51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 M D</dc:creator>
  <cp:lastModifiedBy>A M D</cp:lastModifiedBy>
  <cp:revision>1</cp:revision>
  <dcterms:created xsi:type="dcterms:W3CDTF">2021-09-19T18:34:42Z</dcterms:created>
  <dcterms:modified xsi:type="dcterms:W3CDTF">2021-09-19T18:44:32Z</dcterms:modified>
</cp:coreProperties>
</file>