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440B7-7650-4F99-B0F8-CC575A6FD5C5}" v="838" dt="2023-09-03T12:59:59.895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21" autoAdjust="0"/>
    <p:restoredTop sz="90704" autoAdjust="0"/>
  </p:normalViewPr>
  <p:slideViewPr>
    <p:cSldViewPr snapToGrid="0">
      <p:cViewPr>
        <p:scale>
          <a:sx n="100" d="100"/>
          <a:sy n="100" d="100"/>
        </p:scale>
        <p:origin x="558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6826555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525945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245194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780591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1140423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2124936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4973593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951231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148527770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306568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meraki-academy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esheninger.blogspot.com/2014/02/digital-learners-need-and-deserv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kkkk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2010587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400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2"/>
                </a:solidFill>
                <a:latin typeface="Consolas"/>
              </a:rPr>
              <a:t>Easy knowledge</a:t>
            </a:r>
            <a:br>
              <a:rPr lang="en-US" sz="400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2"/>
                </a:solidFill>
                <a:latin typeface="Consolas"/>
              </a:rPr>
            </a:br>
            <a:endParaRPr lang="en-US" sz="4000">
              <a:ln w="22225">
                <a:solidFill>
                  <a:prstClr val="black"/>
                </a:solidFill>
                <a:miter lim="800000"/>
              </a:ln>
              <a:solidFill>
                <a:schemeClr val="tx2"/>
              </a:solidFill>
              <a:latin typeface="Consola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985" y="370216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/>
              </a:rPr>
              <a:t>Hala Joudeh Abu Shalbak</a:t>
            </a:r>
            <a:r>
              <a:rPr lang="en-US" sz="2000" dirty="0">
                <a:latin typeface="Consolas"/>
              </a:rPr>
              <a:t/>
            </a:r>
            <a:br>
              <a:rPr lang="en-US" sz="2000" dirty="0">
                <a:latin typeface="Consolas"/>
              </a:rPr>
            </a:br>
            <a:r>
              <a:rPr lang="en-US" sz="2000" dirty="0">
                <a:solidFill>
                  <a:schemeClr val="tx2"/>
                </a:solidFill>
                <a:latin typeface="Consolas"/>
              </a:rPr>
              <a:t>-</a:t>
            </a:r>
            <a:r>
              <a:rPr lang="en-US" sz="2000" dirty="0">
                <a:solidFill>
                  <a:schemeClr val="tx2"/>
                </a:solidFill>
                <a:latin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Meraki Academy</a:t>
            </a:r>
            <a:endParaRPr lang="en-US" sz="2000" dirty="0">
              <a:solidFill>
                <a:schemeClr val="tx2"/>
              </a:solidFill>
              <a:latin typeface="Consolas"/>
            </a:endParaRPr>
          </a:p>
        </p:txBody>
      </p:sp>
      <p:pic>
        <p:nvPicPr>
          <p:cNvPr id="9" name="Picture 8" descr="A computer with a graduation cap and a hand&#10;&#10;Description automatically generated">
            <a:extLst>
              <a:ext uri="{FF2B5EF4-FFF2-40B4-BE49-F238E27FC236}">
                <a16:creationId xmlns:a16="http://schemas.microsoft.com/office/drawing/2014/main" xmlns="" id="{47C05197-9356-2B55-BDFF-2C7176267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10807" r="18944"/>
          <a:stretch/>
        </p:blipFill>
        <p:spPr>
          <a:xfrm>
            <a:off x="340470" y="1182688"/>
            <a:ext cx="5349458" cy="47744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39DA2F5-B74B-02B5-3072-114A4CE14C1C}"/>
              </a:ext>
            </a:extLst>
          </p:cNvPr>
          <p:cNvSpPr txBox="1"/>
          <p:nvPr/>
        </p:nvSpPr>
        <p:spPr>
          <a:xfrm>
            <a:off x="9873738" y="6657945"/>
            <a:ext cx="231826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860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7219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onsolas"/>
              </a:rPr>
              <a:t>Who are we?</a:t>
            </a:r>
          </a:p>
        </p:txBody>
      </p:sp>
      <p:pic>
        <p:nvPicPr>
          <p:cNvPr id="18" name="Picture 17" descr="A person sitting at a computer&#10;&#10;Description automatically generated">
            <a:extLst>
              <a:ext uri="{FF2B5EF4-FFF2-40B4-BE49-F238E27FC236}">
                <a16:creationId xmlns:a16="http://schemas.microsoft.com/office/drawing/2014/main" xmlns="" id="{066DF3EE-E132-288B-6B12-067FC2E43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" r="7984"/>
          <a:stretch/>
        </p:blipFill>
        <p:spPr>
          <a:xfrm>
            <a:off x="6301851" y="-4575"/>
            <a:ext cx="2308356" cy="26436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249154"/>
            <a:ext cx="4251985" cy="292042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Hala =&gt; A charming dreamer , who is becoming a  junior web developer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C9C4CCF-295A-B574-9F76-C038F776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255" y="3690642"/>
            <a:ext cx="1996361" cy="199636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A07092-EC91-C9F9-F7BA-79F4F79DFF45}"/>
              </a:ext>
            </a:extLst>
          </p:cNvPr>
          <p:cNvSpPr txBox="1"/>
          <p:nvPr/>
        </p:nvSpPr>
        <p:spPr>
          <a:xfrm>
            <a:off x="9931941" y="5095835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4546A"/>
                </a:solidFill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Easy Knowledge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B3DF6DE-46B1-2C25-7873-C018F292F950}"/>
              </a:ext>
            </a:extLst>
          </p:cNvPr>
          <p:cNvSpPr txBox="1"/>
          <p:nvPr/>
        </p:nvSpPr>
        <p:spPr>
          <a:xfrm>
            <a:off x="4075043" y="4058478"/>
            <a:ext cx="40584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/>
                <a:ea typeface="+mn-lt"/>
                <a:cs typeface="+mn-lt"/>
              </a:rPr>
              <a:t>Introducing you to the very first step of the journey:</a:t>
            </a:r>
            <a:endParaRPr lang="en-US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2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A292AEA-2528-46C0-B426-95822B6141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8B7B198-E4DF-43CD-AD8C-199884323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2BE67753-EA0E-4819-8D22-0B6600CF7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76D63AC-0421-45EC-B383-E79A61A78C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997A32E-7032-4107-9C8B-99DB59EDD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43BB27F-1470-42CA-91FF-D94BC691C8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997B002-17FD-47B3-A06A-76802FE15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E401EA35-9D2E-43B7-860F-EBB8A6C3E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F8C44827-3D81-4FF9-B4A5-5650D1B20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613D97F-F6DF-4D32-AD91-209A80E7A2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2B0ED5C-927D-4C5F-8F27-1B403820B9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06" y="0"/>
            <a:ext cx="5367919" cy="1685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 </a:t>
            </a:r>
            <a:r>
              <a:rPr lang="en-US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easy 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2513" y="2161285"/>
            <a:ext cx="8624220" cy="44633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buChar char="•"/>
            </a:pPr>
            <a:r>
              <a:rPr lang="en-US" sz="2000" kern="1200" dirty="0">
                <a:latin typeface="Consolas"/>
              </a:rPr>
              <a:t>Easy knowledge gives you the shortest way to gain and share information.</a:t>
            </a:r>
            <a:endParaRPr lang="en-US" sz="2000" dirty="0">
              <a:latin typeface="Consolas"/>
            </a:endParaRPr>
          </a:p>
          <a:p>
            <a:pPr marL="342900" indent="-342900">
              <a:lnSpc>
                <a:spcPct val="90000"/>
              </a:lnSpc>
              <a:buChar char="•"/>
            </a:pPr>
            <a:endParaRPr lang="en-US" sz="2000" dirty="0">
              <a:latin typeface="Consolas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 kern="1200" dirty="0">
                <a:latin typeface="Consolas"/>
              </a:rPr>
              <a:t>It is the platform where you can share your expertise and even learn more and more.</a:t>
            </a:r>
          </a:p>
          <a:p>
            <a:pPr marL="342900" indent="-342900">
              <a:lnSpc>
                <a:spcPct val="90000"/>
              </a:lnSpc>
              <a:buChar char="•"/>
            </a:pPr>
            <a:endParaRPr lang="en-US" sz="2000" dirty="0">
              <a:latin typeface="Consolas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 kern="1200" dirty="0">
                <a:latin typeface="Consolas"/>
              </a:rPr>
              <a:t>fully responsive app</a:t>
            </a:r>
            <a:r>
              <a:rPr lang="en-US" sz="2000" dirty="0">
                <a:latin typeface="Consolas"/>
              </a:rPr>
              <a:t>.</a:t>
            </a:r>
            <a:endParaRPr lang="en-US" sz="2000" kern="1200" dirty="0">
              <a:latin typeface="Consolas"/>
            </a:endParaRPr>
          </a:p>
          <a:p>
            <a:pPr marL="342900" indent="-342900">
              <a:lnSpc>
                <a:spcPct val="90000"/>
              </a:lnSpc>
              <a:buChar char="•"/>
            </a:pPr>
            <a:endParaRPr lang="en-US" sz="2000" dirty="0">
              <a:latin typeface="Consolas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 kern="1200" dirty="0">
                <a:latin typeface="Consolas"/>
              </a:rPr>
              <a:t> with</a:t>
            </a:r>
            <a:r>
              <a:rPr lang="en-US" sz="2000" dirty="0">
                <a:latin typeface="Consolas"/>
              </a:rPr>
              <a:t> a simple</a:t>
            </a:r>
            <a:r>
              <a:rPr lang="en-US" sz="2000" kern="1200" dirty="0">
                <a:latin typeface="Consolas"/>
              </a:rPr>
              <a:t> design for the best </a:t>
            </a:r>
            <a:r>
              <a:rPr lang="en-US" sz="2000" dirty="0">
                <a:latin typeface="Consolas"/>
              </a:rPr>
              <a:t>user</a:t>
            </a:r>
            <a:r>
              <a:rPr lang="en-US" sz="2000" kern="1200" dirty="0">
                <a:latin typeface="Consolas"/>
              </a:rPr>
              <a:t> experience from any device and </a:t>
            </a:r>
            <a:r>
              <a:rPr lang="en-US" sz="2000" dirty="0">
                <a:latin typeface="Consolas"/>
              </a:rPr>
              <a:t>anywhere</a:t>
            </a:r>
            <a:r>
              <a:rPr lang="en-US" sz="2000" dirty="0"/>
              <a:t>.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 </a:t>
            </a:r>
            <a:endParaRPr lang="en-US" sz="2000" kern="1200" dirty="0">
              <a:latin typeface="+mn-lt"/>
            </a:endParaRPr>
          </a:p>
          <a:p>
            <a:pPr algn="ctr">
              <a:lnSpc>
                <a:spcPct val="90000"/>
              </a:lnSpc>
            </a:pPr>
            <a:endParaRPr lang="en-US" sz="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</a:pPr>
            <a:endParaRPr lang="en-US" sz="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</a:pPr>
            <a:endParaRPr lang="en-US" sz="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7F87F1B-42BA-4AC7-A4E2-41544DDB2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68B53067-4E48-4E71-A6A9-A8CAABAFB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6D1A0D3-4BB8-41D9-9CE7-2884C83F44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81E20F06-3B09-4B89-A36B-AB8BFBCCA5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AE6C3D7-7D5B-4926-877D-45F117BB6B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3</a:t>
            </a:fld>
            <a:endParaRPr lang="en-US" sz="12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67346A5-7569-4F15-AB5D-BE3DADF192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E1951533-A568-4765-AB1F-F71D9AFDE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7214F52-4F3F-4C96-A62E-F1401D6C04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23146A1-291C-4FA0-AB5B-EB04D4239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62977932-2B03-4899-8306-5002CEE68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71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A169D286-F4D7-4C8B-A6BD-D05384C7F1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xmlns="" id="{39E8235E-135E-4261-8F54-2B316E493C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xmlns="" id="{D4ED8EC3-4D57-4620-93CE-4E6661F09A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 descr="A toy robot">
            <a:extLst>
              <a:ext uri="{FF2B5EF4-FFF2-40B4-BE49-F238E27FC236}">
                <a16:creationId xmlns:a16="http://schemas.microsoft.com/office/drawing/2014/main" xmlns="" id="{722C9AC1-0743-6C1D-613A-89D157889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8" r="19440"/>
          <a:stretch/>
        </p:blipFill>
        <p:spPr>
          <a:xfrm>
            <a:off x="-3046" y="340423"/>
            <a:ext cx="4630139" cy="5265795"/>
          </a:xfrm>
          <a:prstGeom prst="rect">
            <a:avLst/>
          </a:prstGeom>
        </p:spPr>
      </p:pic>
      <p:pic>
        <p:nvPicPr>
          <p:cNvPr id="24" name="Picture 23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xmlns="" id="{CDB7DA91-403E-3A6F-0371-2183FFCB6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90" b="1"/>
          <a:stretch/>
        </p:blipFill>
        <p:spPr>
          <a:xfrm>
            <a:off x="4901780" y="1071563"/>
            <a:ext cx="7290218" cy="524229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dirty="0"/>
              <a:pPr>
                <a:spcAft>
                  <a:spcPts val="600"/>
                </a:spcAft>
              </a:pPr>
              <a:t>4</a:t>
            </a:fld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4397D5-15FA-A162-650B-FC5B83C41438}"/>
              </a:ext>
            </a:extLst>
          </p:cNvPr>
          <p:cNvSpPr txBox="1"/>
          <p:nvPr/>
        </p:nvSpPr>
        <p:spPr>
          <a:xfrm>
            <a:off x="8183217" y="381000"/>
            <a:ext cx="3130826" cy="10933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4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7F9B5-A097-44C6-9E8A-6F65D534F8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F433AB-7807-4CA6-867C-64919B5CD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</TotalTime>
  <Words>63</Words>
  <Application>Microsoft Office PowerPoint</Application>
  <PresentationFormat>مخصص</PresentationFormat>
  <Paragraphs>23</Paragraphs>
  <Slides>4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5" baseType="lpstr">
      <vt:lpstr>Office Theme</vt:lpstr>
      <vt:lpstr>Easy knowledge </vt:lpstr>
      <vt:lpstr>Who are we?</vt:lpstr>
      <vt:lpstr>About  easy knowledge</vt:lpstr>
      <vt:lpstr>الشريحة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user</cp:lastModifiedBy>
  <cp:revision>376</cp:revision>
  <dcterms:created xsi:type="dcterms:W3CDTF">2023-09-03T10:35:44Z</dcterms:created>
  <dcterms:modified xsi:type="dcterms:W3CDTF">2023-09-03T13:02:35Z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