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Lst>
  <p:sldSz cy="5143500" cx="9144000"/>
  <p:notesSz cx="6858000" cy="9144000"/>
  <p:embeddedFontLst>
    <p:embeddedFont>
      <p:font typeface="Roboto Mono"/>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14BBED5-F71B-4442-9386-12663883E801}">
  <a:tblStyle styleId="{414BBED5-F71B-4442-9386-12663883E80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font" Target="fonts/RobotoMono-bold.fntdata"/><Relationship Id="rId52" Type="http://schemas.openxmlformats.org/officeDocument/2006/relationships/font" Target="fonts/RobotoMono-regular.fntdata"/><Relationship Id="rId11" Type="http://schemas.openxmlformats.org/officeDocument/2006/relationships/slide" Target="slides/slide5.xml"/><Relationship Id="rId55" Type="http://schemas.openxmlformats.org/officeDocument/2006/relationships/font" Target="fonts/RobotoMono-boldItalic.fntdata"/><Relationship Id="rId10" Type="http://schemas.openxmlformats.org/officeDocument/2006/relationships/slide" Target="slides/slide4.xml"/><Relationship Id="rId54" Type="http://schemas.openxmlformats.org/officeDocument/2006/relationships/font" Target="fonts/RobotoMono-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ae0e790e5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ae0e790e5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656c7404cb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656c7404cb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656c7404cb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656c7404cb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656d8c41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656d8c41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ae0e790e54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ae0e790e54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ae0e790e5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ae0e790e5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ae0e790e5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ae0e790e5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ae0e790e54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ae0e790e54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ae0e790e5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ae0e790e5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ae0e790e5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ae0e790e5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656c7404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656c7404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ae0e790e54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ae0e790e54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ae0e790e54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ae0e790e54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ae0e790e54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ae0e790e54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ae0e790e54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2ae0e790e54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ae0e790e54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ae0e790e54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ae0e790e54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ae0e790e54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ae0e790e54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ae0e790e54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ae0e790e54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ae0e790e54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ae0e790e54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ae0e790e54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ae0e790e54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ae0e790e54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656c7404c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656c7404c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ae0e790e54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ae0e790e54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ae0e790e54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ae0e790e54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ae0e790e54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ae0e790e54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ae0e790e54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ae0e790e54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ae0e790e54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ae0e790e54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ae0e790e54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ae0e790e54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ae0e790e54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ae0e790e54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ae0e790e54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2ae0e790e54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ae0e790e54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2ae0e790e54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ae0e790e54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2ae0e790e54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656c7404c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656c7404c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2ae0e790e54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2ae0e790e54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2ae0e790e54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2ae0e790e54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2ae0e790e54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2ae0e790e54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2ae0e790e54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2ae0e790e54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2ae0e790e54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2ae0e790e54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2c814ca0e7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2c814ca0e7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656c7404c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656c7404c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656c7404cb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656c7404cb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656c7404c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656c7404c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656c7404cb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656c7404cb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656c7404cb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656c7404cb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vi"/>
              <a:t>Bài 13: Class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vi"/>
              <a:t>Phan Hoàng Trung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ctrTitle"/>
          </p:nvPr>
        </p:nvSpPr>
        <p:spPr>
          <a:xfrm>
            <a:off x="311700" y="744575"/>
            <a:ext cx="8520600" cy="5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800"/>
              <a:t>Constructor</a:t>
            </a:r>
            <a:endParaRPr sz="2800"/>
          </a:p>
        </p:txBody>
      </p:sp>
      <p:sp>
        <p:nvSpPr>
          <p:cNvPr id="111" name="Google Shape;111;p22"/>
          <p:cNvSpPr/>
          <p:nvPr/>
        </p:nvSpPr>
        <p:spPr>
          <a:xfrm>
            <a:off x="1094250" y="1710250"/>
            <a:ext cx="6955500" cy="30750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vi" sz="1000">
                <a:solidFill>
                  <a:srgbClr val="700080"/>
                </a:solidFill>
                <a:highlight>
                  <a:srgbClr val="F0F0F0"/>
                </a:highlight>
                <a:latin typeface="Roboto Mono"/>
                <a:ea typeface="Roboto Mono"/>
                <a:cs typeface="Roboto Mono"/>
                <a:sym typeface="Roboto Mono"/>
              </a:rPr>
              <a:t>class</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HinhChuNhat</a:t>
            </a:r>
            <a:r>
              <a:rPr lang="vi" sz="1000">
                <a:highlight>
                  <a:srgbClr val="F0F0F0"/>
                </a:highlight>
                <a:latin typeface="Roboto Mono"/>
                <a:ea typeface="Roboto Mono"/>
                <a:cs typeface="Roboto Mono"/>
                <a:sym typeface="Roboto Mono"/>
              </a:rPr>
              <a:t> {</a:t>
            </a:r>
            <a:br>
              <a:rPr lang="vi" sz="1000">
                <a:highlight>
                  <a:srgbClr val="F0F0F0"/>
                </a:highlight>
                <a:latin typeface="Roboto Mono"/>
                <a:ea typeface="Roboto Mono"/>
                <a:cs typeface="Roboto Mono"/>
                <a:sym typeface="Roboto Mono"/>
              </a:rPr>
            </a:br>
            <a:br>
              <a:rPr lang="vi" sz="1000">
                <a:highlight>
                  <a:srgbClr val="F0F0F0"/>
                </a:highlight>
                <a:latin typeface="Roboto Mono"/>
                <a:ea typeface="Roboto Mono"/>
                <a:cs typeface="Roboto Mono"/>
                <a:sym typeface="Roboto Mono"/>
              </a:rPr>
            </a:br>
            <a:r>
              <a:rPr b="1" lang="vi" sz="1000">
                <a:solidFill>
                  <a:srgbClr val="700080"/>
                </a:solidFill>
                <a:highlight>
                  <a:srgbClr val="F0F0F0"/>
                </a:highlight>
                <a:latin typeface="Roboto Mono"/>
                <a:ea typeface="Roboto Mono"/>
                <a:cs typeface="Roboto Mono"/>
                <a:sym typeface="Roboto Mono"/>
              </a:rPr>
              <a:t>public</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double</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chieuDai</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double</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chieuRong</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HinhChuNhat</a:t>
            </a:r>
            <a:r>
              <a:rPr lang="vi" sz="1000">
                <a:highlight>
                  <a:srgbClr val="F0F0F0"/>
                </a:highlight>
                <a:latin typeface="Roboto Mono"/>
                <a:ea typeface="Roboto Mono"/>
                <a:cs typeface="Roboto Mono"/>
                <a:sym typeface="Roboto Mono"/>
              </a:rPr>
              <a:t>(</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dai</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5</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rong</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3</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Hàm tính diện tích</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double</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tinhDienTich</a:t>
            </a:r>
            <a:r>
              <a:rPr lang="vi" sz="1000">
                <a:highlight>
                  <a:srgbClr val="F0F0F0"/>
                </a:highlight>
                <a:latin typeface="Roboto Mono"/>
                <a:ea typeface="Roboto Mono"/>
                <a:cs typeface="Roboto Mono"/>
                <a:sym typeface="Roboto Mono"/>
              </a:rPr>
              <a:t>() {</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return</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chieuDai</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chieuRong</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solidFill>
                  <a:srgbClr val="1AB1CD"/>
                </a:solidFill>
                <a:highlight>
                  <a:srgbClr val="F0F0F0"/>
                </a:highlight>
                <a:latin typeface="Roboto Mono"/>
                <a:ea typeface="Roboto Mono"/>
                <a:cs typeface="Roboto Mono"/>
                <a:sym typeface="Roboto Mono"/>
              </a:rPr>
              <a:t>HinhChuNhat</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HinhChuNhat</a:t>
            </a:r>
            <a:r>
              <a:rPr lang="vi" sz="1000">
                <a:highlight>
                  <a:srgbClr val="F0F0F0"/>
                </a:highlight>
                <a:latin typeface="Roboto Mono"/>
                <a:ea typeface="Roboto Mono"/>
                <a:cs typeface="Roboto Mono"/>
                <a:sym typeface="Roboto Mono"/>
              </a:rPr>
              <a:t>(</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dai</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rong</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chieuDai</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dai</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chieuRong</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rong</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ctrTitle"/>
          </p:nvPr>
        </p:nvSpPr>
        <p:spPr>
          <a:xfrm>
            <a:off x="311700" y="744575"/>
            <a:ext cx="8520600" cy="5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800"/>
              <a:t>Destructor</a:t>
            </a:r>
            <a:endParaRPr sz="2800"/>
          </a:p>
        </p:txBody>
      </p:sp>
      <p:sp>
        <p:nvSpPr>
          <p:cNvPr id="117" name="Google Shape;117;p23"/>
          <p:cNvSpPr txBox="1"/>
          <p:nvPr/>
        </p:nvSpPr>
        <p:spPr>
          <a:xfrm>
            <a:off x="281050" y="1409150"/>
            <a:ext cx="8653200" cy="3503700"/>
          </a:xfrm>
          <a:prstGeom prst="rect">
            <a:avLst/>
          </a:prstGeom>
          <a:noFill/>
          <a:ln>
            <a:noFill/>
          </a:ln>
        </p:spPr>
        <p:txBody>
          <a:bodyPr anchorCtr="0" anchor="t" bIns="91425" lIns="91425" spcFirstLastPara="1" rIns="91425" wrap="square" tIns="91425">
            <a:noAutofit/>
          </a:bodyPr>
          <a:lstStyle/>
          <a:p>
            <a:pPr indent="457200" lvl="0" marL="0" rtl="0" algn="just">
              <a:lnSpc>
                <a:spcPct val="115000"/>
              </a:lnSpc>
              <a:spcBef>
                <a:spcPts val="0"/>
              </a:spcBef>
              <a:spcAft>
                <a:spcPts val="0"/>
              </a:spcAft>
              <a:buNone/>
            </a:pPr>
            <a:r>
              <a:rPr lang="vi" sz="1800">
                <a:solidFill>
                  <a:schemeClr val="dk1"/>
                </a:solidFill>
                <a:latin typeface="Times New Roman"/>
                <a:ea typeface="Times New Roman"/>
                <a:cs typeface="Times New Roman"/>
                <a:sym typeface="Times New Roman"/>
              </a:rPr>
              <a:t>De</a:t>
            </a:r>
            <a:r>
              <a:rPr lang="vi" sz="1800">
                <a:solidFill>
                  <a:schemeClr val="dk1"/>
                </a:solidFill>
                <a:latin typeface="Times New Roman"/>
                <a:ea typeface="Times New Roman"/>
                <a:cs typeface="Times New Roman"/>
                <a:sym typeface="Times New Roman"/>
              </a:rPr>
              <a:t>structor trong C++ là một method sẽ được tự động gọi khi object được giải phóng. Destructor sẽ có tên trùng với tên của class và thêm ký tự ~ ở phía trước tên.</a:t>
            </a:r>
            <a:endParaRPr sz="1800">
              <a:solidFill>
                <a:schemeClr val="dk1"/>
              </a:solidFill>
              <a:latin typeface="Times New Roman"/>
              <a:ea typeface="Times New Roman"/>
              <a:cs typeface="Times New Roman"/>
              <a:sym typeface="Times New Roman"/>
            </a:endParaRPr>
          </a:p>
        </p:txBody>
      </p:sp>
      <p:sp>
        <p:nvSpPr>
          <p:cNvPr id="118" name="Google Shape;118;p23"/>
          <p:cNvSpPr/>
          <p:nvPr/>
        </p:nvSpPr>
        <p:spPr>
          <a:xfrm>
            <a:off x="1094250" y="2167450"/>
            <a:ext cx="6955500" cy="30750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vi" sz="1000">
                <a:solidFill>
                  <a:srgbClr val="700080"/>
                </a:solidFill>
                <a:highlight>
                  <a:srgbClr val="F0F0F0"/>
                </a:highlight>
                <a:latin typeface="Roboto Mono"/>
                <a:ea typeface="Roboto Mono"/>
                <a:cs typeface="Roboto Mono"/>
                <a:sym typeface="Roboto Mono"/>
              </a:rPr>
              <a:t>class</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HinhChuNhat</a:t>
            </a:r>
            <a:r>
              <a:rPr lang="vi" sz="1000">
                <a:highlight>
                  <a:srgbClr val="F0F0F0"/>
                </a:highlight>
                <a:latin typeface="Roboto Mono"/>
                <a:ea typeface="Roboto Mono"/>
                <a:cs typeface="Roboto Mono"/>
                <a:sym typeface="Roboto Mono"/>
              </a:rPr>
              <a:t> {</a:t>
            </a:r>
            <a:br>
              <a:rPr lang="vi" sz="1000">
                <a:highlight>
                  <a:srgbClr val="F0F0F0"/>
                </a:highlight>
                <a:latin typeface="Roboto Mono"/>
                <a:ea typeface="Roboto Mono"/>
                <a:cs typeface="Roboto Mono"/>
                <a:sym typeface="Roboto Mono"/>
              </a:rPr>
            </a:br>
            <a:br>
              <a:rPr lang="vi" sz="1000">
                <a:highlight>
                  <a:srgbClr val="F0F0F0"/>
                </a:highlight>
                <a:latin typeface="Roboto Mono"/>
                <a:ea typeface="Roboto Mono"/>
                <a:cs typeface="Roboto Mono"/>
                <a:sym typeface="Roboto Mono"/>
              </a:rPr>
            </a:br>
            <a:r>
              <a:rPr b="1" lang="vi" sz="1000">
                <a:solidFill>
                  <a:srgbClr val="700080"/>
                </a:solidFill>
                <a:highlight>
                  <a:srgbClr val="F0F0F0"/>
                </a:highlight>
                <a:latin typeface="Roboto Mono"/>
                <a:ea typeface="Roboto Mono"/>
                <a:cs typeface="Roboto Mono"/>
                <a:sym typeface="Roboto Mono"/>
              </a:rPr>
              <a:t>public</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double</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chieuDai</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double</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chieuRong</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HinhChuNhat</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chieuDai</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10</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chieuRong</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9</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~HinhChuNhat</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std::cout</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&lt;&lt;</a:t>
            </a:r>
            <a:r>
              <a:rPr lang="vi" sz="1000">
                <a:highlight>
                  <a:srgbClr val="F0F0F0"/>
                </a:highlight>
                <a:latin typeface="Roboto Mono"/>
                <a:ea typeface="Roboto Mono"/>
                <a:cs typeface="Roboto Mono"/>
                <a:sym typeface="Roboto Mono"/>
              </a:rPr>
              <a:t> </a:t>
            </a:r>
            <a:r>
              <a:rPr lang="vi" sz="1000">
                <a:solidFill>
                  <a:srgbClr val="A01010"/>
                </a:solidFill>
                <a:highlight>
                  <a:srgbClr val="F0F0F0"/>
                </a:highlight>
                <a:latin typeface="Roboto Mono"/>
                <a:ea typeface="Roboto Mono"/>
                <a:cs typeface="Roboto Mono"/>
                <a:sym typeface="Roboto Mono"/>
              </a:rPr>
              <a:t>"Destructor "</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&lt;&lt;</a:t>
            </a:r>
            <a:r>
              <a:rPr lang="vi" sz="1000">
                <a:highlight>
                  <a:srgbClr val="F0F0F0"/>
                </a:highlight>
                <a:latin typeface="Roboto Mono"/>
                <a:ea typeface="Roboto Mono"/>
                <a:cs typeface="Roboto Mono"/>
                <a:sym typeface="Roboto Mono"/>
              </a:rPr>
              <a:t> </a:t>
            </a:r>
            <a:r>
              <a:rPr lang="vi" sz="1000">
                <a:solidFill>
                  <a:srgbClr val="A01010"/>
                </a:solidFill>
                <a:highlight>
                  <a:srgbClr val="F0F0F0"/>
                </a:highlight>
                <a:latin typeface="Roboto Mono"/>
                <a:ea typeface="Roboto Mono"/>
                <a:cs typeface="Roboto Mono"/>
                <a:sym typeface="Roboto Mono"/>
              </a:rPr>
              <a:t>'\n'</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Hàm tính diện tích</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double</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tinhDienTich</a:t>
            </a:r>
            <a:r>
              <a:rPr lang="vi" sz="1000">
                <a:highlight>
                  <a:srgbClr val="F0F0F0"/>
                </a:highlight>
                <a:latin typeface="Roboto Mono"/>
                <a:ea typeface="Roboto Mono"/>
                <a:cs typeface="Roboto Mono"/>
                <a:sym typeface="Roboto Mono"/>
              </a:rPr>
              <a:t>() {</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return</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chieuDai</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chieuRong</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ctrTitle"/>
          </p:nvPr>
        </p:nvSpPr>
        <p:spPr>
          <a:xfrm>
            <a:off x="311700" y="744575"/>
            <a:ext cx="8520600" cy="5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800"/>
              <a:t>Destructor</a:t>
            </a:r>
            <a:endParaRPr sz="2800"/>
          </a:p>
        </p:txBody>
      </p:sp>
      <p:sp>
        <p:nvSpPr>
          <p:cNvPr id="124" name="Google Shape;124;p24"/>
          <p:cNvSpPr/>
          <p:nvPr/>
        </p:nvSpPr>
        <p:spPr>
          <a:xfrm>
            <a:off x="1094250" y="1405450"/>
            <a:ext cx="6955500" cy="30750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main</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HinhChuNhat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hinh1</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std::cout</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&lt;&lt;</a:t>
            </a:r>
            <a:r>
              <a:rPr lang="vi" sz="1000">
                <a:highlight>
                  <a:srgbClr val="F0F0F0"/>
                </a:highlight>
                <a:latin typeface="Roboto Mono"/>
                <a:ea typeface="Roboto Mono"/>
                <a:cs typeface="Roboto Mono"/>
                <a:sym typeface="Roboto Mono"/>
              </a:rPr>
              <a:t> </a:t>
            </a:r>
            <a:r>
              <a:rPr lang="vi" sz="1000">
                <a:solidFill>
                  <a:srgbClr val="A01010"/>
                </a:solidFill>
                <a:highlight>
                  <a:srgbClr val="F0F0F0"/>
                </a:highlight>
                <a:latin typeface="Roboto Mono"/>
                <a:ea typeface="Roboto Mono"/>
                <a:cs typeface="Roboto Mono"/>
                <a:sym typeface="Roboto Mono"/>
              </a:rPr>
              <a:t>"Dien tich: "</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&lt;&lt;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hinh1</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tinhDienTich</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&lt;&lt;</a:t>
            </a:r>
            <a:r>
              <a:rPr lang="vi" sz="1000">
                <a:highlight>
                  <a:srgbClr val="F0F0F0"/>
                </a:highlight>
                <a:latin typeface="Roboto Mono"/>
                <a:ea typeface="Roboto Mono"/>
                <a:cs typeface="Roboto Mono"/>
                <a:sym typeface="Roboto Mono"/>
              </a:rPr>
              <a:t> </a:t>
            </a:r>
            <a:r>
              <a:rPr lang="vi" sz="1000">
                <a:solidFill>
                  <a:srgbClr val="A01010"/>
                </a:solidFill>
                <a:highlight>
                  <a:srgbClr val="F0F0F0"/>
                </a:highlight>
                <a:latin typeface="Roboto Mono"/>
                <a:ea typeface="Roboto Mono"/>
                <a:cs typeface="Roboto Mono"/>
                <a:sym typeface="Roboto Mono"/>
              </a:rPr>
              <a:t>'\n'</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return</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ctrTitle"/>
          </p:nvPr>
        </p:nvSpPr>
        <p:spPr>
          <a:xfrm>
            <a:off x="311700" y="744575"/>
            <a:ext cx="8520600" cy="5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800"/>
              <a:t>Static keyword</a:t>
            </a:r>
            <a:endParaRPr sz="2800"/>
          </a:p>
        </p:txBody>
      </p:sp>
      <p:sp>
        <p:nvSpPr>
          <p:cNvPr id="130" name="Google Shape;130;p25"/>
          <p:cNvSpPr txBox="1"/>
          <p:nvPr/>
        </p:nvSpPr>
        <p:spPr>
          <a:xfrm>
            <a:off x="200075" y="1447725"/>
            <a:ext cx="8767500" cy="327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1"/>
                </a:solidFill>
                <a:latin typeface="Times New Roman"/>
                <a:ea typeface="Times New Roman"/>
                <a:cs typeface="Times New Roman"/>
                <a:sym typeface="Times New Roman"/>
              </a:rPr>
              <a:t>	Khi một property trong class được khai báo với từ khóa static, thì tất cả các object sẽ dùng chung địa chỉ của property này.</a:t>
            </a:r>
            <a:endParaRPr sz="1800">
              <a:solidFill>
                <a:schemeClr val="dk1"/>
              </a:solidFill>
              <a:latin typeface="Times New Roman"/>
              <a:ea typeface="Times New Roman"/>
              <a:cs typeface="Times New Roman"/>
              <a:sym typeface="Times New Roman"/>
            </a:endParaRPr>
          </a:p>
        </p:txBody>
      </p:sp>
      <p:sp>
        <p:nvSpPr>
          <p:cNvPr id="131" name="Google Shape;131;p25"/>
          <p:cNvSpPr/>
          <p:nvPr/>
        </p:nvSpPr>
        <p:spPr>
          <a:xfrm>
            <a:off x="1191050" y="2287700"/>
            <a:ext cx="7002600" cy="36390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class</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HinhChuNhat</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public</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double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chieuDai</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double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chieuRong</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static</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var</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solidFill>
                  <a:schemeClr val="dk1"/>
                </a:solidFill>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HinhChuNhat::var</a:t>
            </a:r>
            <a:r>
              <a:rPr lang="vi" sz="1000">
                <a:solidFill>
                  <a:schemeClr val="dk1"/>
                </a:solidFill>
                <a:latin typeface="Roboto Mono"/>
                <a:ea typeface="Roboto Mono"/>
                <a:cs typeface="Roboto Mono"/>
                <a:sym typeface="Roboto Mono"/>
              </a:rPr>
              <a:t>;</a:t>
            </a:r>
            <a:endParaRPr sz="10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solidFill>
                  <a:schemeClr val="dk1"/>
                </a:solidFill>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main</a:t>
            </a:r>
            <a:r>
              <a:rPr lang="vi" sz="1000">
                <a:solidFill>
                  <a:schemeClr val="dk1"/>
                </a:solidFill>
                <a:latin typeface="Roboto Mono"/>
                <a:ea typeface="Roboto Mono"/>
                <a:cs typeface="Roboto Mono"/>
                <a:sym typeface="Roboto Mono"/>
              </a:rPr>
              <a:t>()</a:t>
            </a:r>
            <a:endParaRPr sz="10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chemeClr val="dk1"/>
                </a:solidFill>
                <a:latin typeface="Roboto Mono"/>
                <a:ea typeface="Roboto Mono"/>
                <a:cs typeface="Roboto Mono"/>
                <a:sym typeface="Roboto Mono"/>
              </a:rPr>
              <a:t>{</a:t>
            </a:r>
            <a:endParaRPr sz="10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chemeClr val="dk1"/>
                </a:solidFill>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HinhChuNhat</a:t>
            </a:r>
            <a:r>
              <a:rPr lang="vi" sz="1000">
                <a:solidFill>
                  <a:schemeClr val="dk1"/>
                </a:solidFill>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hinh1</a:t>
            </a:r>
            <a:r>
              <a:rPr lang="vi" sz="1000">
                <a:solidFill>
                  <a:schemeClr val="dk1"/>
                </a:solidFill>
                <a:latin typeface="Roboto Mono"/>
                <a:ea typeface="Roboto Mono"/>
                <a:cs typeface="Roboto Mono"/>
                <a:sym typeface="Roboto Mono"/>
              </a:rPr>
              <a:t>;</a:t>
            </a:r>
            <a:endParaRPr sz="10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chemeClr val="dk1"/>
                </a:solidFill>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HinhChuNhat</a:t>
            </a:r>
            <a:r>
              <a:rPr lang="vi" sz="1000">
                <a:solidFill>
                  <a:schemeClr val="dk1"/>
                </a:solidFill>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hinh2</a:t>
            </a:r>
            <a:r>
              <a:rPr lang="vi" sz="1000">
                <a:solidFill>
                  <a:schemeClr val="dk1"/>
                </a:solidFill>
                <a:latin typeface="Roboto Mono"/>
                <a:ea typeface="Roboto Mono"/>
                <a:cs typeface="Roboto Mono"/>
                <a:sym typeface="Roboto Mono"/>
              </a:rPr>
              <a:t>;</a:t>
            </a:r>
            <a:endParaRPr sz="10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chemeClr val="dk1"/>
                </a:solidFill>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HinhChuNhat</a:t>
            </a:r>
            <a:r>
              <a:rPr lang="vi" sz="1000">
                <a:solidFill>
                  <a:schemeClr val="dk1"/>
                </a:solidFill>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hinh3</a:t>
            </a:r>
            <a:r>
              <a:rPr lang="vi" sz="1000">
                <a:solidFill>
                  <a:schemeClr val="dk1"/>
                </a:solidFill>
                <a:latin typeface="Roboto Mono"/>
                <a:ea typeface="Roboto Mono"/>
                <a:cs typeface="Roboto Mono"/>
                <a:sym typeface="Roboto Mono"/>
              </a:rPr>
              <a:t>;</a:t>
            </a:r>
            <a:endParaRPr sz="10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chemeClr val="dk1"/>
                </a:solidFill>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cout</a:t>
            </a:r>
            <a:r>
              <a:rPr lang="vi" sz="1000">
                <a:solidFill>
                  <a:schemeClr val="dk1"/>
                </a:solidFill>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solidFill>
                  <a:schemeClr val="dk1"/>
                </a:solidFill>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"address of chieu dai: "</a:t>
            </a:r>
            <a:r>
              <a:rPr lang="vi" sz="1000">
                <a:solidFill>
                  <a:schemeClr val="dk1"/>
                </a:solidFill>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solidFill>
                  <a:schemeClr val="dk1"/>
                </a:solidFill>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&amp;</a:t>
            </a:r>
            <a:r>
              <a:rPr lang="vi" sz="1000">
                <a:solidFill>
                  <a:srgbClr val="1AB1CD"/>
                </a:solidFill>
                <a:latin typeface="Roboto Mono"/>
                <a:ea typeface="Roboto Mono"/>
                <a:cs typeface="Roboto Mono"/>
                <a:sym typeface="Roboto Mono"/>
              </a:rPr>
              <a:t>hinh1</a:t>
            </a:r>
            <a:r>
              <a:rPr lang="vi" sz="1000">
                <a:solidFill>
                  <a:schemeClr val="dk1"/>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chieuDai</a:t>
            </a:r>
            <a:r>
              <a:rPr lang="vi" sz="1000">
                <a:solidFill>
                  <a:schemeClr val="dk1"/>
                </a:solidFill>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solidFill>
                  <a:schemeClr val="dk1"/>
                </a:solidFill>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'\n'</a:t>
            </a:r>
            <a:r>
              <a:rPr lang="vi" sz="1000">
                <a:solidFill>
                  <a:schemeClr val="dk1"/>
                </a:solidFill>
                <a:latin typeface="Roboto Mono"/>
                <a:ea typeface="Roboto Mono"/>
                <a:cs typeface="Roboto Mono"/>
                <a:sym typeface="Roboto Mono"/>
              </a:rPr>
              <a:t>; </a:t>
            </a:r>
            <a:endParaRPr sz="10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chemeClr val="dk1"/>
                </a:solidFill>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cout</a:t>
            </a:r>
            <a:r>
              <a:rPr lang="vi" sz="1000">
                <a:solidFill>
                  <a:schemeClr val="dk1"/>
                </a:solidFill>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solidFill>
                  <a:schemeClr val="dk1"/>
                </a:solidFill>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"address of chieu dai: "</a:t>
            </a:r>
            <a:r>
              <a:rPr lang="vi" sz="1000">
                <a:solidFill>
                  <a:schemeClr val="dk1"/>
                </a:solidFill>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solidFill>
                  <a:schemeClr val="dk1"/>
                </a:solidFill>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&amp;</a:t>
            </a:r>
            <a:r>
              <a:rPr lang="vi" sz="1000">
                <a:solidFill>
                  <a:srgbClr val="1AB1CD"/>
                </a:solidFill>
                <a:latin typeface="Roboto Mono"/>
                <a:ea typeface="Roboto Mono"/>
                <a:cs typeface="Roboto Mono"/>
                <a:sym typeface="Roboto Mono"/>
              </a:rPr>
              <a:t>hinh2</a:t>
            </a:r>
            <a:r>
              <a:rPr lang="vi" sz="1000">
                <a:solidFill>
                  <a:schemeClr val="dk1"/>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chieuDai</a:t>
            </a:r>
            <a:r>
              <a:rPr lang="vi" sz="1000">
                <a:solidFill>
                  <a:schemeClr val="dk1"/>
                </a:solidFill>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solidFill>
                  <a:schemeClr val="dk1"/>
                </a:solidFill>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'\n'</a:t>
            </a:r>
            <a:r>
              <a:rPr lang="vi" sz="1000">
                <a:solidFill>
                  <a:schemeClr val="dk1"/>
                </a:solidFill>
                <a:latin typeface="Roboto Mono"/>
                <a:ea typeface="Roboto Mono"/>
                <a:cs typeface="Roboto Mono"/>
                <a:sym typeface="Roboto Mono"/>
              </a:rPr>
              <a:t>; </a:t>
            </a:r>
            <a:endParaRPr sz="10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chemeClr val="dk1"/>
                </a:solidFill>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cout</a:t>
            </a:r>
            <a:r>
              <a:rPr lang="vi" sz="1000">
                <a:solidFill>
                  <a:schemeClr val="dk1"/>
                </a:solidFill>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solidFill>
                  <a:schemeClr val="dk1"/>
                </a:solidFill>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"address of chieu dai: "</a:t>
            </a:r>
            <a:r>
              <a:rPr lang="vi" sz="1000">
                <a:solidFill>
                  <a:schemeClr val="dk1"/>
                </a:solidFill>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solidFill>
                  <a:schemeClr val="dk1"/>
                </a:solidFill>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&amp;</a:t>
            </a:r>
            <a:r>
              <a:rPr lang="vi" sz="1000">
                <a:solidFill>
                  <a:srgbClr val="1AB1CD"/>
                </a:solidFill>
                <a:latin typeface="Roboto Mono"/>
                <a:ea typeface="Roboto Mono"/>
                <a:cs typeface="Roboto Mono"/>
                <a:sym typeface="Roboto Mono"/>
              </a:rPr>
              <a:t>hinh3</a:t>
            </a:r>
            <a:r>
              <a:rPr lang="vi" sz="1000">
                <a:solidFill>
                  <a:schemeClr val="dk1"/>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chieuDai</a:t>
            </a:r>
            <a:r>
              <a:rPr lang="vi" sz="1000">
                <a:solidFill>
                  <a:schemeClr val="dk1"/>
                </a:solidFill>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solidFill>
                  <a:schemeClr val="dk1"/>
                </a:solidFill>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'\n'</a:t>
            </a:r>
            <a:r>
              <a:rPr lang="vi" sz="1000">
                <a:solidFill>
                  <a:schemeClr val="dk1"/>
                </a:solidFill>
                <a:latin typeface="Roboto Mono"/>
                <a:ea typeface="Roboto Mono"/>
                <a:cs typeface="Roboto Mono"/>
                <a:sym typeface="Roboto Mono"/>
              </a:rPr>
              <a:t>; </a:t>
            </a:r>
            <a:endParaRPr sz="10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chemeClr val="dk1"/>
                </a:solidFill>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cout</a:t>
            </a:r>
            <a:r>
              <a:rPr lang="vi" sz="1000">
                <a:solidFill>
                  <a:schemeClr val="dk1"/>
                </a:solidFill>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solidFill>
                  <a:schemeClr val="dk1"/>
                </a:solidFill>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"address of var: "</a:t>
            </a:r>
            <a:r>
              <a:rPr lang="vi" sz="1000">
                <a:solidFill>
                  <a:schemeClr val="dk1"/>
                </a:solidFill>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solidFill>
                  <a:schemeClr val="dk1"/>
                </a:solidFill>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&amp;</a:t>
            </a:r>
            <a:r>
              <a:rPr lang="vi" sz="1000">
                <a:solidFill>
                  <a:srgbClr val="1AB1CD"/>
                </a:solidFill>
                <a:latin typeface="Roboto Mono"/>
                <a:ea typeface="Roboto Mono"/>
                <a:cs typeface="Roboto Mono"/>
                <a:sym typeface="Roboto Mono"/>
              </a:rPr>
              <a:t>hinh1</a:t>
            </a:r>
            <a:r>
              <a:rPr lang="vi" sz="1000">
                <a:solidFill>
                  <a:schemeClr val="dk1"/>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var</a:t>
            </a:r>
            <a:r>
              <a:rPr lang="vi" sz="1000">
                <a:solidFill>
                  <a:schemeClr val="dk1"/>
                </a:solidFill>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solidFill>
                  <a:schemeClr val="dk1"/>
                </a:solidFill>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'\n'</a:t>
            </a:r>
            <a:r>
              <a:rPr lang="vi" sz="1000">
                <a:solidFill>
                  <a:schemeClr val="dk1"/>
                </a:solidFill>
                <a:latin typeface="Roboto Mono"/>
                <a:ea typeface="Roboto Mono"/>
                <a:cs typeface="Roboto Mono"/>
                <a:sym typeface="Roboto Mono"/>
              </a:rPr>
              <a:t>; </a:t>
            </a:r>
            <a:endParaRPr sz="10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chemeClr val="dk1"/>
                </a:solidFill>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cout</a:t>
            </a:r>
            <a:r>
              <a:rPr lang="vi" sz="1000">
                <a:solidFill>
                  <a:schemeClr val="dk1"/>
                </a:solidFill>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solidFill>
                  <a:schemeClr val="dk1"/>
                </a:solidFill>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"address of var: "</a:t>
            </a:r>
            <a:r>
              <a:rPr lang="vi" sz="1000">
                <a:solidFill>
                  <a:schemeClr val="dk1"/>
                </a:solidFill>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solidFill>
                  <a:schemeClr val="dk1"/>
                </a:solidFill>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&amp;</a:t>
            </a:r>
            <a:r>
              <a:rPr lang="vi" sz="1000">
                <a:solidFill>
                  <a:srgbClr val="1AB1CD"/>
                </a:solidFill>
                <a:latin typeface="Roboto Mono"/>
                <a:ea typeface="Roboto Mono"/>
                <a:cs typeface="Roboto Mono"/>
                <a:sym typeface="Roboto Mono"/>
              </a:rPr>
              <a:t>hinh2</a:t>
            </a:r>
            <a:r>
              <a:rPr lang="vi" sz="1000">
                <a:solidFill>
                  <a:schemeClr val="dk1"/>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var</a:t>
            </a:r>
            <a:r>
              <a:rPr lang="vi" sz="1000">
                <a:solidFill>
                  <a:schemeClr val="dk1"/>
                </a:solidFill>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solidFill>
                  <a:schemeClr val="dk1"/>
                </a:solidFill>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'\n'</a:t>
            </a:r>
            <a:r>
              <a:rPr lang="vi" sz="1000">
                <a:solidFill>
                  <a:schemeClr val="dk1"/>
                </a:solidFill>
                <a:latin typeface="Roboto Mono"/>
                <a:ea typeface="Roboto Mono"/>
                <a:cs typeface="Roboto Mono"/>
                <a:sym typeface="Roboto Mono"/>
              </a:rPr>
              <a:t>; </a:t>
            </a:r>
            <a:endParaRPr sz="10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chemeClr val="dk1"/>
                </a:solidFill>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cout</a:t>
            </a:r>
            <a:r>
              <a:rPr lang="vi" sz="1000">
                <a:solidFill>
                  <a:schemeClr val="dk1"/>
                </a:solidFill>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solidFill>
                  <a:schemeClr val="dk1"/>
                </a:solidFill>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"address of var: "</a:t>
            </a:r>
            <a:r>
              <a:rPr lang="vi" sz="1000">
                <a:solidFill>
                  <a:schemeClr val="dk1"/>
                </a:solidFill>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solidFill>
                  <a:schemeClr val="dk1"/>
                </a:solidFill>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&amp;</a:t>
            </a:r>
            <a:r>
              <a:rPr lang="vi" sz="1000">
                <a:solidFill>
                  <a:srgbClr val="1AB1CD"/>
                </a:solidFill>
                <a:latin typeface="Roboto Mono"/>
                <a:ea typeface="Roboto Mono"/>
                <a:cs typeface="Roboto Mono"/>
                <a:sym typeface="Roboto Mono"/>
              </a:rPr>
              <a:t>hinh3</a:t>
            </a:r>
            <a:r>
              <a:rPr lang="vi" sz="1000">
                <a:solidFill>
                  <a:schemeClr val="dk1"/>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var</a:t>
            </a:r>
            <a:r>
              <a:rPr lang="vi" sz="1000">
                <a:solidFill>
                  <a:schemeClr val="dk1"/>
                </a:solidFill>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solidFill>
                  <a:schemeClr val="dk1"/>
                </a:solidFill>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'\n'</a:t>
            </a:r>
            <a:r>
              <a:rPr lang="vi" sz="1000">
                <a:solidFill>
                  <a:schemeClr val="dk1"/>
                </a:solidFill>
                <a:latin typeface="Roboto Mono"/>
                <a:ea typeface="Roboto Mono"/>
                <a:cs typeface="Roboto Mono"/>
                <a:sym typeface="Roboto Mono"/>
              </a:rPr>
              <a:t>; </a:t>
            </a:r>
            <a:endParaRPr sz="10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chemeClr val="dk1"/>
                </a:solidFill>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solidFill>
                  <a:schemeClr val="dk1"/>
                </a:solidFill>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solidFill>
                  <a:schemeClr val="dk1"/>
                </a:solidFill>
                <a:latin typeface="Roboto Mono"/>
                <a:ea typeface="Roboto Mono"/>
                <a:cs typeface="Roboto Mono"/>
                <a:sym typeface="Roboto Mono"/>
              </a:rPr>
              <a:t>;</a:t>
            </a:r>
            <a:endParaRPr sz="10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chemeClr val="dk1"/>
                </a:solidFill>
                <a:latin typeface="Roboto Mono"/>
                <a:ea typeface="Roboto Mono"/>
                <a:cs typeface="Roboto Mono"/>
                <a:sym typeface="Roboto Mono"/>
              </a:rPr>
              <a:t>}</a:t>
            </a:r>
            <a:endParaRPr sz="10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ctrTitle"/>
          </p:nvPr>
        </p:nvSpPr>
        <p:spPr>
          <a:xfrm>
            <a:off x="311700" y="744575"/>
            <a:ext cx="8520600" cy="5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800"/>
              <a:t>Static keyword</a:t>
            </a:r>
            <a:endParaRPr sz="2800"/>
          </a:p>
        </p:txBody>
      </p:sp>
      <p:sp>
        <p:nvSpPr>
          <p:cNvPr id="137" name="Google Shape;137;p26"/>
          <p:cNvSpPr txBox="1"/>
          <p:nvPr/>
        </p:nvSpPr>
        <p:spPr>
          <a:xfrm>
            <a:off x="188250" y="1334475"/>
            <a:ext cx="8767500" cy="327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vi" sz="1800">
                <a:solidFill>
                  <a:schemeClr val="dk1"/>
                </a:solidFill>
                <a:highlight>
                  <a:schemeClr val="lt1"/>
                </a:highlight>
                <a:latin typeface="Times New Roman"/>
                <a:ea typeface="Times New Roman"/>
                <a:cs typeface="Times New Roman"/>
                <a:sym typeface="Times New Roman"/>
              </a:rPr>
              <a:t>	Khi một method trong class được khai báo với từ khóa static:</a:t>
            </a:r>
            <a:endParaRPr sz="1800">
              <a:solidFill>
                <a:schemeClr val="dk1"/>
              </a:solidFill>
              <a:highlight>
                <a:schemeClr val="lt1"/>
              </a:highlight>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vi" sz="1800">
                <a:solidFill>
                  <a:schemeClr val="dk1"/>
                </a:solidFill>
                <a:highlight>
                  <a:schemeClr val="lt1"/>
                </a:highlight>
                <a:latin typeface="Times New Roman"/>
                <a:ea typeface="Times New Roman"/>
                <a:cs typeface="Times New Roman"/>
                <a:sym typeface="Times New Roman"/>
              </a:rPr>
              <a:t>Method này</a:t>
            </a:r>
            <a:r>
              <a:rPr lang="vi" sz="1800">
                <a:solidFill>
                  <a:schemeClr val="dk1"/>
                </a:solidFill>
                <a:highlight>
                  <a:schemeClr val="lt1"/>
                </a:highlight>
                <a:latin typeface="Times New Roman"/>
                <a:ea typeface="Times New Roman"/>
                <a:cs typeface="Times New Roman"/>
                <a:sym typeface="Times New Roman"/>
              </a:rPr>
              <a:t> độc lập với bất kỳ đối tượng nào của lớp.</a:t>
            </a:r>
            <a:endParaRPr sz="1800">
              <a:solidFill>
                <a:schemeClr val="dk1"/>
              </a:solidFill>
              <a:highlight>
                <a:schemeClr val="lt1"/>
              </a:highlight>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vi" sz="1800">
                <a:solidFill>
                  <a:schemeClr val="dk1"/>
                </a:solidFill>
                <a:highlight>
                  <a:schemeClr val="lt1"/>
                </a:highlight>
                <a:latin typeface="Times New Roman"/>
                <a:ea typeface="Times New Roman"/>
                <a:cs typeface="Times New Roman"/>
                <a:sym typeface="Times New Roman"/>
              </a:rPr>
              <a:t>Method này có thể được gọi ngay cả khi không có đối tượng nào của class tồn tại.</a:t>
            </a:r>
            <a:endParaRPr sz="1800">
              <a:solidFill>
                <a:schemeClr val="dk1"/>
              </a:solidFill>
              <a:highlight>
                <a:schemeClr val="lt1"/>
              </a:highlight>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vi" sz="1800">
                <a:solidFill>
                  <a:schemeClr val="dk1"/>
                </a:solidFill>
                <a:highlight>
                  <a:schemeClr val="lt1"/>
                </a:highlight>
                <a:latin typeface="Times New Roman"/>
                <a:ea typeface="Times New Roman"/>
                <a:cs typeface="Times New Roman"/>
                <a:sym typeface="Times New Roman"/>
              </a:rPr>
              <a:t>Method này có thể được truy cập bằng cách sử dụng tên class thông qua toán tử :: .</a:t>
            </a:r>
            <a:endParaRPr sz="1800">
              <a:solidFill>
                <a:schemeClr val="dk1"/>
              </a:solidFill>
              <a:highlight>
                <a:schemeClr val="lt1"/>
              </a:highlight>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vi" sz="1800">
                <a:solidFill>
                  <a:schemeClr val="dk1"/>
                </a:solidFill>
                <a:highlight>
                  <a:schemeClr val="lt1"/>
                </a:highlight>
                <a:latin typeface="Times New Roman"/>
                <a:ea typeface="Times New Roman"/>
                <a:cs typeface="Times New Roman"/>
                <a:sym typeface="Times New Roman"/>
              </a:rPr>
              <a:t>Method này có thể truy cập các static property và các static method bên trong hoặc bên ngoài class.</a:t>
            </a:r>
            <a:endParaRPr sz="1800">
              <a:solidFill>
                <a:schemeClr val="dk1"/>
              </a:solidFill>
              <a:highlight>
                <a:schemeClr val="lt1"/>
              </a:highlight>
              <a:latin typeface="Times New Roman"/>
              <a:ea typeface="Times New Roman"/>
              <a:cs typeface="Times New Roman"/>
              <a:sym typeface="Times New Roman"/>
            </a:endParaRPr>
          </a:p>
          <a:p>
            <a:pPr indent="-342900" lvl="0" marL="457200" rtl="0" algn="l">
              <a:lnSpc>
                <a:spcPct val="150000"/>
              </a:lnSpc>
              <a:spcBef>
                <a:spcPts val="0"/>
              </a:spcBef>
              <a:spcAft>
                <a:spcPts val="0"/>
              </a:spcAft>
              <a:buClr>
                <a:schemeClr val="dk1"/>
              </a:buClr>
              <a:buSzPts val="1800"/>
              <a:buFont typeface="Times New Roman"/>
              <a:buChar char="-"/>
            </a:pPr>
            <a:r>
              <a:rPr lang="vi" sz="1800">
                <a:solidFill>
                  <a:schemeClr val="dk1"/>
                </a:solidFill>
                <a:highlight>
                  <a:schemeClr val="lt1"/>
                </a:highlight>
                <a:latin typeface="Times New Roman"/>
                <a:ea typeface="Times New Roman"/>
                <a:cs typeface="Times New Roman"/>
                <a:sym typeface="Times New Roman"/>
              </a:rPr>
              <a:t>Method có phạm vi bên trong class và không thể truy cập con trỏ đối tượng hiện tại.</a:t>
            </a:r>
            <a:endParaRPr sz="1800">
              <a:solidFill>
                <a:schemeClr val="dk1"/>
              </a:solidFill>
              <a:highlight>
                <a:schemeClr val="lt1"/>
              </a:highlight>
              <a:latin typeface="Times New Roman"/>
              <a:ea typeface="Times New Roman"/>
              <a:cs typeface="Times New Roman"/>
              <a:sym typeface="Times New Roman"/>
            </a:endParaRPr>
          </a:p>
          <a:p>
            <a:pPr indent="0" lvl="0" marL="0" marR="38100" rtl="0" algn="l">
              <a:lnSpc>
                <a:spcPct val="150000"/>
              </a:lnSpc>
              <a:spcBef>
                <a:spcPts val="0"/>
              </a:spcBef>
              <a:spcAft>
                <a:spcPts val="0"/>
              </a:spcAft>
              <a:buNone/>
            </a:pPr>
            <a:r>
              <a:t/>
            </a:r>
            <a:endParaRPr sz="1800">
              <a:solidFill>
                <a:schemeClr val="dk1"/>
              </a:solidFill>
              <a:highlight>
                <a:schemeClr val="lt1"/>
              </a:highlight>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800">
              <a:solidFill>
                <a:schemeClr val="dk1"/>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ph type="ctrTitle"/>
          </p:nvPr>
        </p:nvSpPr>
        <p:spPr>
          <a:xfrm>
            <a:off x="311700" y="744575"/>
            <a:ext cx="8520600" cy="5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800"/>
              <a:t>Static keyword</a:t>
            </a:r>
            <a:endParaRPr sz="2800"/>
          </a:p>
        </p:txBody>
      </p:sp>
      <p:sp>
        <p:nvSpPr>
          <p:cNvPr id="143" name="Google Shape;143;p27"/>
          <p:cNvSpPr/>
          <p:nvPr/>
        </p:nvSpPr>
        <p:spPr>
          <a:xfrm>
            <a:off x="520950" y="1655350"/>
            <a:ext cx="7908600" cy="29256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&lt;iostream&gt;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using</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namespace</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std</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class</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HinhChuNhat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public</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double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chieuDai</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double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chieuRong</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static</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count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HinhChuNhat</a:t>
            </a:r>
            <a:r>
              <a:rPr lang="vi" sz="1000">
                <a:latin typeface="Roboto Mono"/>
                <a:ea typeface="Roboto Mono"/>
                <a:cs typeface="Roboto Mono"/>
                <a:sym typeface="Roboto Mono"/>
              </a:rPr>
              <a:t>(</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dai</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5</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rong</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4</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~HinhChuNhat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double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tinhDienTich</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static</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void</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display</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00F0"/>
                </a:solidFill>
                <a:latin typeface="Roboto Mono"/>
                <a:ea typeface="Roboto Mono"/>
                <a:cs typeface="Roboto Mono"/>
                <a:sym typeface="Roboto Mono"/>
              </a:rPr>
              <a:t>HinhChuNhat::HinhChuNhat</a:t>
            </a:r>
            <a:r>
              <a:rPr lang="vi" sz="1000">
                <a:latin typeface="Roboto Mono"/>
                <a:ea typeface="Roboto Mono"/>
                <a:cs typeface="Roboto Mono"/>
                <a:sym typeface="Roboto Mono"/>
              </a:rPr>
              <a:t>(</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dai</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rong</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chieuDai</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dai</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chieuRong</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rong</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count</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00F0"/>
                </a:solidFill>
                <a:latin typeface="Roboto Mono"/>
                <a:ea typeface="Roboto Mono"/>
                <a:cs typeface="Roboto Mono"/>
                <a:sym typeface="Roboto Mono"/>
              </a:rPr>
              <a:t>HinhChuNhat::~HinhChuNhat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"Destructor"</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endl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void</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HinhChuNhat::display</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"Number of object: "</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count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endl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HinhChuNhat::count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main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HinhChuNhat::display</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8"/>
          <p:cNvSpPr txBox="1"/>
          <p:nvPr>
            <p:ph type="ctrTitle"/>
          </p:nvPr>
        </p:nvSpPr>
        <p:spPr>
          <a:xfrm>
            <a:off x="311700" y="744575"/>
            <a:ext cx="8520600" cy="5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800"/>
              <a:t>Binary search</a:t>
            </a:r>
            <a:endParaRPr sz="2800"/>
          </a:p>
        </p:txBody>
      </p:sp>
      <p:graphicFrame>
        <p:nvGraphicFramePr>
          <p:cNvPr id="149" name="Google Shape;149;p28"/>
          <p:cNvGraphicFramePr/>
          <p:nvPr/>
        </p:nvGraphicFramePr>
        <p:xfrm>
          <a:off x="1136100" y="2863275"/>
          <a:ext cx="3000000" cy="3000000"/>
        </p:xfrm>
        <a:graphic>
          <a:graphicData uri="http://schemas.openxmlformats.org/drawingml/2006/table">
            <a:tbl>
              <a:tblPr>
                <a:noFill/>
                <a:tableStyleId>{414BBED5-F71B-4442-9386-12663883E801}</a:tableStyleId>
              </a:tblPr>
              <a:tblGrid>
                <a:gridCol w="1080000"/>
              </a:tblGrid>
              <a:tr h="381000">
                <a:tc>
                  <a:txBody>
                    <a:bodyPr/>
                    <a:lstStyle/>
                    <a:p>
                      <a:pPr indent="0" lvl="0" marL="0" rtl="0" algn="ctr">
                        <a:spcBef>
                          <a:spcPts val="0"/>
                        </a:spcBef>
                        <a:spcAft>
                          <a:spcPts val="0"/>
                        </a:spcAft>
                        <a:buNone/>
                      </a:pPr>
                      <a:r>
                        <a:rPr lang="vi"/>
                        <a:t>0xa2</a:t>
                      </a:r>
                      <a:endParaRPr/>
                    </a:p>
                  </a:txBody>
                  <a:tcPr marT="91425" marB="91425" marR="91425" marL="91425"/>
                </a:tc>
              </a:tr>
              <a:tr h="381000">
                <a:tc>
                  <a:txBody>
                    <a:bodyPr/>
                    <a:lstStyle/>
                    <a:p>
                      <a:pPr indent="0" lvl="0" marL="0" rtl="0" algn="ctr">
                        <a:spcBef>
                          <a:spcPts val="0"/>
                        </a:spcBef>
                        <a:spcAft>
                          <a:spcPts val="0"/>
                        </a:spcAft>
                        <a:buNone/>
                      </a:pPr>
                      <a:r>
                        <a:rPr lang="vi"/>
                        <a:t>7</a:t>
                      </a:r>
                      <a:endParaRPr/>
                    </a:p>
                  </a:txBody>
                  <a:tcPr marT="91425" marB="91425" marR="91425" marL="91425"/>
                </a:tc>
              </a:tr>
              <a:tr h="381000">
                <a:tc>
                  <a:txBody>
                    <a:bodyPr/>
                    <a:lstStyle/>
                    <a:p>
                      <a:pPr indent="0" lvl="0" marL="0" rtl="0" algn="ctr">
                        <a:spcBef>
                          <a:spcPts val="0"/>
                        </a:spcBef>
                        <a:spcAft>
                          <a:spcPts val="0"/>
                        </a:spcAft>
                        <a:buNone/>
                      </a:pPr>
                      <a:r>
                        <a:rPr lang="vi"/>
                        <a:t>NULL</a:t>
                      </a:r>
                      <a:endParaRPr/>
                    </a:p>
                  </a:txBody>
                  <a:tcPr marT="91425" marB="91425" marR="91425" marL="91425"/>
                </a:tc>
              </a:tr>
            </a:tbl>
          </a:graphicData>
        </a:graphic>
      </p:graphicFrame>
      <p:sp>
        <p:nvSpPr>
          <p:cNvPr id="150" name="Google Shape;150;p28"/>
          <p:cNvSpPr txBox="1"/>
          <p:nvPr/>
        </p:nvSpPr>
        <p:spPr>
          <a:xfrm>
            <a:off x="530400" y="1627050"/>
            <a:ext cx="2734500" cy="4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Node *arr = NULL</a:t>
            </a:r>
            <a:endParaRPr sz="18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9"/>
          <p:cNvSpPr txBox="1"/>
          <p:nvPr>
            <p:ph type="ctrTitle"/>
          </p:nvPr>
        </p:nvSpPr>
        <p:spPr>
          <a:xfrm>
            <a:off x="311700" y="744575"/>
            <a:ext cx="8520600" cy="5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800"/>
              <a:t>Binary search</a:t>
            </a:r>
            <a:endParaRPr sz="2800"/>
          </a:p>
        </p:txBody>
      </p:sp>
      <p:graphicFrame>
        <p:nvGraphicFramePr>
          <p:cNvPr id="156" name="Google Shape;156;p29"/>
          <p:cNvGraphicFramePr/>
          <p:nvPr/>
        </p:nvGraphicFramePr>
        <p:xfrm>
          <a:off x="2598950" y="1513700"/>
          <a:ext cx="3000000" cy="3000000"/>
        </p:xfrm>
        <a:graphic>
          <a:graphicData uri="http://schemas.openxmlformats.org/drawingml/2006/table">
            <a:tbl>
              <a:tblPr>
                <a:noFill/>
                <a:tableStyleId>{414BBED5-F71B-4442-9386-12663883E801}</a:tableStyleId>
              </a:tblPr>
              <a:tblGrid>
                <a:gridCol w="1080000"/>
              </a:tblGrid>
              <a:tr h="381000">
                <a:tc>
                  <a:txBody>
                    <a:bodyPr/>
                    <a:lstStyle/>
                    <a:p>
                      <a:pPr indent="0" lvl="0" marL="0" rtl="0" algn="ctr">
                        <a:spcBef>
                          <a:spcPts val="0"/>
                        </a:spcBef>
                        <a:spcAft>
                          <a:spcPts val="0"/>
                        </a:spcAft>
                        <a:buNone/>
                      </a:pPr>
                      <a:r>
                        <a:rPr lang="vi"/>
                        <a:t>0xa2</a:t>
                      </a:r>
                      <a:endParaRPr/>
                    </a:p>
                  </a:txBody>
                  <a:tcPr marT="91425" marB="91425" marR="91425" marL="91425"/>
                </a:tc>
              </a:tr>
              <a:tr h="381000">
                <a:tc>
                  <a:txBody>
                    <a:bodyPr/>
                    <a:lstStyle/>
                    <a:p>
                      <a:pPr indent="0" lvl="0" marL="0" rtl="0" algn="ctr">
                        <a:spcBef>
                          <a:spcPts val="0"/>
                        </a:spcBef>
                        <a:spcAft>
                          <a:spcPts val="0"/>
                        </a:spcAft>
                        <a:buNone/>
                      </a:pPr>
                      <a:r>
                        <a:rPr lang="vi"/>
                        <a:t>7</a:t>
                      </a:r>
                      <a:endParaRPr/>
                    </a:p>
                  </a:txBody>
                  <a:tcPr marT="91425" marB="91425" marR="91425" marL="91425"/>
                </a:tc>
              </a:tr>
              <a:tr h="381000">
                <a:tc>
                  <a:txBody>
                    <a:bodyPr/>
                    <a:lstStyle/>
                    <a:p>
                      <a:pPr indent="0" lvl="0" marL="0" rtl="0" algn="ctr">
                        <a:spcBef>
                          <a:spcPts val="0"/>
                        </a:spcBef>
                        <a:spcAft>
                          <a:spcPts val="0"/>
                        </a:spcAft>
                        <a:buNone/>
                      </a:pPr>
                      <a:r>
                        <a:rPr lang="vi"/>
                        <a:t>NULL</a:t>
                      </a:r>
                      <a:endParaRPr/>
                    </a:p>
                  </a:txBody>
                  <a:tcPr marT="91425" marB="91425" marR="91425" marL="91425"/>
                </a:tc>
              </a:tr>
            </a:tbl>
          </a:graphicData>
        </a:graphic>
      </p:graphicFrame>
      <p:sp>
        <p:nvSpPr>
          <p:cNvPr id="157" name="Google Shape;157;p29"/>
          <p:cNvSpPr txBox="1"/>
          <p:nvPr/>
        </p:nvSpPr>
        <p:spPr>
          <a:xfrm>
            <a:off x="530400" y="1627050"/>
            <a:ext cx="2734500" cy="4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Node *arr = 0xa2</a:t>
            </a:r>
            <a:endParaRPr sz="1800">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0"/>
          <p:cNvSpPr txBox="1"/>
          <p:nvPr>
            <p:ph type="ctrTitle"/>
          </p:nvPr>
        </p:nvSpPr>
        <p:spPr>
          <a:xfrm>
            <a:off x="311700" y="744575"/>
            <a:ext cx="8520600" cy="5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800"/>
              <a:t>Binary search</a:t>
            </a:r>
            <a:endParaRPr sz="2800"/>
          </a:p>
        </p:txBody>
      </p:sp>
      <p:graphicFrame>
        <p:nvGraphicFramePr>
          <p:cNvPr id="163" name="Google Shape;163;p30"/>
          <p:cNvGraphicFramePr/>
          <p:nvPr/>
        </p:nvGraphicFramePr>
        <p:xfrm>
          <a:off x="2598950" y="1513700"/>
          <a:ext cx="3000000" cy="3000000"/>
        </p:xfrm>
        <a:graphic>
          <a:graphicData uri="http://schemas.openxmlformats.org/drawingml/2006/table">
            <a:tbl>
              <a:tblPr>
                <a:noFill/>
                <a:tableStyleId>{414BBED5-F71B-4442-9386-12663883E801}</a:tableStyleId>
              </a:tblPr>
              <a:tblGrid>
                <a:gridCol w="1080000"/>
              </a:tblGrid>
              <a:tr h="381000">
                <a:tc>
                  <a:txBody>
                    <a:bodyPr/>
                    <a:lstStyle/>
                    <a:p>
                      <a:pPr indent="0" lvl="0" marL="0" rtl="0" algn="ctr">
                        <a:spcBef>
                          <a:spcPts val="0"/>
                        </a:spcBef>
                        <a:spcAft>
                          <a:spcPts val="0"/>
                        </a:spcAft>
                        <a:buNone/>
                      </a:pPr>
                      <a:r>
                        <a:rPr lang="vi"/>
                        <a:t>0xa2</a:t>
                      </a:r>
                      <a:endParaRPr/>
                    </a:p>
                  </a:txBody>
                  <a:tcPr marT="91425" marB="91425" marR="91425" marL="91425"/>
                </a:tc>
              </a:tr>
              <a:tr h="381000">
                <a:tc>
                  <a:txBody>
                    <a:bodyPr/>
                    <a:lstStyle/>
                    <a:p>
                      <a:pPr indent="0" lvl="0" marL="0" rtl="0" algn="ctr">
                        <a:spcBef>
                          <a:spcPts val="0"/>
                        </a:spcBef>
                        <a:spcAft>
                          <a:spcPts val="0"/>
                        </a:spcAft>
                        <a:buNone/>
                      </a:pPr>
                      <a:r>
                        <a:rPr lang="vi"/>
                        <a:t>7</a:t>
                      </a:r>
                      <a:endParaRPr/>
                    </a:p>
                  </a:txBody>
                  <a:tcPr marT="91425" marB="91425" marR="91425" marL="91425"/>
                </a:tc>
              </a:tr>
              <a:tr h="381000">
                <a:tc>
                  <a:txBody>
                    <a:bodyPr/>
                    <a:lstStyle/>
                    <a:p>
                      <a:pPr indent="0" lvl="0" marL="0" rtl="0" algn="ctr">
                        <a:spcBef>
                          <a:spcPts val="0"/>
                        </a:spcBef>
                        <a:spcAft>
                          <a:spcPts val="0"/>
                        </a:spcAft>
                        <a:buNone/>
                      </a:pPr>
                      <a:r>
                        <a:rPr lang="vi"/>
                        <a:t>NULL</a:t>
                      </a:r>
                      <a:endParaRPr/>
                    </a:p>
                  </a:txBody>
                  <a:tcPr marT="91425" marB="91425" marR="91425" marL="91425"/>
                </a:tc>
              </a:tr>
            </a:tbl>
          </a:graphicData>
        </a:graphic>
      </p:graphicFrame>
      <p:sp>
        <p:nvSpPr>
          <p:cNvPr id="164" name="Google Shape;164;p30"/>
          <p:cNvSpPr txBox="1"/>
          <p:nvPr/>
        </p:nvSpPr>
        <p:spPr>
          <a:xfrm>
            <a:off x="530400" y="1627050"/>
            <a:ext cx="2734500" cy="4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Node *arr = 0xa2</a:t>
            </a:r>
            <a:endParaRPr sz="1800">
              <a:solidFill>
                <a:schemeClr val="dk2"/>
              </a:solidFill>
            </a:endParaRPr>
          </a:p>
        </p:txBody>
      </p:sp>
      <p:graphicFrame>
        <p:nvGraphicFramePr>
          <p:cNvPr id="165" name="Google Shape;165;p30"/>
          <p:cNvGraphicFramePr/>
          <p:nvPr/>
        </p:nvGraphicFramePr>
        <p:xfrm>
          <a:off x="1136100" y="2863275"/>
          <a:ext cx="3000000" cy="3000000"/>
        </p:xfrm>
        <a:graphic>
          <a:graphicData uri="http://schemas.openxmlformats.org/drawingml/2006/table">
            <a:tbl>
              <a:tblPr>
                <a:noFill/>
                <a:tableStyleId>{414BBED5-F71B-4442-9386-12663883E801}</a:tableStyleId>
              </a:tblPr>
              <a:tblGrid>
                <a:gridCol w="1080000"/>
              </a:tblGrid>
              <a:tr h="381000">
                <a:tc>
                  <a:txBody>
                    <a:bodyPr/>
                    <a:lstStyle/>
                    <a:p>
                      <a:pPr indent="0" lvl="0" marL="0" rtl="0" algn="ctr">
                        <a:spcBef>
                          <a:spcPts val="0"/>
                        </a:spcBef>
                        <a:spcAft>
                          <a:spcPts val="0"/>
                        </a:spcAft>
                        <a:buNone/>
                      </a:pPr>
                      <a:r>
                        <a:rPr lang="vi"/>
                        <a:t>0xb3</a:t>
                      </a:r>
                      <a:endParaRPr/>
                    </a:p>
                  </a:txBody>
                  <a:tcPr marT="91425" marB="91425" marR="91425" marL="91425"/>
                </a:tc>
              </a:tr>
              <a:tr h="381000">
                <a:tc>
                  <a:txBody>
                    <a:bodyPr/>
                    <a:lstStyle/>
                    <a:p>
                      <a:pPr indent="0" lvl="0" marL="0" rtl="0" algn="ctr">
                        <a:spcBef>
                          <a:spcPts val="0"/>
                        </a:spcBef>
                        <a:spcAft>
                          <a:spcPts val="0"/>
                        </a:spcAft>
                        <a:buNone/>
                      </a:pPr>
                      <a:r>
                        <a:rPr lang="vi"/>
                        <a:t>4</a:t>
                      </a:r>
                      <a:endParaRPr/>
                    </a:p>
                  </a:txBody>
                  <a:tcPr marT="91425" marB="91425" marR="91425" marL="91425"/>
                </a:tc>
              </a:tr>
              <a:tr h="381000">
                <a:tc>
                  <a:txBody>
                    <a:bodyPr/>
                    <a:lstStyle/>
                    <a:p>
                      <a:pPr indent="0" lvl="0" marL="0" rtl="0" algn="ctr">
                        <a:spcBef>
                          <a:spcPts val="0"/>
                        </a:spcBef>
                        <a:spcAft>
                          <a:spcPts val="0"/>
                        </a:spcAft>
                        <a:buNone/>
                      </a:pPr>
                      <a:r>
                        <a:rPr lang="vi"/>
                        <a:t>NULL</a:t>
                      </a:r>
                      <a:endParaRPr/>
                    </a:p>
                  </a:txBody>
                  <a:tcPr marT="91425" marB="91425" marR="91425" marL="91425">
                    <a:solidFill>
                      <a:schemeClr val="lt1"/>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1"/>
          <p:cNvSpPr txBox="1"/>
          <p:nvPr>
            <p:ph type="ctrTitle"/>
          </p:nvPr>
        </p:nvSpPr>
        <p:spPr>
          <a:xfrm>
            <a:off x="311700" y="744575"/>
            <a:ext cx="8520600" cy="5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800"/>
              <a:t>Binary search</a:t>
            </a:r>
            <a:endParaRPr sz="2800"/>
          </a:p>
        </p:txBody>
      </p:sp>
      <p:graphicFrame>
        <p:nvGraphicFramePr>
          <p:cNvPr id="171" name="Google Shape;171;p31"/>
          <p:cNvGraphicFramePr/>
          <p:nvPr/>
        </p:nvGraphicFramePr>
        <p:xfrm>
          <a:off x="2598950" y="1513700"/>
          <a:ext cx="3000000" cy="3000000"/>
        </p:xfrm>
        <a:graphic>
          <a:graphicData uri="http://schemas.openxmlformats.org/drawingml/2006/table">
            <a:tbl>
              <a:tblPr>
                <a:noFill/>
                <a:tableStyleId>{414BBED5-F71B-4442-9386-12663883E801}</a:tableStyleId>
              </a:tblPr>
              <a:tblGrid>
                <a:gridCol w="1080000"/>
              </a:tblGrid>
              <a:tr h="381000">
                <a:tc>
                  <a:txBody>
                    <a:bodyPr/>
                    <a:lstStyle/>
                    <a:p>
                      <a:pPr indent="0" lvl="0" marL="0" rtl="0" algn="ctr">
                        <a:spcBef>
                          <a:spcPts val="0"/>
                        </a:spcBef>
                        <a:spcAft>
                          <a:spcPts val="0"/>
                        </a:spcAft>
                        <a:buNone/>
                      </a:pPr>
                      <a:r>
                        <a:rPr lang="vi"/>
                        <a:t>0xa2</a:t>
                      </a:r>
                      <a:endParaRPr/>
                    </a:p>
                  </a:txBody>
                  <a:tcPr marT="91425" marB="91425" marR="91425" marL="91425"/>
                </a:tc>
              </a:tr>
              <a:tr h="381000">
                <a:tc>
                  <a:txBody>
                    <a:bodyPr/>
                    <a:lstStyle/>
                    <a:p>
                      <a:pPr indent="0" lvl="0" marL="0" rtl="0" algn="ctr">
                        <a:spcBef>
                          <a:spcPts val="0"/>
                        </a:spcBef>
                        <a:spcAft>
                          <a:spcPts val="0"/>
                        </a:spcAft>
                        <a:buNone/>
                      </a:pPr>
                      <a:r>
                        <a:rPr lang="vi"/>
                        <a:t>7</a:t>
                      </a:r>
                      <a:endParaRPr/>
                    </a:p>
                  </a:txBody>
                  <a:tcPr marT="91425" marB="91425" marR="91425" marL="91425"/>
                </a:tc>
              </a:tr>
              <a:tr h="381000">
                <a:tc>
                  <a:txBody>
                    <a:bodyPr/>
                    <a:lstStyle/>
                    <a:p>
                      <a:pPr indent="0" lvl="0" marL="0" rtl="0" algn="ctr">
                        <a:spcBef>
                          <a:spcPts val="0"/>
                        </a:spcBef>
                        <a:spcAft>
                          <a:spcPts val="0"/>
                        </a:spcAft>
                        <a:buNone/>
                      </a:pPr>
                      <a:r>
                        <a:rPr lang="vi"/>
                        <a:t>NULL</a:t>
                      </a:r>
                      <a:endParaRPr/>
                    </a:p>
                  </a:txBody>
                  <a:tcPr marT="91425" marB="91425" marR="91425" marL="91425"/>
                </a:tc>
              </a:tr>
            </a:tbl>
          </a:graphicData>
        </a:graphic>
      </p:graphicFrame>
      <p:sp>
        <p:nvSpPr>
          <p:cNvPr id="172" name="Google Shape;172;p31"/>
          <p:cNvSpPr txBox="1"/>
          <p:nvPr/>
        </p:nvSpPr>
        <p:spPr>
          <a:xfrm>
            <a:off x="530400" y="1627050"/>
            <a:ext cx="2734500" cy="4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Node *arr = 0xa2</a:t>
            </a:r>
            <a:endParaRPr sz="1800">
              <a:solidFill>
                <a:schemeClr val="dk2"/>
              </a:solidFill>
            </a:endParaRPr>
          </a:p>
        </p:txBody>
      </p:sp>
      <p:graphicFrame>
        <p:nvGraphicFramePr>
          <p:cNvPr id="173" name="Google Shape;173;p31"/>
          <p:cNvGraphicFramePr/>
          <p:nvPr/>
        </p:nvGraphicFramePr>
        <p:xfrm>
          <a:off x="1136100" y="2863275"/>
          <a:ext cx="3000000" cy="3000000"/>
        </p:xfrm>
        <a:graphic>
          <a:graphicData uri="http://schemas.openxmlformats.org/drawingml/2006/table">
            <a:tbl>
              <a:tblPr>
                <a:noFill/>
                <a:tableStyleId>{414BBED5-F71B-4442-9386-12663883E801}</a:tableStyleId>
              </a:tblPr>
              <a:tblGrid>
                <a:gridCol w="1080000"/>
              </a:tblGrid>
              <a:tr h="381000">
                <a:tc>
                  <a:txBody>
                    <a:bodyPr/>
                    <a:lstStyle/>
                    <a:p>
                      <a:pPr indent="0" lvl="0" marL="0" rtl="0" algn="ctr">
                        <a:spcBef>
                          <a:spcPts val="0"/>
                        </a:spcBef>
                        <a:spcAft>
                          <a:spcPts val="0"/>
                        </a:spcAft>
                        <a:buNone/>
                      </a:pPr>
                      <a:r>
                        <a:rPr lang="vi"/>
                        <a:t>0xb3</a:t>
                      </a:r>
                      <a:endParaRPr/>
                    </a:p>
                  </a:txBody>
                  <a:tcPr marT="91425" marB="91425" marR="91425" marL="91425"/>
                </a:tc>
              </a:tr>
              <a:tr h="381000">
                <a:tc>
                  <a:txBody>
                    <a:bodyPr/>
                    <a:lstStyle/>
                    <a:p>
                      <a:pPr indent="0" lvl="0" marL="0" rtl="0" algn="ctr">
                        <a:spcBef>
                          <a:spcPts val="0"/>
                        </a:spcBef>
                        <a:spcAft>
                          <a:spcPts val="0"/>
                        </a:spcAft>
                        <a:buNone/>
                      </a:pPr>
                      <a:r>
                        <a:rPr lang="vi"/>
                        <a:t>4</a:t>
                      </a:r>
                      <a:endParaRPr/>
                    </a:p>
                  </a:txBody>
                  <a:tcPr marT="91425" marB="91425" marR="91425" marL="91425"/>
                </a:tc>
              </a:tr>
              <a:tr h="381000">
                <a:tc>
                  <a:txBody>
                    <a:bodyPr/>
                    <a:lstStyle/>
                    <a:p>
                      <a:pPr indent="0" lvl="0" marL="0" rtl="0" algn="ctr">
                        <a:spcBef>
                          <a:spcPts val="0"/>
                        </a:spcBef>
                        <a:spcAft>
                          <a:spcPts val="0"/>
                        </a:spcAft>
                        <a:buNone/>
                      </a:pPr>
                      <a:r>
                        <a:rPr lang="vi"/>
                        <a:t>0xa2</a:t>
                      </a:r>
                      <a:endParaRPr/>
                    </a:p>
                  </a:txBody>
                  <a:tcPr marT="91425" marB="91425" marR="91425" marL="91425">
                    <a:solidFill>
                      <a:schemeClr val="accent1"/>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0" y="744575"/>
            <a:ext cx="8520600" cy="5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800"/>
              <a:t>Declaring Object</a:t>
            </a:r>
            <a:endParaRPr sz="2800"/>
          </a:p>
        </p:txBody>
      </p:sp>
      <p:sp>
        <p:nvSpPr>
          <p:cNvPr id="61" name="Google Shape;61;p14"/>
          <p:cNvSpPr txBox="1"/>
          <p:nvPr/>
        </p:nvSpPr>
        <p:spPr>
          <a:xfrm>
            <a:off x="281050" y="1409150"/>
            <a:ext cx="8653200" cy="3503700"/>
          </a:xfrm>
          <a:prstGeom prst="rect">
            <a:avLst/>
          </a:prstGeom>
          <a:noFill/>
          <a:ln>
            <a:noFill/>
          </a:ln>
        </p:spPr>
        <p:txBody>
          <a:bodyPr anchorCtr="0" anchor="t" bIns="91425" lIns="91425" spcFirstLastPara="1" rIns="91425" wrap="square" tIns="91425">
            <a:noAutofit/>
          </a:bodyPr>
          <a:lstStyle/>
          <a:p>
            <a:pPr indent="457200" lvl="0" marL="0" rtl="0" algn="just">
              <a:lnSpc>
                <a:spcPct val="115000"/>
              </a:lnSpc>
              <a:spcBef>
                <a:spcPts val="0"/>
              </a:spcBef>
              <a:spcAft>
                <a:spcPts val="0"/>
              </a:spcAft>
              <a:buClr>
                <a:schemeClr val="dk1"/>
              </a:buClr>
              <a:buSzPts val="1100"/>
              <a:buFont typeface="Arial"/>
              <a:buNone/>
            </a:pPr>
            <a:r>
              <a:rPr lang="vi" sz="1800">
                <a:solidFill>
                  <a:schemeClr val="dk1"/>
                </a:solidFill>
                <a:latin typeface="Times New Roman"/>
                <a:ea typeface="Times New Roman"/>
                <a:cs typeface="Times New Roman"/>
                <a:sym typeface="Times New Roman"/>
              </a:rPr>
              <a:t>Trong C++, từ khóa "class" được sử dụng để định nghĩa một lớp, là một cấu trúc dữ liệu tự định nghĩa có thể chứa dữ liệu và các hàm thành viên liên quan. </a:t>
            </a:r>
            <a:endParaRPr sz="1800">
              <a:solidFill>
                <a:schemeClr val="dk2"/>
              </a:solidFill>
              <a:latin typeface="Times New Roman"/>
              <a:ea typeface="Times New Roman"/>
              <a:cs typeface="Times New Roman"/>
              <a:sym typeface="Times New Roman"/>
            </a:endParaRPr>
          </a:p>
        </p:txBody>
      </p:sp>
      <p:sp>
        <p:nvSpPr>
          <p:cNvPr id="62" name="Google Shape;62;p14"/>
          <p:cNvSpPr/>
          <p:nvPr/>
        </p:nvSpPr>
        <p:spPr>
          <a:xfrm>
            <a:off x="1040025" y="2316000"/>
            <a:ext cx="6955500" cy="282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vi" sz="1000">
                <a:solidFill>
                  <a:srgbClr val="700080"/>
                </a:solidFill>
                <a:highlight>
                  <a:srgbClr val="F0F0F0"/>
                </a:highlight>
                <a:latin typeface="Roboto Mono"/>
                <a:ea typeface="Roboto Mono"/>
                <a:cs typeface="Roboto Mono"/>
                <a:sym typeface="Roboto Mono"/>
              </a:rPr>
              <a:t>class</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ClassName</a:t>
            </a:r>
            <a:r>
              <a:rPr lang="vi" sz="1000">
                <a:highlight>
                  <a:srgbClr val="F0F0F0"/>
                </a:highlight>
                <a:latin typeface="Roboto Mono"/>
                <a:ea typeface="Roboto Mono"/>
                <a:cs typeface="Roboto Mono"/>
                <a:sym typeface="Roboto Mono"/>
              </a:rPr>
              <a:t> {</a:t>
            </a:r>
            <a:br>
              <a:rPr lang="vi" sz="1000">
                <a:highlight>
                  <a:srgbClr val="F0F0F0"/>
                </a:highlight>
                <a:latin typeface="Roboto Mono"/>
                <a:ea typeface="Roboto Mono"/>
                <a:cs typeface="Roboto Mono"/>
                <a:sym typeface="Roboto Mono"/>
              </a:rPr>
            </a:br>
            <a:r>
              <a:rPr b="1" lang="vi" sz="1000">
                <a:solidFill>
                  <a:srgbClr val="700080"/>
                </a:solidFill>
                <a:highlight>
                  <a:srgbClr val="F0F0F0"/>
                </a:highlight>
                <a:latin typeface="Roboto Mono"/>
                <a:ea typeface="Roboto Mono"/>
                <a:cs typeface="Roboto Mono"/>
                <a:sym typeface="Roboto Mono"/>
              </a:rPr>
              <a:t>private</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Các thành phần riêng tư (private) chỉ có thể truy cập bên trong lớp</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Dữ liệu thành viên, hàm thành viên, ...</a:t>
            </a:r>
            <a:br>
              <a:rPr lang="vi" sz="1000">
                <a:highlight>
                  <a:srgbClr val="F0F0F0"/>
                </a:highlight>
                <a:latin typeface="Roboto Mono"/>
                <a:ea typeface="Roboto Mono"/>
                <a:cs typeface="Roboto Mono"/>
                <a:sym typeface="Roboto Mono"/>
              </a:rPr>
            </a:br>
            <a:br>
              <a:rPr lang="vi" sz="1000">
                <a:highlight>
                  <a:srgbClr val="F0F0F0"/>
                </a:highlight>
                <a:latin typeface="Roboto Mono"/>
                <a:ea typeface="Roboto Mono"/>
                <a:cs typeface="Roboto Mono"/>
                <a:sym typeface="Roboto Mono"/>
              </a:rPr>
            </a:br>
            <a:r>
              <a:rPr b="1" lang="vi" sz="1000">
                <a:solidFill>
                  <a:srgbClr val="700080"/>
                </a:solidFill>
                <a:highlight>
                  <a:srgbClr val="F0F0F0"/>
                </a:highlight>
                <a:latin typeface="Roboto Mono"/>
                <a:ea typeface="Roboto Mono"/>
                <a:cs typeface="Roboto Mono"/>
                <a:sym typeface="Roboto Mono"/>
              </a:rPr>
              <a:t>protected</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Các thành phần bảo vệ (protected) tương tự như private, nhưng có thể truy cập từ lớp kế thừa</a:t>
            </a:r>
            <a:br>
              <a:rPr lang="vi" sz="1000">
                <a:highlight>
                  <a:srgbClr val="F0F0F0"/>
                </a:highlight>
                <a:latin typeface="Roboto Mono"/>
                <a:ea typeface="Roboto Mono"/>
                <a:cs typeface="Roboto Mono"/>
                <a:sym typeface="Roboto Mono"/>
              </a:rPr>
            </a:br>
            <a:br>
              <a:rPr lang="vi" sz="1000">
                <a:highlight>
                  <a:srgbClr val="F0F0F0"/>
                </a:highlight>
                <a:latin typeface="Roboto Mono"/>
                <a:ea typeface="Roboto Mono"/>
                <a:cs typeface="Roboto Mono"/>
                <a:sym typeface="Roboto Mono"/>
              </a:rPr>
            </a:br>
            <a:r>
              <a:rPr b="1" lang="vi" sz="1000">
                <a:solidFill>
                  <a:srgbClr val="700080"/>
                </a:solidFill>
                <a:highlight>
                  <a:srgbClr val="F0F0F0"/>
                </a:highlight>
                <a:latin typeface="Roboto Mono"/>
                <a:ea typeface="Roboto Mono"/>
                <a:cs typeface="Roboto Mono"/>
                <a:sym typeface="Roboto Mono"/>
              </a:rPr>
              <a:t>public</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Các thành phần công khai (public) được truy cập từ bên ngoài lớp</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Dữ liệu thành viên, hàm thành viên, ...</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Hàm thành viên và các phương thức khác có thể được định nghĩa tại đây</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a:t>
            </a:r>
            <a:br>
              <a:rPr lang="vi" sz="1000">
                <a:highlight>
                  <a:srgbClr val="F0F0F0"/>
                </a:highlight>
                <a:latin typeface="Roboto Mono"/>
                <a:ea typeface="Roboto Mono"/>
                <a:cs typeface="Roboto Mono"/>
                <a:sym typeface="Roboto Mono"/>
              </a:rPr>
            </a:b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a:t>
            </a:r>
            <a:endParaRPr sz="1000">
              <a:latin typeface="Roboto Mono"/>
              <a:ea typeface="Roboto Mono"/>
              <a:cs typeface="Roboto Mono"/>
              <a:sym typeface="Roboto Mon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2"/>
          <p:cNvSpPr txBox="1"/>
          <p:nvPr>
            <p:ph type="ctrTitle"/>
          </p:nvPr>
        </p:nvSpPr>
        <p:spPr>
          <a:xfrm>
            <a:off x="311700" y="744575"/>
            <a:ext cx="8520600" cy="5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800"/>
              <a:t>Binary search</a:t>
            </a:r>
            <a:endParaRPr sz="2800"/>
          </a:p>
        </p:txBody>
      </p:sp>
      <p:graphicFrame>
        <p:nvGraphicFramePr>
          <p:cNvPr id="179" name="Google Shape;179;p32"/>
          <p:cNvGraphicFramePr/>
          <p:nvPr/>
        </p:nvGraphicFramePr>
        <p:xfrm>
          <a:off x="3803400" y="1485375"/>
          <a:ext cx="3000000" cy="3000000"/>
        </p:xfrm>
        <a:graphic>
          <a:graphicData uri="http://schemas.openxmlformats.org/drawingml/2006/table">
            <a:tbl>
              <a:tblPr>
                <a:noFill/>
                <a:tableStyleId>{414BBED5-F71B-4442-9386-12663883E801}</a:tableStyleId>
              </a:tblPr>
              <a:tblGrid>
                <a:gridCol w="1080000"/>
              </a:tblGrid>
              <a:tr h="381000">
                <a:tc>
                  <a:txBody>
                    <a:bodyPr/>
                    <a:lstStyle/>
                    <a:p>
                      <a:pPr indent="0" lvl="0" marL="0" rtl="0" algn="ctr">
                        <a:spcBef>
                          <a:spcPts val="0"/>
                        </a:spcBef>
                        <a:spcAft>
                          <a:spcPts val="0"/>
                        </a:spcAft>
                        <a:buNone/>
                      </a:pPr>
                      <a:r>
                        <a:rPr lang="vi"/>
                        <a:t>0xa2</a:t>
                      </a:r>
                      <a:endParaRPr/>
                    </a:p>
                  </a:txBody>
                  <a:tcPr marT="91425" marB="91425" marR="91425" marL="91425"/>
                </a:tc>
              </a:tr>
              <a:tr h="381000">
                <a:tc>
                  <a:txBody>
                    <a:bodyPr/>
                    <a:lstStyle/>
                    <a:p>
                      <a:pPr indent="0" lvl="0" marL="0" rtl="0" algn="ctr">
                        <a:spcBef>
                          <a:spcPts val="0"/>
                        </a:spcBef>
                        <a:spcAft>
                          <a:spcPts val="0"/>
                        </a:spcAft>
                        <a:buNone/>
                      </a:pPr>
                      <a:r>
                        <a:rPr lang="vi"/>
                        <a:t>7</a:t>
                      </a:r>
                      <a:endParaRPr/>
                    </a:p>
                  </a:txBody>
                  <a:tcPr marT="91425" marB="91425" marR="91425" marL="91425"/>
                </a:tc>
              </a:tr>
              <a:tr h="381000">
                <a:tc>
                  <a:txBody>
                    <a:bodyPr/>
                    <a:lstStyle/>
                    <a:p>
                      <a:pPr indent="0" lvl="0" marL="0" rtl="0" algn="ctr">
                        <a:spcBef>
                          <a:spcPts val="0"/>
                        </a:spcBef>
                        <a:spcAft>
                          <a:spcPts val="0"/>
                        </a:spcAft>
                        <a:buNone/>
                      </a:pPr>
                      <a:r>
                        <a:rPr lang="vi"/>
                        <a:t>NULL</a:t>
                      </a:r>
                      <a:endParaRPr/>
                    </a:p>
                  </a:txBody>
                  <a:tcPr marT="91425" marB="91425" marR="91425" marL="91425"/>
                </a:tc>
              </a:tr>
            </a:tbl>
          </a:graphicData>
        </a:graphic>
      </p:graphicFrame>
      <p:sp>
        <p:nvSpPr>
          <p:cNvPr id="180" name="Google Shape;180;p32"/>
          <p:cNvSpPr txBox="1"/>
          <p:nvPr/>
        </p:nvSpPr>
        <p:spPr>
          <a:xfrm>
            <a:off x="530400" y="1627050"/>
            <a:ext cx="2734500" cy="4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Node *arr = </a:t>
            </a:r>
            <a:r>
              <a:rPr lang="vi" sz="1800">
                <a:solidFill>
                  <a:srgbClr val="FF0000"/>
                </a:solidFill>
              </a:rPr>
              <a:t>0xb3</a:t>
            </a:r>
            <a:endParaRPr sz="1800">
              <a:solidFill>
                <a:srgbClr val="FF0000"/>
              </a:solidFill>
            </a:endParaRPr>
          </a:p>
        </p:txBody>
      </p:sp>
      <p:graphicFrame>
        <p:nvGraphicFramePr>
          <p:cNvPr id="181" name="Google Shape;181;p32"/>
          <p:cNvGraphicFramePr/>
          <p:nvPr/>
        </p:nvGraphicFramePr>
        <p:xfrm>
          <a:off x="2542325" y="1485375"/>
          <a:ext cx="3000000" cy="3000000"/>
        </p:xfrm>
        <a:graphic>
          <a:graphicData uri="http://schemas.openxmlformats.org/drawingml/2006/table">
            <a:tbl>
              <a:tblPr>
                <a:noFill/>
                <a:tableStyleId>{414BBED5-F71B-4442-9386-12663883E801}</a:tableStyleId>
              </a:tblPr>
              <a:tblGrid>
                <a:gridCol w="1080000"/>
              </a:tblGrid>
              <a:tr h="381000">
                <a:tc>
                  <a:txBody>
                    <a:bodyPr/>
                    <a:lstStyle/>
                    <a:p>
                      <a:pPr indent="0" lvl="0" marL="0" rtl="0" algn="ctr">
                        <a:spcBef>
                          <a:spcPts val="0"/>
                        </a:spcBef>
                        <a:spcAft>
                          <a:spcPts val="0"/>
                        </a:spcAft>
                        <a:buNone/>
                      </a:pPr>
                      <a:r>
                        <a:rPr lang="vi"/>
                        <a:t>0xb3</a:t>
                      </a:r>
                      <a:endParaRPr/>
                    </a:p>
                  </a:txBody>
                  <a:tcPr marT="91425" marB="91425" marR="91425" marL="91425"/>
                </a:tc>
              </a:tr>
              <a:tr h="381000">
                <a:tc>
                  <a:txBody>
                    <a:bodyPr/>
                    <a:lstStyle/>
                    <a:p>
                      <a:pPr indent="0" lvl="0" marL="0" rtl="0" algn="ctr">
                        <a:spcBef>
                          <a:spcPts val="0"/>
                        </a:spcBef>
                        <a:spcAft>
                          <a:spcPts val="0"/>
                        </a:spcAft>
                        <a:buNone/>
                      </a:pPr>
                      <a:r>
                        <a:rPr lang="vi"/>
                        <a:t>4</a:t>
                      </a:r>
                      <a:endParaRPr/>
                    </a:p>
                  </a:txBody>
                  <a:tcPr marT="91425" marB="91425" marR="91425" marL="91425"/>
                </a:tc>
              </a:tr>
              <a:tr h="381000">
                <a:tc>
                  <a:txBody>
                    <a:bodyPr/>
                    <a:lstStyle/>
                    <a:p>
                      <a:pPr indent="0" lvl="0" marL="0" rtl="0" algn="ctr">
                        <a:spcBef>
                          <a:spcPts val="0"/>
                        </a:spcBef>
                        <a:spcAft>
                          <a:spcPts val="0"/>
                        </a:spcAft>
                        <a:buNone/>
                      </a:pPr>
                      <a:r>
                        <a:rPr lang="vi"/>
                        <a:t>0xa2</a:t>
                      </a:r>
                      <a:endParaRPr/>
                    </a:p>
                  </a:txBody>
                  <a:tcPr marT="91425" marB="91425" marR="91425" marL="91425">
                    <a:solidFill>
                      <a:schemeClr val="accent1"/>
                    </a:solid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3"/>
          <p:cNvSpPr txBox="1"/>
          <p:nvPr>
            <p:ph type="ctrTitle"/>
          </p:nvPr>
        </p:nvSpPr>
        <p:spPr>
          <a:xfrm>
            <a:off x="311700" y="744575"/>
            <a:ext cx="8520600" cy="5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800"/>
              <a:t>Binary search</a:t>
            </a:r>
            <a:endParaRPr sz="2800"/>
          </a:p>
        </p:txBody>
      </p:sp>
      <p:graphicFrame>
        <p:nvGraphicFramePr>
          <p:cNvPr id="187" name="Google Shape;187;p33"/>
          <p:cNvGraphicFramePr/>
          <p:nvPr/>
        </p:nvGraphicFramePr>
        <p:xfrm>
          <a:off x="3803400" y="1485375"/>
          <a:ext cx="3000000" cy="3000000"/>
        </p:xfrm>
        <a:graphic>
          <a:graphicData uri="http://schemas.openxmlformats.org/drawingml/2006/table">
            <a:tbl>
              <a:tblPr>
                <a:noFill/>
                <a:tableStyleId>{414BBED5-F71B-4442-9386-12663883E801}</a:tableStyleId>
              </a:tblPr>
              <a:tblGrid>
                <a:gridCol w="1080000"/>
              </a:tblGrid>
              <a:tr h="381000">
                <a:tc>
                  <a:txBody>
                    <a:bodyPr/>
                    <a:lstStyle/>
                    <a:p>
                      <a:pPr indent="0" lvl="0" marL="0" rtl="0" algn="ctr">
                        <a:spcBef>
                          <a:spcPts val="0"/>
                        </a:spcBef>
                        <a:spcAft>
                          <a:spcPts val="0"/>
                        </a:spcAft>
                        <a:buNone/>
                      </a:pPr>
                      <a:r>
                        <a:rPr lang="vi"/>
                        <a:t>0xa2</a:t>
                      </a:r>
                      <a:endParaRPr/>
                    </a:p>
                  </a:txBody>
                  <a:tcPr marT="91425" marB="91425" marR="91425" marL="91425"/>
                </a:tc>
              </a:tr>
              <a:tr h="381000">
                <a:tc>
                  <a:txBody>
                    <a:bodyPr/>
                    <a:lstStyle/>
                    <a:p>
                      <a:pPr indent="0" lvl="0" marL="0" rtl="0" algn="ctr">
                        <a:spcBef>
                          <a:spcPts val="0"/>
                        </a:spcBef>
                        <a:spcAft>
                          <a:spcPts val="0"/>
                        </a:spcAft>
                        <a:buNone/>
                      </a:pPr>
                      <a:r>
                        <a:rPr lang="vi"/>
                        <a:t>7</a:t>
                      </a:r>
                      <a:endParaRPr/>
                    </a:p>
                  </a:txBody>
                  <a:tcPr marT="91425" marB="91425" marR="91425" marL="91425"/>
                </a:tc>
              </a:tr>
              <a:tr h="381000">
                <a:tc>
                  <a:txBody>
                    <a:bodyPr/>
                    <a:lstStyle/>
                    <a:p>
                      <a:pPr indent="0" lvl="0" marL="0" rtl="0" algn="ctr">
                        <a:spcBef>
                          <a:spcPts val="0"/>
                        </a:spcBef>
                        <a:spcAft>
                          <a:spcPts val="0"/>
                        </a:spcAft>
                        <a:buNone/>
                      </a:pPr>
                      <a:r>
                        <a:rPr lang="vi"/>
                        <a:t>NULL</a:t>
                      </a:r>
                      <a:endParaRPr/>
                    </a:p>
                  </a:txBody>
                  <a:tcPr marT="91425" marB="91425" marR="91425" marL="91425"/>
                </a:tc>
              </a:tr>
            </a:tbl>
          </a:graphicData>
        </a:graphic>
      </p:graphicFrame>
      <p:sp>
        <p:nvSpPr>
          <p:cNvPr id="188" name="Google Shape;188;p33"/>
          <p:cNvSpPr txBox="1"/>
          <p:nvPr/>
        </p:nvSpPr>
        <p:spPr>
          <a:xfrm>
            <a:off x="530400" y="1627050"/>
            <a:ext cx="2734500" cy="4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Node *arr = </a:t>
            </a:r>
            <a:r>
              <a:rPr lang="vi" sz="1800">
                <a:solidFill>
                  <a:schemeClr val="dk1"/>
                </a:solidFill>
              </a:rPr>
              <a:t>0xb3</a:t>
            </a:r>
            <a:endParaRPr sz="1800">
              <a:solidFill>
                <a:schemeClr val="dk1"/>
              </a:solidFill>
            </a:endParaRPr>
          </a:p>
        </p:txBody>
      </p:sp>
      <p:graphicFrame>
        <p:nvGraphicFramePr>
          <p:cNvPr id="189" name="Google Shape;189;p33"/>
          <p:cNvGraphicFramePr/>
          <p:nvPr/>
        </p:nvGraphicFramePr>
        <p:xfrm>
          <a:off x="2542325" y="1485375"/>
          <a:ext cx="3000000" cy="3000000"/>
        </p:xfrm>
        <a:graphic>
          <a:graphicData uri="http://schemas.openxmlformats.org/drawingml/2006/table">
            <a:tbl>
              <a:tblPr>
                <a:noFill/>
                <a:tableStyleId>{414BBED5-F71B-4442-9386-12663883E801}</a:tableStyleId>
              </a:tblPr>
              <a:tblGrid>
                <a:gridCol w="1080000"/>
              </a:tblGrid>
              <a:tr h="381000">
                <a:tc>
                  <a:txBody>
                    <a:bodyPr/>
                    <a:lstStyle/>
                    <a:p>
                      <a:pPr indent="0" lvl="0" marL="0" rtl="0" algn="ctr">
                        <a:spcBef>
                          <a:spcPts val="0"/>
                        </a:spcBef>
                        <a:spcAft>
                          <a:spcPts val="0"/>
                        </a:spcAft>
                        <a:buNone/>
                      </a:pPr>
                      <a:r>
                        <a:rPr lang="vi"/>
                        <a:t>0xb3</a:t>
                      </a:r>
                      <a:endParaRPr/>
                    </a:p>
                  </a:txBody>
                  <a:tcPr marT="91425" marB="91425" marR="91425" marL="91425"/>
                </a:tc>
              </a:tr>
              <a:tr h="381000">
                <a:tc>
                  <a:txBody>
                    <a:bodyPr/>
                    <a:lstStyle/>
                    <a:p>
                      <a:pPr indent="0" lvl="0" marL="0" rtl="0" algn="ctr">
                        <a:spcBef>
                          <a:spcPts val="0"/>
                        </a:spcBef>
                        <a:spcAft>
                          <a:spcPts val="0"/>
                        </a:spcAft>
                        <a:buNone/>
                      </a:pPr>
                      <a:r>
                        <a:rPr lang="vi"/>
                        <a:t>4</a:t>
                      </a:r>
                      <a:endParaRPr/>
                    </a:p>
                  </a:txBody>
                  <a:tcPr marT="91425" marB="91425" marR="91425" marL="91425"/>
                </a:tc>
              </a:tr>
              <a:tr h="381000">
                <a:tc>
                  <a:txBody>
                    <a:bodyPr/>
                    <a:lstStyle/>
                    <a:p>
                      <a:pPr indent="0" lvl="0" marL="0" rtl="0" algn="ctr">
                        <a:spcBef>
                          <a:spcPts val="0"/>
                        </a:spcBef>
                        <a:spcAft>
                          <a:spcPts val="0"/>
                        </a:spcAft>
                        <a:buNone/>
                      </a:pPr>
                      <a:r>
                        <a:rPr lang="vi"/>
                        <a:t>0xa2</a:t>
                      </a:r>
                      <a:endParaRPr/>
                    </a:p>
                  </a:txBody>
                  <a:tcPr marT="91425" marB="91425" marR="91425" marL="91425">
                    <a:solidFill>
                      <a:schemeClr val="lt1"/>
                    </a:solidFill>
                  </a:tcPr>
                </a:tc>
              </a:tr>
            </a:tbl>
          </a:graphicData>
        </a:graphic>
      </p:graphicFrame>
      <p:graphicFrame>
        <p:nvGraphicFramePr>
          <p:cNvPr id="190" name="Google Shape;190;p33"/>
          <p:cNvGraphicFramePr/>
          <p:nvPr/>
        </p:nvGraphicFramePr>
        <p:xfrm>
          <a:off x="1357650" y="3289375"/>
          <a:ext cx="3000000" cy="3000000"/>
        </p:xfrm>
        <a:graphic>
          <a:graphicData uri="http://schemas.openxmlformats.org/drawingml/2006/table">
            <a:tbl>
              <a:tblPr>
                <a:noFill/>
                <a:tableStyleId>{414BBED5-F71B-4442-9386-12663883E801}</a:tableStyleId>
              </a:tblPr>
              <a:tblGrid>
                <a:gridCol w="1080000"/>
              </a:tblGrid>
              <a:tr h="381000">
                <a:tc>
                  <a:txBody>
                    <a:bodyPr/>
                    <a:lstStyle/>
                    <a:p>
                      <a:pPr indent="0" lvl="0" marL="0" rtl="0" algn="ctr">
                        <a:spcBef>
                          <a:spcPts val="0"/>
                        </a:spcBef>
                        <a:spcAft>
                          <a:spcPts val="0"/>
                        </a:spcAft>
                        <a:buNone/>
                      </a:pPr>
                      <a:r>
                        <a:rPr lang="vi"/>
                        <a:t>0xc2</a:t>
                      </a:r>
                      <a:endParaRPr/>
                    </a:p>
                  </a:txBody>
                  <a:tcPr marT="91425" marB="91425" marR="91425" marL="91425"/>
                </a:tc>
              </a:tr>
              <a:tr h="381000">
                <a:tc>
                  <a:txBody>
                    <a:bodyPr/>
                    <a:lstStyle/>
                    <a:p>
                      <a:pPr indent="0" lvl="0" marL="0" rtl="0" algn="ctr">
                        <a:spcBef>
                          <a:spcPts val="0"/>
                        </a:spcBef>
                        <a:spcAft>
                          <a:spcPts val="0"/>
                        </a:spcAft>
                        <a:buNone/>
                      </a:pPr>
                      <a:r>
                        <a:rPr lang="vi"/>
                        <a:t>10</a:t>
                      </a:r>
                      <a:endParaRPr/>
                    </a:p>
                  </a:txBody>
                  <a:tcPr marT="91425" marB="91425" marR="91425" marL="91425"/>
                </a:tc>
              </a:tr>
              <a:tr h="381000">
                <a:tc>
                  <a:txBody>
                    <a:bodyPr/>
                    <a:lstStyle/>
                    <a:p>
                      <a:pPr indent="0" lvl="0" marL="0" rtl="0" algn="ctr">
                        <a:spcBef>
                          <a:spcPts val="0"/>
                        </a:spcBef>
                        <a:spcAft>
                          <a:spcPts val="0"/>
                        </a:spcAft>
                        <a:buNone/>
                      </a:pPr>
                      <a:r>
                        <a:rPr lang="vi"/>
                        <a:t>NULL</a:t>
                      </a:r>
                      <a:endParaRPr/>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4"/>
          <p:cNvSpPr txBox="1"/>
          <p:nvPr>
            <p:ph type="ctrTitle"/>
          </p:nvPr>
        </p:nvSpPr>
        <p:spPr>
          <a:xfrm>
            <a:off x="311700" y="744575"/>
            <a:ext cx="8520600" cy="5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800"/>
              <a:t>Binary search</a:t>
            </a:r>
            <a:endParaRPr sz="2800"/>
          </a:p>
        </p:txBody>
      </p:sp>
      <p:graphicFrame>
        <p:nvGraphicFramePr>
          <p:cNvPr id="196" name="Google Shape;196;p34"/>
          <p:cNvGraphicFramePr/>
          <p:nvPr/>
        </p:nvGraphicFramePr>
        <p:xfrm>
          <a:off x="3803400" y="1485375"/>
          <a:ext cx="3000000" cy="3000000"/>
        </p:xfrm>
        <a:graphic>
          <a:graphicData uri="http://schemas.openxmlformats.org/drawingml/2006/table">
            <a:tbl>
              <a:tblPr>
                <a:noFill/>
                <a:tableStyleId>{414BBED5-F71B-4442-9386-12663883E801}</a:tableStyleId>
              </a:tblPr>
              <a:tblGrid>
                <a:gridCol w="1080000"/>
              </a:tblGrid>
              <a:tr h="381000">
                <a:tc>
                  <a:txBody>
                    <a:bodyPr/>
                    <a:lstStyle/>
                    <a:p>
                      <a:pPr indent="0" lvl="0" marL="0" rtl="0" algn="ctr">
                        <a:spcBef>
                          <a:spcPts val="0"/>
                        </a:spcBef>
                        <a:spcAft>
                          <a:spcPts val="0"/>
                        </a:spcAft>
                        <a:buNone/>
                      </a:pPr>
                      <a:r>
                        <a:rPr lang="vi"/>
                        <a:t>0xa2</a:t>
                      </a:r>
                      <a:endParaRPr/>
                    </a:p>
                  </a:txBody>
                  <a:tcPr marT="91425" marB="91425" marR="91425" marL="91425"/>
                </a:tc>
              </a:tr>
              <a:tr h="381000">
                <a:tc>
                  <a:txBody>
                    <a:bodyPr/>
                    <a:lstStyle/>
                    <a:p>
                      <a:pPr indent="0" lvl="0" marL="0" rtl="0" algn="ctr">
                        <a:spcBef>
                          <a:spcPts val="0"/>
                        </a:spcBef>
                        <a:spcAft>
                          <a:spcPts val="0"/>
                        </a:spcAft>
                        <a:buNone/>
                      </a:pPr>
                      <a:r>
                        <a:rPr lang="vi"/>
                        <a:t>7</a:t>
                      </a:r>
                      <a:endParaRPr/>
                    </a:p>
                  </a:txBody>
                  <a:tcPr marT="91425" marB="91425" marR="91425" marL="91425"/>
                </a:tc>
              </a:tr>
              <a:tr h="381000">
                <a:tc>
                  <a:txBody>
                    <a:bodyPr/>
                    <a:lstStyle/>
                    <a:p>
                      <a:pPr indent="0" lvl="0" marL="0" rtl="0" algn="ctr">
                        <a:spcBef>
                          <a:spcPts val="0"/>
                        </a:spcBef>
                        <a:spcAft>
                          <a:spcPts val="0"/>
                        </a:spcAft>
                        <a:buNone/>
                      </a:pPr>
                      <a:r>
                        <a:rPr lang="vi"/>
                        <a:t>0xc2</a:t>
                      </a:r>
                      <a:endParaRPr/>
                    </a:p>
                  </a:txBody>
                  <a:tcPr marT="91425" marB="91425" marR="91425" marL="91425">
                    <a:solidFill>
                      <a:srgbClr val="FF0000"/>
                    </a:solidFill>
                  </a:tcPr>
                </a:tc>
              </a:tr>
            </a:tbl>
          </a:graphicData>
        </a:graphic>
      </p:graphicFrame>
      <p:sp>
        <p:nvSpPr>
          <p:cNvPr id="197" name="Google Shape;197;p34"/>
          <p:cNvSpPr txBox="1"/>
          <p:nvPr/>
        </p:nvSpPr>
        <p:spPr>
          <a:xfrm>
            <a:off x="530400" y="1627050"/>
            <a:ext cx="2734500" cy="4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Node *arr = </a:t>
            </a:r>
            <a:r>
              <a:rPr lang="vi" sz="1800">
                <a:solidFill>
                  <a:schemeClr val="dk1"/>
                </a:solidFill>
              </a:rPr>
              <a:t>0xb3</a:t>
            </a:r>
            <a:endParaRPr sz="1800">
              <a:solidFill>
                <a:schemeClr val="dk1"/>
              </a:solidFill>
            </a:endParaRPr>
          </a:p>
        </p:txBody>
      </p:sp>
      <p:graphicFrame>
        <p:nvGraphicFramePr>
          <p:cNvPr id="198" name="Google Shape;198;p34"/>
          <p:cNvGraphicFramePr/>
          <p:nvPr/>
        </p:nvGraphicFramePr>
        <p:xfrm>
          <a:off x="2542325" y="1485375"/>
          <a:ext cx="3000000" cy="3000000"/>
        </p:xfrm>
        <a:graphic>
          <a:graphicData uri="http://schemas.openxmlformats.org/drawingml/2006/table">
            <a:tbl>
              <a:tblPr>
                <a:noFill/>
                <a:tableStyleId>{414BBED5-F71B-4442-9386-12663883E801}</a:tableStyleId>
              </a:tblPr>
              <a:tblGrid>
                <a:gridCol w="1080000"/>
              </a:tblGrid>
              <a:tr h="381000">
                <a:tc>
                  <a:txBody>
                    <a:bodyPr/>
                    <a:lstStyle/>
                    <a:p>
                      <a:pPr indent="0" lvl="0" marL="0" rtl="0" algn="ctr">
                        <a:spcBef>
                          <a:spcPts val="0"/>
                        </a:spcBef>
                        <a:spcAft>
                          <a:spcPts val="0"/>
                        </a:spcAft>
                        <a:buNone/>
                      </a:pPr>
                      <a:r>
                        <a:rPr lang="vi"/>
                        <a:t>0xb3</a:t>
                      </a:r>
                      <a:endParaRPr/>
                    </a:p>
                  </a:txBody>
                  <a:tcPr marT="91425" marB="91425" marR="91425" marL="91425"/>
                </a:tc>
              </a:tr>
              <a:tr h="381000">
                <a:tc>
                  <a:txBody>
                    <a:bodyPr/>
                    <a:lstStyle/>
                    <a:p>
                      <a:pPr indent="0" lvl="0" marL="0" rtl="0" algn="ctr">
                        <a:spcBef>
                          <a:spcPts val="0"/>
                        </a:spcBef>
                        <a:spcAft>
                          <a:spcPts val="0"/>
                        </a:spcAft>
                        <a:buNone/>
                      </a:pPr>
                      <a:r>
                        <a:rPr lang="vi"/>
                        <a:t>4</a:t>
                      </a:r>
                      <a:endParaRPr/>
                    </a:p>
                  </a:txBody>
                  <a:tcPr marT="91425" marB="91425" marR="91425" marL="91425"/>
                </a:tc>
              </a:tr>
              <a:tr h="381000">
                <a:tc>
                  <a:txBody>
                    <a:bodyPr/>
                    <a:lstStyle/>
                    <a:p>
                      <a:pPr indent="0" lvl="0" marL="0" rtl="0" algn="ctr">
                        <a:spcBef>
                          <a:spcPts val="0"/>
                        </a:spcBef>
                        <a:spcAft>
                          <a:spcPts val="0"/>
                        </a:spcAft>
                        <a:buNone/>
                      </a:pPr>
                      <a:r>
                        <a:rPr lang="vi"/>
                        <a:t>0xa2</a:t>
                      </a:r>
                      <a:endParaRPr/>
                    </a:p>
                  </a:txBody>
                  <a:tcPr marT="91425" marB="91425" marR="91425" marL="91425">
                    <a:solidFill>
                      <a:schemeClr val="lt1"/>
                    </a:solidFill>
                  </a:tcPr>
                </a:tc>
              </a:tr>
            </a:tbl>
          </a:graphicData>
        </a:graphic>
      </p:graphicFrame>
      <p:graphicFrame>
        <p:nvGraphicFramePr>
          <p:cNvPr id="199" name="Google Shape;199;p34"/>
          <p:cNvGraphicFramePr/>
          <p:nvPr/>
        </p:nvGraphicFramePr>
        <p:xfrm>
          <a:off x="1357650" y="3289375"/>
          <a:ext cx="3000000" cy="3000000"/>
        </p:xfrm>
        <a:graphic>
          <a:graphicData uri="http://schemas.openxmlformats.org/drawingml/2006/table">
            <a:tbl>
              <a:tblPr>
                <a:noFill/>
                <a:tableStyleId>{414BBED5-F71B-4442-9386-12663883E801}</a:tableStyleId>
              </a:tblPr>
              <a:tblGrid>
                <a:gridCol w="1080000"/>
              </a:tblGrid>
              <a:tr h="381000">
                <a:tc>
                  <a:txBody>
                    <a:bodyPr/>
                    <a:lstStyle/>
                    <a:p>
                      <a:pPr indent="0" lvl="0" marL="0" rtl="0" algn="ctr">
                        <a:spcBef>
                          <a:spcPts val="0"/>
                        </a:spcBef>
                        <a:spcAft>
                          <a:spcPts val="0"/>
                        </a:spcAft>
                        <a:buNone/>
                      </a:pPr>
                      <a:r>
                        <a:rPr lang="vi"/>
                        <a:t>0xc2</a:t>
                      </a:r>
                      <a:endParaRPr/>
                    </a:p>
                  </a:txBody>
                  <a:tcPr marT="91425" marB="91425" marR="91425" marL="91425"/>
                </a:tc>
              </a:tr>
              <a:tr h="381000">
                <a:tc>
                  <a:txBody>
                    <a:bodyPr/>
                    <a:lstStyle/>
                    <a:p>
                      <a:pPr indent="0" lvl="0" marL="0" rtl="0" algn="ctr">
                        <a:spcBef>
                          <a:spcPts val="0"/>
                        </a:spcBef>
                        <a:spcAft>
                          <a:spcPts val="0"/>
                        </a:spcAft>
                        <a:buNone/>
                      </a:pPr>
                      <a:r>
                        <a:rPr lang="vi"/>
                        <a:t>10</a:t>
                      </a:r>
                      <a:endParaRPr/>
                    </a:p>
                  </a:txBody>
                  <a:tcPr marT="91425" marB="91425" marR="91425" marL="91425"/>
                </a:tc>
              </a:tr>
              <a:tr h="381000">
                <a:tc>
                  <a:txBody>
                    <a:bodyPr/>
                    <a:lstStyle/>
                    <a:p>
                      <a:pPr indent="0" lvl="0" marL="0" rtl="0" algn="ctr">
                        <a:spcBef>
                          <a:spcPts val="0"/>
                        </a:spcBef>
                        <a:spcAft>
                          <a:spcPts val="0"/>
                        </a:spcAft>
                        <a:buNone/>
                      </a:pPr>
                      <a:r>
                        <a:rPr lang="vi"/>
                        <a:t>NULL</a:t>
                      </a:r>
                      <a:endParaRPr/>
                    </a:p>
                  </a:txBody>
                  <a:tcPr marT="91425" marB="91425" marR="91425" marL="914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5"/>
          <p:cNvSpPr txBox="1"/>
          <p:nvPr>
            <p:ph type="ctrTitle"/>
          </p:nvPr>
        </p:nvSpPr>
        <p:spPr>
          <a:xfrm>
            <a:off x="311700" y="744575"/>
            <a:ext cx="8520600" cy="5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800"/>
              <a:t>Binary search</a:t>
            </a:r>
            <a:endParaRPr sz="2800"/>
          </a:p>
        </p:txBody>
      </p:sp>
      <p:graphicFrame>
        <p:nvGraphicFramePr>
          <p:cNvPr id="205" name="Google Shape;205;p35"/>
          <p:cNvGraphicFramePr/>
          <p:nvPr/>
        </p:nvGraphicFramePr>
        <p:xfrm>
          <a:off x="3803400" y="1485375"/>
          <a:ext cx="3000000" cy="3000000"/>
        </p:xfrm>
        <a:graphic>
          <a:graphicData uri="http://schemas.openxmlformats.org/drawingml/2006/table">
            <a:tbl>
              <a:tblPr>
                <a:noFill/>
                <a:tableStyleId>{414BBED5-F71B-4442-9386-12663883E801}</a:tableStyleId>
              </a:tblPr>
              <a:tblGrid>
                <a:gridCol w="1080000"/>
              </a:tblGrid>
              <a:tr h="381000">
                <a:tc>
                  <a:txBody>
                    <a:bodyPr/>
                    <a:lstStyle/>
                    <a:p>
                      <a:pPr indent="0" lvl="0" marL="0" rtl="0" algn="ctr">
                        <a:spcBef>
                          <a:spcPts val="0"/>
                        </a:spcBef>
                        <a:spcAft>
                          <a:spcPts val="0"/>
                        </a:spcAft>
                        <a:buNone/>
                      </a:pPr>
                      <a:r>
                        <a:rPr lang="vi"/>
                        <a:t>0xa2</a:t>
                      </a:r>
                      <a:endParaRPr/>
                    </a:p>
                  </a:txBody>
                  <a:tcPr marT="91425" marB="91425" marR="91425" marL="91425"/>
                </a:tc>
              </a:tr>
              <a:tr h="381000">
                <a:tc>
                  <a:txBody>
                    <a:bodyPr/>
                    <a:lstStyle/>
                    <a:p>
                      <a:pPr indent="0" lvl="0" marL="0" rtl="0" algn="ctr">
                        <a:spcBef>
                          <a:spcPts val="0"/>
                        </a:spcBef>
                        <a:spcAft>
                          <a:spcPts val="0"/>
                        </a:spcAft>
                        <a:buNone/>
                      </a:pPr>
                      <a:r>
                        <a:rPr lang="vi"/>
                        <a:t>7</a:t>
                      </a:r>
                      <a:endParaRPr/>
                    </a:p>
                  </a:txBody>
                  <a:tcPr marT="91425" marB="91425" marR="91425" marL="91425"/>
                </a:tc>
              </a:tr>
              <a:tr h="381000">
                <a:tc>
                  <a:txBody>
                    <a:bodyPr/>
                    <a:lstStyle/>
                    <a:p>
                      <a:pPr indent="0" lvl="0" marL="0" rtl="0" algn="ctr">
                        <a:spcBef>
                          <a:spcPts val="0"/>
                        </a:spcBef>
                        <a:spcAft>
                          <a:spcPts val="0"/>
                        </a:spcAft>
                        <a:buNone/>
                      </a:pPr>
                      <a:r>
                        <a:rPr lang="vi"/>
                        <a:t>0xc2</a:t>
                      </a:r>
                      <a:endParaRPr/>
                    </a:p>
                  </a:txBody>
                  <a:tcPr marT="91425" marB="91425" marR="91425" marL="91425">
                    <a:solidFill>
                      <a:schemeClr val="lt1"/>
                    </a:solidFill>
                  </a:tcPr>
                </a:tc>
              </a:tr>
            </a:tbl>
          </a:graphicData>
        </a:graphic>
      </p:graphicFrame>
      <p:sp>
        <p:nvSpPr>
          <p:cNvPr id="206" name="Google Shape;206;p35"/>
          <p:cNvSpPr txBox="1"/>
          <p:nvPr/>
        </p:nvSpPr>
        <p:spPr>
          <a:xfrm>
            <a:off x="530400" y="1627050"/>
            <a:ext cx="2734500" cy="4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Node *arr = </a:t>
            </a:r>
            <a:r>
              <a:rPr lang="vi" sz="1800">
                <a:solidFill>
                  <a:schemeClr val="dk1"/>
                </a:solidFill>
              </a:rPr>
              <a:t>0xb3</a:t>
            </a:r>
            <a:endParaRPr sz="1800">
              <a:solidFill>
                <a:schemeClr val="dk1"/>
              </a:solidFill>
            </a:endParaRPr>
          </a:p>
        </p:txBody>
      </p:sp>
      <p:graphicFrame>
        <p:nvGraphicFramePr>
          <p:cNvPr id="207" name="Google Shape;207;p35"/>
          <p:cNvGraphicFramePr/>
          <p:nvPr/>
        </p:nvGraphicFramePr>
        <p:xfrm>
          <a:off x="2542325" y="1485375"/>
          <a:ext cx="3000000" cy="3000000"/>
        </p:xfrm>
        <a:graphic>
          <a:graphicData uri="http://schemas.openxmlformats.org/drawingml/2006/table">
            <a:tbl>
              <a:tblPr>
                <a:noFill/>
                <a:tableStyleId>{414BBED5-F71B-4442-9386-12663883E801}</a:tableStyleId>
              </a:tblPr>
              <a:tblGrid>
                <a:gridCol w="1080000"/>
              </a:tblGrid>
              <a:tr h="381000">
                <a:tc>
                  <a:txBody>
                    <a:bodyPr/>
                    <a:lstStyle/>
                    <a:p>
                      <a:pPr indent="0" lvl="0" marL="0" rtl="0" algn="ctr">
                        <a:spcBef>
                          <a:spcPts val="0"/>
                        </a:spcBef>
                        <a:spcAft>
                          <a:spcPts val="0"/>
                        </a:spcAft>
                        <a:buNone/>
                      </a:pPr>
                      <a:r>
                        <a:rPr lang="vi"/>
                        <a:t>0xb3</a:t>
                      </a:r>
                      <a:endParaRPr/>
                    </a:p>
                  </a:txBody>
                  <a:tcPr marT="91425" marB="91425" marR="91425" marL="91425"/>
                </a:tc>
              </a:tr>
              <a:tr h="381000">
                <a:tc>
                  <a:txBody>
                    <a:bodyPr/>
                    <a:lstStyle/>
                    <a:p>
                      <a:pPr indent="0" lvl="0" marL="0" rtl="0" algn="ctr">
                        <a:spcBef>
                          <a:spcPts val="0"/>
                        </a:spcBef>
                        <a:spcAft>
                          <a:spcPts val="0"/>
                        </a:spcAft>
                        <a:buNone/>
                      </a:pPr>
                      <a:r>
                        <a:rPr lang="vi"/>
                        <a:t>4</a:t>
                      </a:r>
                      <a:endParaRPr/>
                    </a:p>
                  </a:txBody>
                  <a:tcPr marT="91425" marB="91425" marR="91425" marL="91425"/>
                </a:tc>
              </a:tr>
              <a:tr h="381000">
                <a:tc>
                  <a:txBody>
                    <a:bodyPr/>
                    <a:lstStyle/>
                    <a:p>
                      <a:pPr indent="0" lvl="0" marL="0" rtl="0" algn="ctr">
                        <a:spcBef>
                          <a:spcPts val="0"/>
                        </a:spcBef>
                        <a:spcAft>
                          <a:spcPts val="0"/>
                        </a:spcAft>
                        <a:buNone/>
                      </a:pPr>
                      <a:r>
                        <a:rPr lang="vi"/>
                        <a:t>0xa2</a:t>
                      </a:r>
                      <a:endParaRPr/>
                    </a:p>
                  </a:txBody>
                  <a:tcPr marT="91425" marB="91425" marR="91425" marL="91425">
                    <a:solidFill>
                      <a:schemeClr val="lt1"/>
                    </a:solidFill>
                  </a:tcPr>
                </a:tc>
              </a:tr>
            </a:tbl>
          </a:graphicData>
        </a:graphic>
      </p:graphicFrame>
      <p:graphicFrame>
        <p:nvGraphicFramePr>
          <p:cNvPr id="208" name="Google Shape;208;p35"/>
          <p:cNvGraphicFramePr/>
          <p:nvPr/>
        </p:nvGraphicFramePr>
        <p:xfrm>
          <a:off x="5130600" y="1485375"/>
          <a:ext cx="3000000" cy="3000000"/>
        </p:xfrm>
        <a:graphic>
          <a:graphicData uri="http://schemas.openxmlformats.org/drawingml/2006/table">
            <a:tbl>
              <a:tblPr>
                <a:noFill/>
                <a:tableStyleId>{414BBED5-F71B-4442-9386-12663883E801}</a:tableStyleId>
              </a:tblPr>
              <a:tblGrid>
                <a:gridCol w="1080000"/>
              </a:tblGrid>
              <a:tr h="381000">
                <a:tc>
                  <a:txBody>
                    <a:bodyPr/>
                    <a:lstStyle/>
                    <a:p>
                      <a:pPr indent="0" lvl="0" marL="0" rtl="0" algn="ctr">
                        <a:spcBef>
                          <a:spcPts val="0"/>
                        </a:spcBef>
                        <a:spcAft>
                          <a:spcPts val="0"/>
                        </a:spcAft>
                        <a:buNone/>
                      </a:pPr>
                      <a:r>
                        <a:rPr lang="vi"/>
                        <a:t>0xc2</a:t>
                      </a:r>
                      <a:endParaRPr/>
                    </a:p>
                  </a:txBody>
                  <a:tcPr marT="91425" marB="91425" marR="91425" marL="91425"/>
                </a:tc>
              </a:tr>
              <a:tr h="381000">
                <a:tc>
                  <a:txBody>
                    <a:bodyPr/>
                    <a:lstStyle/>
                    <a:p>
                      <a:pPr indent="0" lvl="0" marL="0" rtl="0" algn="ctr">
                        <a:spcBef>
                          <a:spcPts val="0"/>
                        </a:spcBef>
                        <a:spcAft>
                          <a:spcPts val="0"/>
                        </a:spcAft>
                        <a:buNone/>
                      </a:pPr>
                      <a:r>
                        <a:rPr lang="vi"/>
                        <a:t>10</a:t>
                      </a:r>
                      <a:endParaRPr/>
                    </a:p>
                  </a:txBody>
                  <a:tcPr marT="91425" marB="91425" marR="91425" marL="91425"/>
                </a:tc>
              </a:tr>
              <a:tr h="381000">
                <a:tc>
                  <a:txBody>
                    <a:bodyPr/>
                    <a:lstStyle/>
                    <a:p>
                      <a:pPr indent="0" lvl="0" marL="0" rtl="0" algn="ctr">
                        <a:spcBef>
                          <a:spcPts val="0"/>
                        </a:spcBef>
                        <a:spcAft>
                          <a:spcPts val="0"/>
                        </a:spcAft>
                        <a:buNone/>
                      </a:pPr>
                      <a:r>
                        <a:rPr lang="vi"/>
                        <a:t>NULL</a:t>
                      </a:r>
                      <a:endParaRPr/>
                    </a:p>
                  </a:txBody>
                  <a:tcPr marT="91425" marB="91425" marR="91425" marL="9142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6"/>
          <p:cNvSpPr txBox="1"/>
          <p:nvPr>
            <p:ph type="ctrTitle"/>
          </p:nvPr>
        </p:nvSpPr>
        <p:spPr>
          <a:xfrm>
            <a:off x="311700" y="744575"/>
            <a:ext cx="8520600" cy="5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800"/>
              <a:t>Binary search</a:t>
            </a:r>
            <a:endParaRPr sz="2800"/>
          </a:p>
        </p:txBody>
      </p:sp>
      <p:graphicFrame>
        <p:nvGraphicFramePr>
          <p:cNvPr id="214" name="Google Shape;214;p36"/>
          <p:cNvGraphicFramePr/>
          <p:nvPr/>
        </p:nvGraphicFramePr>
        <p:xfrm>
          <a:off x="3803400" y="1485375"/>
          <a:ext cx="3000000" cy="3000000"/>
        </p:xfrm>
        <a:graphic>
          <a:graphicData uri="http://schemas.openxmlformats.org/drawingml/2006/table">
            <a:tbl>
              <a:tblPr>
                <a:noFill/>
                <a:tableStyleId>{414BBED5-F71B-4442-9386-12663883E801}</a:tableStyleId>
              </a:tblPr>
              <a:tblGrid>
                <a:gridCol w="1080000"/>
              </a:tblGrid>
              <a:tr h="381000">
                <a:tc>
                  <a:txBody>
                    <a:bodyPr/>
                    <a:lstStyle/>
                    <a:p>
                      <a:pPr indent="0" lvl="0" marL="0" rtl="0" algn="ctr">
                        <a:spcBef>
                          <a:spcPts val="0"/>
                        </a:spcBef>
                        <a:spcAft>
                          <a:spcPts val="0"/>
                        </a:spcAft>
                        <a:buNone/>
                      </a:pPr>
                      <a:r>
                        <a:rPr lang="vi"/>
                        <a:t>0xa2</a:t>
                      </a:r>
                      <a:endParaRPr/>
                    </a:p>
                  </a:txBody>
                  <a:tcPr marT="91425" marB="91425" marR="91425" marL="91425"/>
                </a:tc>
              </a:tr>
              <a:tr h="381000">
                <a:tc>
                  <a:txBody>
                    <a:bodyPr/>
                    <a:lstStyle/>
                    <a:p>
                      <a:pPr indent="0" lvl="0" marL="0" rtl="0" algn="ctr">
                        <a:spcBef>
                          <a:spcPts val="0"/>
                        </a:spcBef>
                        <a:spcAft>
                          <a:spcPts val="0"/>
                        </a:spcAft>
                        <a:buNone/>
                      </a:pPr>
                      <a:r>
                        <a:rPr lang="vi"/>
                        <a:t>7</a:t>
                      </a:r>
                      <a:endParaRPr/>
                    </a:p>
                  </a:txBody>
                  <a:tcPr marT="91425" marB="91425" marR="91425" marL="91425"/>
                </a:tc>
              </a:tr>
              <a:tr h="381000">
                <a:tc>
                  <a:txBody>
                    <a:bodyPr/>
                    <a:lstStyle/>
                    <a:p>
                      <a:pPr indent="0" lvl="0" marL="0" rtl="0" algn="ctr">
                        <a:spcBef>
                          <a:spcPts val="0"/>
                        </a:spcBef>
                        <a:spcAft>
                          <a:spcPts val="0"/>
                        </a:spcAft>
                        <a:buNone/>
                      </a:pPr>
                      <a:r>
                        <a:rPr lang="vi"/>
                        <a:t>0xc2</a:t>
                      </a:r>
                      <a:endParaRPr/>
                    </a:p>
                  </a:txBody>
                  <a:tcPr marT="91425" marB="91425" marR="91425" marL="91425">
                    <a:solidFill>
                      <a:schemeClr val="lt1"/>
                    </a:solidFill>
                  </a:tcPr>
                </a:tc>
              </a:tr>
            </a:tbl>
          </a:graphicData>
        </a:graphic>
      </p:graphicFrame>
      <p:sp>
        <p:nvSpPr>
          <p:cNvPr id="215" name="Google Shape;215;p36"/>
          <p:cNvSpPr txBox="1"/>
          <p:nvPr/>
        </p:nvSpPr>
        <p:spPr>
          <a:xfrm>
            <a:off x="530400" y="1627050"/>
            <a:ext cx="2734500" cy="4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Node *arr = </a:t>
            </a:r>
            <a:r>
              <a:rPr lang="vi" sz="1800">
                <a:solidFill>
                  <a:schemeClr val="dk1"/>
                </a:solidFill>
              </a:rPr>
              <a:t>0xb3</a:t>
            </a:r>
            <a:endParaRPr sz="1800">
              <a:solidFill>
                <a:schemeClr val="dk1"/>
              </a:solidFill>
            </a:endParaRPr>
          </a:p>
        </p:txBody>
      </p:sp>
      <p:graphicFrame>
        <p:nvGraphicFramePr>
          <p:cNvPr id="216" name="Google Shape;216;p36"/>
          <p:cNvGraphicFramePr/>
          <p:nvPr/>
        </p:nvGraphicFramePr>
        <p:xfrm>
          <a:off x="2542325" y="1485375"/>
          <a:ext cx="3000000" cy="3000000"/>
        </p:xfrm>
        <a:graphic>
          <a:graphicData uri="http://schemas.openxmlformats.org/drawingml/2006/table">
            <a:tbl>
              <a:tblPr>
                <a:noFill/>
                <a:tableStyleId>{414BBED5-F71B-4442-9386-12663883E801}</a:tableStyleId>
              </a:tblPr>
              <a:tblGrid>
                <a:gridCol w="1080000"/>
              </a:tblGrid>
              <a:tr h="381000">
                <a:tc>
                  <a:txBody>
                    <a:bodyPr/>
                    <a:lstStyle/>
                    <a:p>
                      <a:pPr indent="0" lvl="0" marL="0" rtl="0" algn="ctr">
                        <a:spcBef>
                          <a:spcPts val="0"/>
                        </a:spcBef>
                        <a:spcAft>
                          <a:spcPts val="0"/>
                        </a:spcAft>
                        <a:buNone/>
                      </a:pPr>
                      <a:r>
                        <a:rPr lang="vi"/>
                        <a:t>0xb3</a:t>
                      </a:r>
                      <a:endParaRPr/>
                    </a:p>
                  </a:txBody>
                  <a:tcPr marT="91425" marB="91425" marR="91425" marL="91425"/>
                </a:tc>
              </a:tr>
              <a:tr h="381000">
                <a:tc>
                  <a:txBody>
                    <a:bodyPr/>
                    <a:lstStyle/>
                    <a:p>
                      <a:pPr indent="0" lvl="0" marL="0" rtl="0" algn="ctr">
                        <a:spcBef>
                          <a:spcPts val="0"/>
                        </a:spcBef>
                        <a:spcAft>
                          <a:spcPts val="0"/>
                        </a:spcAft>
                        <a:buNone/>
                      </a:pPr>
                      <a:r>
                        <a:rPr lang="vi"/>
                        <a:t>4</a:t>
                      </a:r>
                      <a:endParaRPr/>
                    </a:p>
                  </a:txBody>
                  <a:tcPr marT="91425" marB="91425" marR="91425" marL="91425"/>
                </a:tc>
              </a:tr>
              <a:tr h="381000">
                <a:tc>
                  <a:txBody>
                    <a:bodyPr/>
                    <a:lstStyle/>
                    <a:p>
                      <a:pPr indent="0" lvl="0" marL="0" rtl="0" algn="ctr">
                        <a:spcBef>
                          <a:spcPts val="0"/>
                        </a:spcBef>
                        <a:spcAft>
                          <a:spcPts val="0"/>
                        </a:spcAft>
                        <a:buNone/>
                      </a:pPr>
                      <a:r>
                        <a:rPr lang="vi"/>
                        <a:t>0xa2</a:t>
                      </a:r>
                      <a:endParaRPr/>
                    </a:p>
                  </a:txBody>
                  <a:tcPr marT="91425" marB="91425" marR="91425" marL="91425">
                    <a:solidFill>
                      <a:schemeClr val="lt1"/>
                    </a:solidFill>
                  </a:tcPr>
                </a:tc>
              </a:tr>
            </a:tbl>
          </a:graphicData>
        </a:graphic>
      </p:graphicFrame>
      <p:graphicFrame>
        <p:nvGraphicFramePr>
          <p:cNvPr id="217" name="Google Shape;217;p36"/>
          <p:cNvGraphicFramePr/>
          <p:nvPr/>
        </p:nvGraphicFramePr>
        <p:xfrm>
          <a:off x="5130600" y="1485375"/>
          <a:ext cx="3000000" cy="3000000"/>
        </p:xfrm>
        <a:graphic>
          <a:graphicData uri="http://schemas.openxmlformats.org/drawingml/2006/table">
            <a:tbl>
              <a:tblPr>
                <a:noFill/>
                <a:tableStyleId>{414BBED5-F71B-4442-9386-12663883E801}</a:tableStyleId>
              </a:tblPr>
              <a:tblGrid>
                <a:gridCol w="1080000"/>
              </a:tblGrid>
              <a:tr h="381000">
                <a:tc>
                  <a:txBody>
                    <a:bodyPr/>
                    <a:lstStyle/>
                    <a:p>
                      <a:pPr indent="0" lvl="0" marL="0" rtl="0" algn="ctr">
                        <a:spcBef>
                          <a:spcPts val="0"/>
                        </a:spcBef>
                        <a:spcAft>
                          <a:spcPts val="0"/>
                        </a:spcAft>
                        <a:buNone/>
                      </a:pPr>
                      <a:r>
                        <a:rPr lang="vi"/>
                        <a:t>0xc2</a:t>
                      </a:r>
                      <a:endParaRPr/>
                    </a:p>
                  </a:txBody>
                  <a:tcPr marT="91425" marB="91425" marR="91425" marL="91425"/>
                </a:tc>
              </a:tr>
              <a:tr h="381000">
                <a:tc>
                  <a:txBody>
                    <a:bodyPr/>
                    <a:lstStyle/>
                    <a:p>
                      <a:pPr indent="0" lvl="0" marL="0" rtl="0" algn="ctr">
                        <a:spcBef>
                          <a:spcPts val="0"/>
                        </a:spcBef>
                        <a:spcAft>
                          <a:spcPts val="0"/>
                        </a:spcAft>
                        <a:buNone/>
                      </a:pPr>
                      <a:r>
                        <a:rPr lang="vi"/>
                        <a:t>10</a:t>
                      </a:r>
                      <a:endParaRPr/>
                    </a:p>
                  </a:txBody>
                  <a:tcPr marT="91425" marB="91425" marR="91425" marL="91425"/>
                </a:tc>
              </a:tr>
              <a:tr h="381000">
                <a:tc>
                  <a:txBody>
                    <a:bodyPr/>
                    <a:lstStyle/>
                    <a:p>
                      <a:pPr indent="0" lvl="0" marL="0" rtl="0" algn="ctr">
                        <a:spcBef>
                          <a:spcPts val="0"/>
                        </a:spcBef>
                        <a:spcAft>
                          <a:spcPts val="0"/>
                        </a:spcAft>
                        <a:buNone/>
                      </a:pPr>
                      <a:r>
                        <a:rPr lang="vi"/>
                        <a:t>NULL</a:t>
                      </a:r>
                      <a:endParaRPr/>
                    </a:p>
                  </a:txBody>
                  <a:tcPr marT="91425" marB="91425" marR="91425" marL="91425"/>
                </a:tc>
              </a:tr>
            </a:tbl>
          </a:graphicData>
        </a:graphic>
      </p:graphicFrame>
      <p:graphicFrame>
        <p:nvGraphicFramePr>
          <p:cNvPr id="218" name="Google Shape;218;p36"/>
          <p:cNvGraphicFramePr/>
          <p:nvPr/>
        </p:nvGraphicFramePr>
        <p:xfrm>
          <a:off x="2184900" y="3459250"/>
          <a:ext cx="3000000" cy="3000000"/>
        </p:xfrm>
        <a:graphic>
          <a:graphicData uri="http://schemas.openxmlformats.org/drawingml/2006/table">
            <a:tbl>
              <a:tblPr>
                <a:noFill/>
                <a:tableStyleId>{414BBED5-F71B-4442-9386-12663883E801}</a:tableStyleId>
              </a:tblPr>
              <a:tblGrid>
                <a:gridCol w="1080000"/>
              </a:tblGrid>
              <a:tr h="381000">
                <a:tc>
                  <a:txBody>
                    <a:bodyPr/>
                    <a:lstStyle/>
                    <a:p>
                      <a:pPr indent="0" lvl="0" marL="0" rtl="0" algn="ctr">
                        <a:spcBef>
                          <a:spcPts val="0"/>
                        </a:spcBef>
                        <a:spcAft>
                          <a:spcPts val="0"/>
                        </a:spcAft>
                        <a:buNone/>
                      </a:pPr>
                      <a:r>
                        <a:rPr lang="vi"/>
                        <a:t>0xd3</a:t>
                      </a:r>
                      <a:endParaRPr/>
                    </a:p>
                  </a:txBody>
                  <a:tcPr marT="91425" marB="91425" marR="91425" marL="91425"/>
                </a:tc>
              </a:tr>
              <a:tr h="381000">
                <a:tc>
                  <a:txBody>
                    <a:bodyPr/>
                    <a:lstStyle/>
                    <a:p>
                      <a:pPr indent="0" lvl="0" marL="0" rtl="0" algn="ctr">
                        <a:spcBef>
                          <a:spcPts val="0"/>
                        </a:spcBef>
                        <a:spcAft>
                          <a:spcPts val="0"/>
                        </a:spcAft>
                        <a:buNone/>
                      </a:pPr>
                      <a:r>
                        <a:rPr lang="vi"/>
                        <a:t>8</a:t>
                      </a:r>
                      <a:endParaRPr/>
                    </a:p>
                  </a:txBody>
                  <a:tcPr marT="91425" marB="91425" marR="91425" marL="91425"/>
                </a:tc>
              </a:tr>
              <a:tr h="381000">
                <a:tc>
                  <a:txBody>
                    <a:bodyPr/>
                    <a:lstStyle/>
                    <a:p>
                      <a:pPr indent="0" lvl="0" marL="0" rtl="0" algn="ctr">
                        <a:spcBef>
                          <a:spcPts val="0"/>
                        </a:spcBef>
                        <a:spcAft>
                          <a:spcPts val="0"/>
                        </a:spcAft>
                        <a:buNone/>
                      </a:pPr>
                      <a:r>
                        <a:rPr lang="vi"/>
                        <a:t>NULL</a:t>
                      </a:r>
                      <a:endParaRPr/>
                    </a:p>
                  </a:txBody>
                  <a:tcPr marT="91425" marB="91425" marR="91425" marL="91425"/>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7"/>
          <p:cNvSpPr txBox="1"/>
          <p:nvPr>
            <p:ph type="ctrTitle"/>
          </p:nvPr>
        </p:nvSpPr>
        <p:spPr>
          <a:xfrm>
            <a:off x="311700" y="744575"/>
            <a:ext cx="8520600" cy="5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800"/>
              <a:t>Binary search</a:t>
            </a:r>
            <a:endParaRPr sz="2800"/>
          </a:p>
        </p:txBody>
      </p:sp>
      <p:graphicFrame>
        <p:nvGraphicFramePr>
          <p:cNvPr id="224" name="Google Shape;224;p37"/>
          <p:cNvGraphicFramePr/>
          <p:nvPr/>
        </p:nvGraphicFramePr>
        <p:xfrm>
          <a:off x="3803400" y="1485375"/>
          <a:ext cx="3000000" cy="3000000"/>
        </p:xfrm>
        <a:graphic>
          <a:graphicData uri="http://schemas.openxmlformats.org/drawingml/2006/table">
            <a:tbl>
              <a:tblPr>
                <a:noFill/>
                <a:tableStyleId>{414BBED5-F71B-4442-9386-12663883E801}</a:tableStyleId>
              </a:tblPr>
              <a:tblGrid>
                <a:gridCol w="1080000"/>
              </a:tblGrid>
              <a:tr h="381000">
                <a:tc>
                  <a:txBody>
                    <a:bodyPr/>
                    <a:lstStyle/>
                    <a:p>
                      <a:pPr indent="0" lvl="0" marL="0" rtl="0" algn="ctr">
                        <a:spcBef>
                          <a:spcPts val="0"/>
                        </a:spcBef>
                        <a:spcAft>
                          <a:spcPts val="0"/>
                        </a:spcAft>
                        <a:buNone/>
                      </a:pPr>
                      <a:r>
                        <a:rPr lang="vi"/>
                        <a:t>0xa2</a:t>
                      </a:r>
                      <a:endParaRPr/>
                    </a:p>
                  </a:txBody>
                  <a:tcPr marT="91425" marB="91425" marR="91425" marL="91425"/>
                </a:tc>
              </a:tr>
              <a:tr h="381000">
                <a:tc>
                  <a:txBody>
                    <a:bodyPr/>
                    <a:lstStyle/>
                    <a:p>
                      <a:pPr indent="0" lvl="0" marL="0" rtl="0" algn="ctr">
                        <a:spcBef>
                          <a:spcPts val="0"/>
                        </a:spcBef>
                        <a:spcAft>
                          <a:spcPts val="0"/>
                        </a:spcAft>
                        <a:buNone/>
                      </a:pPr>
                      <a:r>
                        <a:rPr lang="vi"/>
                        <a:t>7</a:t>
                      </a:r>
                      <a:endParaRPr/>
                    </a:p>
                  </a:txBody>
                  <a:tcPr marT="91425" marB="91425" marR="91425" marL="91425"/>
                </a:tc>
              </a:tr>
              <a:tr h="381000">
                <a:tc>
                  <a:txBody>
                    <a:bodyPr/>
                    <a:lstStyle/>
                    <a:p>
                      <a:pPr indent="0" lvl="0" marL="0" rtl="0" algn="ctr">
                        <a:spcBef>
                          <a:spcPts val="0"/>
                        </a:spcBef>
                        <a:spcAft>
                          <a:spcPts val="0"/>
                        </a:spcAft>
                        <a:buNone/>
                      </a:pPr>
                      <a:r>
                        <a:rPr lang="vi"/>
                        <a:t>0xc2</a:t>
                      </a:r>
                      <a:endParaRPr/>
                    </a:p>
                  </a:txBody>
                  <a:tcPr marT="91425" marB="91425" marR="91425" marL="91425">
                    <a:solidFill>
                      <a:schemeClr val="lt1"/>
                    </a:solidFill>
                  </a:tcPr>
                </a:tc>
              </a:tr>
            </a:tbl>
          </a:graphicData>
        </a:graphic>
      </p:graphicFrame>
      <p:sp>
        <p:nvSpPr>
          <p:cNvPr id="225" name="Google Shape;225;p37"/>
          <p:cNvSpPr txBox="1"/>
          <p:nvPr/>
        </p:nvSpPr>
        <p:spPr>
          <a:xfrm>
            <a:off x="530400" y="1627050"/>
            <a:ext cx="2734500" cy="4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Node *arr = </a:t>
            </a:r>
            <a:r>
              <a:rPr lang="vi" sz="1800">
                <a:solidFill>
                  <a:schemeClr val="dk1"/>
                </a:solidFill>
              </a:rPr>
              <a:t>0xb3</a:t>
            </a:r>
            <a:endParaRPr sz="1800">
              <a:solidFill>
                <a:schemeClr val="dk1"/>
              </a:solidFill>
            </a:endParaRPr>
          </a:p>
        </p:txBody>
      </p:sp>
      <p:graphicFrame>
        <p:nvGraphicFramePr>
          <p:cNvPr id="226" name="Google Shape;226;p37"/>
          <p:cNvGraphicFramePr/>
          <p:nvPr/>
        </p:nvGraphicFramePr>
        <p:xfrm>
          <a:off x="2542325" y="1485375"/>
          <a:ext cx="3000000" cy="3000000"/>
        </p:xfrm>
        <a:graphic>
          <a:graphicData uri="http://schemas.openxmlformats.org/drawingml/2006/table">
            <a:tbl>
              <a:tblPr>
                <a:noFill/>
                <a:tableStyleId>{414BBED5-F71B-4442-9386-12663883E801}</a:tableStyleId>
              </a:tblPr>
              <a:tblGrid>
                <a:gridCol w="1080000"/>
              </a:tblGrid>
              <a:tr h="381000">
                <a:tc>
                  <a:txBody>
                    <a:bodyPr/>
                    <a:lstStyle/>
                    <a:p>
                      <a:pPr indent="0" lvl="0" marL="0" rtl="0" algn="ctr">
                        <a:spcBef>
                          <a:spcPts val="0"/>
                        </a:spcBef>
                        <a:spcAft>
                          <a:spcPts val="0"/>
                        </a:spcAft>
                        <a:buNone/>
                      </a:pPr>
                      <a:r>
                        <a:rPr lang="vi"/>
                        <a:t>0xb3</a:t>
                      </a:r>
                      <a:endParaRPr/>
                    </a:p>
                  </a:txBody>
                  <a:tcPr marT="91425" marB="91425" marR="91425" marL="91425"/>
                </a:tc>
              </a:tr>
              <a:tr h="381000">
                <a:tc>
                  <a:txBody>
                    <a:bodyPr/>
                    <a:lstStyle/>
                    <a:p>
                      <a:pPr indent="0" lvl="0" marL="0" rtl="0" algn="ctr">
                        <a:spcBef>
                          <a:spcPts val="0"/>
                        </a:spcBef>
                        <a:spcAft>
                          <a:spcPts val="0"/>
                        </a:spcAft>
                        <a:buNone/>
                      </a:pPr>
                      <a:r>
                        <a:rPr lang="vi"/>
                        <a:t>4</a:t>
                      </a:r>
                      <a:endParaRPr/>
                    </a:p>
                  </a:txBody>
                  <a:tcPr marT="91425" marB="91425" marR="91425" marL="91425"/>
                </a:tc>
              </a:tr>
              <a:tr h="381000">
                <a:tc>
                  <a:txBody>
                    <a:bodyPr/>
                    <a:lstStyle/>
                    <a:p>
                      <a:pPr indent="0" lvl="0" marL="0" rtl="0" algn="ctr">
                        <a:spcBef>
                          <a:spcPts val="0"/>
                        </a:spcBef>
                        <a:spcAft>
                          <a:spcPts val="0"/>
                        </a:spcAft>
                        <a:buNone/>
                      </a:pPr>
                      <a:r>
                        <a:rPr lang="vi"/>
                        <a:t>0xa2</a:t>
                      </a:r>
                      <a:endParaRPr/>
                    </a:p>
                  </a:txBody>
                  <a:tcPr marT="91425" marB="91425" marR="91425" marL="91425">
                    <a:solidFill>
                      <a:schemeClr val="lt1"/>
                    </a:solidFill>
                  </a:tcPr>
                </a:tc>
              </a:tr>
            </a:tbl>
          </a:graphicData>
        </a:graphic>
      </p:graphicFrame>
      <p:graphicFrame>
        <p:nvGraphicFramePr>
          <p:cNvPr id="227" name="Google Shape;227;p37"/>
          <p:cNvGraphicFramePr/>
          <p:nvPr/>
        </p:nvGraphicFramePr>
        <p:xfrm>
          <a:off x="5130600" y="1485375"/>
          <a:ext cx="3000000" cy="3000000"/>
        </p:xfrm>
        <a:graphic>
          <a:graphicData uri="http://schemas.openxmlformats.org/drawingml/2006/table">
            <a:tbl>
              <a:tblPr>
                <a:noFill/>
                <a:tableStyleId>{414BBED5-F71B-4442-9386-12663883E801}</a:tableStyleId>
              </a:tblPr>
              <a:tblGrid>
                <a:gridCol w="1080000"/>
              </a:tblGrid>
              <a:tr h="381000">
                <a:tc>
                  <a:txBody>
                    <a:bodyPr/>
                    <a:lstStyle/>
                    <a:p>
                      <a:pPr indent="0" lvl="0" marL="0" rtl="0" algn="ctr">
                        <a:spcBef>
                          <a:spcPts val="0"/>
                        </a:spcBef>
                        <a:spcAft>
                          <a:spcPts val="0"/>
                        </a:spcAft>
                        <a:buNone/>
                      </a:pPr>
                      <a:r>
                        <a:rPr lang="vi"/>
                        <a:t>0xc2</a:t>
                      </a:r>
                      <a:endParaRPr/>
                    </a:p>
                  </a:txBody>
                  <a:tcPr marT="91425" marB="91425" marR="91425" marL="91425"/>
                </a:tc>
              </a:tr>
              <a:tr h="381000">
                <a:tc>
                  <a:txBody>
                    <a:bodyPr/>
                    <a:lstStyle/>
                    <a:p>
                      <a:pPr indent="0" lvl="0" marL="0" rtl="0" algn="ctr">
                        <a:spcBef>
                          <a:spcPts val="0"/>
                        </a:spcBef>
                        <a:spcAft>
                          <a:spcPts val="0"/>
                        </a:spcAft>
                        <a:buNone/>
                      </a:pPr>
                      <a:r>
                        <a:rPr lang="vi"/>
                        <a:t>10</a:t>
                      </a:r>
                      <a:endParaRPr/>
                    </a:p>
                  </a:txBody>
                  <a:tcPr marT="91425" marB="91425" marR="91425" marL="91425"/>
                </a:tc>
              </a:tr>
              <a:tr h="381000">
                <a:tc>
                  <a:txBody>
                    <a:bodyPr/>
                    <a:lstStyle/>
                    <a:p>
                      <a:pPr indent="0" lvl="0" marL="0" rtl="0" algn="ctr">
                        <a:spcBef>
                          <a:spcPts val="0"/>
                        </a:spcBef>
                        <a:spcAft>
                          <a:spcPts val="0"/>
                        </a:spcAft>
                        <a:buNone/>
                      </a:pPr>
                      <a:r>
                        <a:rPr lang="vi"/>
                        <a:t>NULL</a:t>
                      </a:r>
                      <a:endParaRPr/>
                    </a:p>
                  </a:txBody>
                  <a:tcPr marT="91425" marB="91425" marR="91425" marL="91425"/>
                </a:tc>
              </a:tr>
            </a:tbl>
          </a:graphicData>
        </a:graphic>
      </p:graphicFrame>
      <p:graphicFrame>
        <p:nvGraphicFramePr>
          <p:cNvPr id="228" name="Google Shape;228;p37"/>
          <p:cNvGraphicFramePr/>
          <p:nvPr/>
        </p:nvGraphicFramePr>
        <p:xfrm>
          <a:off x="2184900" y="3459250"/>
          <a:ext cx="3000000" cy="3000000"/>
        </p:xfrm>
        <a:graphic>
          <a:graphicData uri="http://schemas.openxmlformats.org/drawingml/2006/table">
            <a:tbl>
              <a:tblPr>
                <a:noFill/>
                <a:tableStyleId>{414BBED5-F71B-4442-9386-12663883E801}</a:tableStyleId>
              </a:tblPr>
              <a:tblGrid>
                <a:gridCol w="1080000"/>
              </a:tblGrid>
              <a:tr h="381000">
                <a:tc>
                  <a:txBody>
                    <a:bodyPr/>
                    <a:lstStyle/>
                    <a:p>
                      <a:pPr indent="0" lvl="0" marL="0" rtl="0" algn="ctr">
                        <a:spcBef>
                          <a:spcPts val="0"/>
                        </a:spcBef>
                        <a:spcAft>
                          <a:spcPts val="0"/>
                        </a:spcAft>
                        <a:buNone/>
                      </a:pPr>
                      <a:r>
                        <a:rPr lang="vi"/>
                        <a:t>0xd3</a:t>
                      </a:r>
                      <a:endParaRPr/>
                    </a:p>
                  </a:txBody>
                  <a:tcPr marT="91425" marB="91425" marR="91425" marL="91425"/>
                </a:tc>
              </a:tr>
              <a:tr h="381000">
                <a:tc>
                  <a:txBody>
                    <a:bodyPr/>
                    <a:lstStyle/>
                    <a:p>
                      <a:pPr indent="0" lvl="0" marL="0" rtl="0" algn="ctr">
                        <a:spcBef>
                          <a:spcPts val="0"/>
                        </a:spcBef>
                        <a:spcAft>
                          <a:spcPts val="0"/>
                        </a:spcAft>
                        <a:buNone/>
                      </a:pPr>
                      <a:r>
                        <a:rPr lang="vi"/>
                        <a:t>8</a:t>
                      </a:r>
                      <a:endParaRPr/>
                    </a:p>
                  </a:txBody>
                  <a:tcPr marT="91425" marB="91425" marR="91425" marL="91425"/>
                </a:tc>
              </a:tr>
              <a:tr h="381000">
                <a:tc>
                  <a:txBody>
                    <a:bodyPr/>
                    <a:lstStyle/>
                    <a:p>
                      <a:pPr indent="0" lvl="0" marL="0" rtl="0" algn="ctr">
                        <a:spcBef>
                          <a:spcPts val="0"/>
                        </a:spcBef>
                        <a:spcAft>
                          <a:spcPts val="0"/>
                        </a:spcAft>
                        <a:buNone/>
                      </a:pPr>
                      <a:r>
                        <a:rPr lang="vi"/>
                        <a:t>0xc2</a:t>
                      </a:r>
                      <a:endParaRPr/>
                    </a:p>
                  </a:txBody>
                  <a:tcPr marT="91425" marB="91425" marR="91425" marL="91425">
                    <a:solidFill>
                      <a:schemeClr val="accent1"/>
                    </a:solid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8"/>
          <p:cNvSpPr txBox="1"/>
          <p:nvPr>
            <p:ph type="ctrTitle"/>
          </p:nvPr>
        </p:nvSpPr>
        <p:spPr>
          <a:xfrm>
            <a:off x="311700" y="744575"/>
            <a:ext cx="8520600" cy="5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800"/>
              <a:t>Binary search</a:t>
            </a:r>
            <a:endParaRPr sz="2800"/>
          </a:p>
        </p:txBody>
      </p:sp>
      <p:graphicFrame>
        <p:nvGraphicFramePr>
          <p:cNvPr id="234" name="Google Shape;234;p38"/>
          <p:cNvGraphicFramePr/>
          <p:nvPr/>
        </p:nvGraphicFramePr>
        <p:xfrm>
          <a:off x="3803400" y="1485375"/>
          <a:ext cx="3000000" cy="3000000"/>
        </p:xfrm>
        <a:graphic>
          <a:graphicData uri="http://schemas.openxmlformats.org/drawingml/2006/table">
            <a:tbl>
              <a:tblPr>
                <a:noFill/>
                <a:tableStyleId>{414BBED5-F71B-4442-9386-12663883E801}</a:tableStyleId>
              </a:tblPr>
              <a:tblGrid>
                <a:gridCol w="1080000"/>
              </a:tblGrid>
              <a:tr h="381000">
                <a:tc>
                  <a:txBody>
                    <a:bodyPr/>
                    <a:lstStyle/>
                    <a:p>
                      <a:pPr indent="0" lvl="0" marL="0" rtl="0" algn="ctr">
                        <a:spcBef>
                          <a:spcPts val="0"/>
                        </a:spcBef>
                        <a:spcAft>
                          <a:spcPts val="0"/>
                        </a:spcAft>
                        <a:buNone/>
                      </a:pPr>
                      <a:r>
                        <a:rPr lang="vi"/>
                        <a:t>0xa2</a:t>
                      </a:r>
                      <a:endParaRPr/>
                    </a:p>
                  </a:txBody>
                  <a:tcPr marT="91425" marB="91425" marR="91425" marL="91425"/>
                </a:tc>
              </a:tr>
              <a:tr h="381000">
                <a:tc>
                  <a:txBody>
                    <a:bodyPr/>
                    <a:lstStyle/>
                    <a:p>
                      <a:pPr indent="0" lvl="0" marL="0" rtl="0" algn="ctr">
                        <a:spcBef>
                          <a:spcPts val="0"/>
                        </a:spcBef>
                        <a:spcAft>
                          <a:spcPts val="0"/>
                        </a:spcAft>
                        <a:buNone/>
                      </a:pPr>
                      <a:r>
                        <a:rPr lang="vi"/>
                        <a:t>7</a:t>
                      </a:r>
                      <a:endParaRPr/>
                    </a:p>
                  </a:txBody>
                  <a:tcPr marT="91425" marB="91425" marR="91425" marL="91425"/>
                </a:tc>
              </a:tr>
              <a:tr h="381000">
                <a:tc>
                  <a:txBody>
                    <a:bodyPr/>
                    <a:lstStyle/>
                    <a:p>
                      <a:pPr indent="0" lvl="0" marL="0" rtl="0" algn="ctr">
                        <a:spcBef>
                          <a:spcPts val="0"/>
                        </a:spcBef>
                        <a:spcAft>
                          <a:spcPts val="0"/>
                        </a:spcAft>
                        <a:buNone/>
                      </a:pPr>
                      <a:r>
                        <a:rPr lang="vi"/>
                        <a:t>0xd3</a:t>
                      </a:r>
                      <a:endParaRPr/>
                    </a:p>
                  </a:txBody>
                  <a:tcPr marT="91425" marB="91425" marR="91425" marL="91425">
                    <a:solidFill>
                      <a:srgbClr val="FF0000"/>
                    </a:solidFill>
                  </a:tcPr>
                </a:tc>
              </a:tr>
            </a:tbl>
          </a:graphicData>
        </a:graphic>
      </p:graphicFrame>
      <p:sp>
        <p:nvSpPr>
          <p:cNvPr id="235" name="Google Shape;235;p38"/>
          <p:cNvSpPr txBox="1"/>
          <p:nvPr/>
        </p:nvSpPr>
        <p:spPr>
          <a:xfrm>
            <a:off x="530400" y="1627050"/>
            <a:ext cx="2734500" cy="4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Node *arr = </a:t>
            </a:r>
            <a:r>
              <a:rPr lang="vi" sz="1800">
                <a:solidFill>
                  <a:schemeClr val="dk1"/>
                </a:solidFill>
              </a:rPr>
              <a:t>0xb3</a:t>
            </a:r>
            <a:endParaRPr sz="1800">
              <a:solidFill>
                <a:schemeClr val="dk1"/>
              </a:solidFill>
            </a:endParaRPr>
          </a:p>
        </p:txBody>
      </p:sp>
      <p:graphicFrame>
        <p:nvGraphicFramePr>
          <p:cNvPr id="236" name="Google Shape;236;p38"/>
          <p:cNvGraphicFramePr/>
          <p:nvPr/>
        </p:nvGraphicFramePr>
        <p:xfrm>
          <a:off x="2542325" y="1485375"/>
          <a:ext cx="3000000" cy="3000000"/>
        </p:xfrm>
        <a:graphic>
          <a:graphicData uri="http://schemas.openxmlformats.org/drawingml/2006/table">
            <a:tbl>
              <a:tblPr>
                <a:noFill/>
                <a:tableStyleId>{414BBED5-F71B-4442-9386-12663883E801}</a:tableStyleId>
              </a:tblPr>
              <a:tblGrid>
                <a:gridCol w="1080000"/>
              </a:tblGrid>
              <a:tr h="381000">
                <a:tc>
                  <a:txBody>
                    <a:bodyPr/>
                    <a:lstStyle/>
                    <a:p>
                      <a:pPr indent="0" lvl="0" marL="0" rtl="0" algn="ctr">
                        <a:spcBef>
                          <a:spcPts val="0"/>
                        </a:spcBef>
                        <a:spcAft>
                          <a:spcPts val="0"/>
                        </a:spcAft>
                        <a:buNone/>
                      </a:pPr>
                      <a:r>
                        <a:rPr lang="vi"/>
                        <a:t>0xb3</a:t>
                      </a:r>
                      <a:endParaRPr/>
                    </a:p>
                  </a:txBody>
                  <a:tcPr marT="91425" marB="91425" marR="91425" marL="91425"/>
                </a:tc>
              </a:tr>
              <a:tr h="381000">
                <a:tc>
                  <a:txBody>
                    <a:bodyPr/>
                    <a:lstStyle/>
                    <a:p>
                      <a:pPr indent="0" lvl="0" marL="0" rtl="0" algn="ctr">
                        <a:spcBef>
                          <a:spcPts val="0"/>
                        </a:spcBef>
                        <a:spcAft>
                          <a:spcPts val="0"/>
                        </a:spcAft>
                        <a:buNone/>
                      </a:pPr>
                      <a:r>
                        <a:rPr lang="vi"/>
                        <a:t>4</a:t>
                      </a:r>
                      <a:endParaRPr/>
                    </a:p>
                  </a:txBody>
                  <a:tcPr marT="91425" marB="91425" marR="91425" marL="91425"/>
                </a:tc>
              </a:tr>
              <a:tr h="381000">
                <a:tc>
                  <a:txBody>
                    <a:bodyPr/>
                    <a:lstStyle/>
                    <a:p>
                      <a:pPr indent="0" lvl="0" marL="0" rtl="0" algn="ctr">
                        <a:spcBef>
                          <a:spcPts val="0"/>
                        </a:spcBef>
                        <a:spcAft>
                          <a:spcPts val="0"/>
                        </a:spcAft>
                        <a:buNone/>
                      </a:pPr>
                      <a:r>
                        <a:rPr lang="vi"/>
                        <a:t>0xa2</a:t>
                      </a:r>
                      <a:endParaRPr/>
                    </a:p>
                  </a:txBody>
                  <a:tcPr marT="91425" marB="91425" marR="91425" marL="91425">
                    <a:solidFill>
                      <a:schemeClr val="lt1"/>
                    </a:solidFill>
                  </a:tcPr>
                </a:tc>
              </a:tr>
            </a:tbl>
          </a:graphicData>
        </a:graphic>
      </p:graphicFrame>
      <p:graphicFrame>
        <p:nvGraphicFramePr>
          <p:cNvPr id="237" name="Google Shape;237;p38"/>
          <p:cNvGraphicFramePr/>
          <p:nvPr/>
        </p:nvGraphicFramePr>
        <p:xfrm>
          <a:off x="5130600" y="1485375"/>
          <a:ext cx="3000000" cy="3000000"/>
        </p:xfrm>
        <a:graphic>
          <a:graphicData uri="http://schemas.openxmlformats.org/drawingml/2006/table">
            <a:tbl>
              <a:tblPr>
                <a:noFill/>
                <a:tableStyleId>{414BBED5-F71B-4442-9386-12663883E801}</a:tableStyleId>
              </a:tblPr>
              <a:tblGrid>
                <a:gridCol w="1080000"/>
              </a:tblGrid>
              <a:tr h="381000">
                <a:tc>
                  <a:txBody>
                    <a:bodyPr/>
                    <a:lstStyle/>
                    <a:p>
                      <a:pPr indent="0" lvl="0" marL="0" rtl="0" algn="ctr">
                        <a:spcBef>
                          <a:spcPts val="0"/>
                        </a:spcBef>
                        <a:spcAft>
                          <a:spcPts val="0"/>
                        </a:spcAft>
                        <a:buNone/>
                      </a:pPr>
                      <a:r>
                        <a:rPr lang="vi"/>
                        <a:t>0xc2</a:t>
                      </a:r>
                      <a:endParaRPr/>
                    </a:p>
                  </a:txBody>
                  <a:tcPr marT="91425" marB="91425" marR="91425" marL="91425"/>
                </a:tc>
              </a:tr>
              <a:tr h="381000">
                <a:tc>
                  <a:txBody>
                    <a:bodyPr/>
                    <a:lstStyle/>
                    <a:p>
                      <a:pPr indent="0" lvl="0" marL="0" rtl="0" algn="ctr">
                        <a:spcBef>
                          <a:spcPts val="0"/>
                        </a:spcBef>
                        <a:spcAft>
                          <a:spcPts val="0"/>
                        </a:spcAft>
                        <a:buNone/>
                      </a:pPr>
                      <a:r>
                        <a:rPr lang="vi"/>
                        <a:t>10</a:t>
                      </a:r>
                      <a:endParaRPr/>
                    </a:p>
                  </a:txBody>
                  <a:tcPr marT="91425" marB="91425" marR="91425" marL="91425"/>
                </a:tc>
              </a:tr>
              <a:tr h="381000">
                <a:tc>
                  <a:txBody>
                    <a:bodyPr/>
                    <a:lstStyle/>
                    <a:p>
                      <a:pPr indent="0" lvl="0" marL="0" rtl="0" algn="ctr">
                        <a:spcBef>
                          <a:spcPts val="0"/>
                        </a:spcBef>
                        <a:spcAft>
                          <a:spcPts val="0"/>
                        </a:spcAft>
                        <a:buNone/>
                      </a:pPr>
                      <a:r>
                        <a:rPr lang="vi"/>
                        <a:t>NULL</a:t>
                      </a:r>
                      <a:endParaRPr/>
                    </a:p>
                  </a:txBody>
                  <a:tcPr marT="91425" marB="91425" marR="91425" marL="91425"/>
                </a:tc>
              </a:tr>
            </a:tbl>
          </a:graphicData>
        </a:graphic>
      </p:graphicFrame>
      <p:graphicFrame>
        <p:nvGraphicFramePr>
          <p:cNvPr id="238" name="Google Shape;238;p38"/>
          <p:cNvGraphicFramePr/>
          <p:nvPr/>
        </p:nvGraphicFramePr>
        <p:xfrm>
          <a:off x="2184900" y="3459250"/>
          <a:ext cx="3000000" cy="3000000"/>
        </p:xfrm>
        <a:graphic>
          <a:graphicData uri="http://schemas.openxmlformats.org/drawingml/2006/table">
            <a:tbl>
              <a:tblPr>
                <a:noFill/>
                <a:tableStyleId>{414BBED5-F71B-4442-9386-12663883E801}</a:tableStyleId>
              </a:tblPr>
              <a:tblGrid>
                <a:gridCol w="1080000"/>
              </a:tblGrid>
              <a:tr h="381000">
                <a:tc>
                  <a:txBody>
                    <a:bodyPr/>
                    <a:lstStyle/>
                    <a:p>
                      <a:pPr indent="0" lvl="0" marL="0" rtl="0" algn="ctr">
                        <a:spcBef>
                          <a:spcPts val="0"/>
                        </a:spcBef>
                        <a:spcAft>
                          <a:spcPts val="0"/>
                        </a:spcAft>
                        <a:buNone/>
                      </a:pPr>
                      <a:r>
                        <a:rPr lang="vi"/>
                        <a:t>0xd3</a:t>
                      </a:r>
                      <a:endParaRPr/>
                    </a:p>
                  </a:txBody>
                  <a:tcPr marT="91425" marB="91425" marR="91425" marL="91425"/>
                </a:tc>
              </a:tr>
              <a:tr h="381000">
                <a:tc>
                  <a:txBody>
                    <a:bodyPr/>
                    <a:lstStyle/>
                    <a:p>
                      <a:pPr indent="0" lvl="0" marL="0" rtl="0" algn="ctr">
                        <a:spcBef>
                          <a:spcPts val="0"/>
                        </a:spcBef>
                        <a:spcAft>
                          <a:spcPts val="0"/>
                        </a:spcAft>
                        <a:buNone/>
                      </a:pPr>
                      <a:r>
                        <a:rPr lang="vi"/>
                        <a:t>8</a:t>
                      </a:r>
                      <a:endParaRPr/>
                    </a:p>
                  </a:txBody>
                  <a:tcPr marT="91425" marB="91425" marR="91425" marL="91425"/>
                </a:tc>
              </a:tr>
              <a:tr h="381000">
                <a:tc>
                  <a:txBody>
                    <a:bodyPr/>
                    <a:lstStyle/>
                    <a:p>
                      <a:pPr indent="0" lvl="0" marL="0" rtl="0" algn="ctr">
                        <a:spcBef>
                          <a:spcPts val="0"/>
                        </a:spcBef>
                        <a:spcAft>
                          <a:spcPts val="0"/>
                        </a:spcAft>
                        <a:buNone/>
                      </a:pPr>
                      <a:r>
                        <a:rPr lang="vi"/>
                        <a:t>0xc2</a:t>
                      </a:r>
                      <a:endParaRPr/>
                    </a:p>
                  </a:txBody>
                  <a:tcPr marT="91425" marB="91425" marR="91425" marL="91425">
                    <a:solidFill>
                      <a:schemeClr val="accent1"/>
                    </a:solid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9"/>
          <p:cNvSpPr txBox="1"/>
          <p:nvPr>
            <p:ph type="ctrTitle"/>
          </p:nvPr>
        </p:nvSpPr>
        <p:spPr>
          <a:xfrm>
            <a:off x="311700" y="744575"/>
            <a:ext cx="8520600" cy="5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800"/>
              <a:t>Binary search</a:t>
            </a:r>
            <a:endParaRPr sz="2800"/>
          </a:p>
        </p:txBody>
      </p:sp>
      <p:graphicFrame>
        <p:nvGraphicFramePr>
          <p:cNvPr id="244" name="Google Shape;244;p39"/>
          <p:cNvGraphicFramePr/>
          <p:nvPr/>
        </p:nvGraphicFramePr>
        <p:xfrm>
          <a:off x="3803400" y="1485375"/>
          <a:ext cx="3000000" cy="3000000"/>
        </p:xfrm>
        <a:graphic>
          <a:graphicData uri="http://schemas.openxmlformats.org/drawingml/2006/table">
            <a:tbl>
              <a:tblPr>
                <a:noFill/>
                <a:tableStyleId>{414BBED5-F71B-4442-9386-12663883E801}</a:tableStyleId>
              </a:tblPr>
              <a:tblGrid>
                <a:gridCol w="1080000"/>
              </a:tblGrid>
              <a:tr h="381000">
                <a:tc>
                  <a:txBody>
                    <a:bodyPr/>
                    <a:lstStyle/>
                    <a:p>
                      <a:pPr indent="0" lvl="0" marL="0" rtl="0" algn="ctr">
                        <a:spcBef>
                          <a:spcPts val="0"/>
                        </a:spcBef>
                        <a:spcAft>
                          <a:spcPts val="0"/>
                        </a:spcAft>
                        <a:buNone/>
                      </a:pPr>
                      <a:r>
                        <a:rPr lang="vi"/>
                        <a:t>0xa2</a:t>
                      </a:r>
                      <a:endParaRPr/>
                    </a:p>
                  </a:txBody>
                  <a:tcPr marT="91425" marB="91425" marR="91425" marL="91425"/>
                </a:tc>
              </a:tr>
              <a:tr h="381000">
                <a:tc>
                  <a:txBody>
                    <a:bodyPr/>
                    <a:lstStyle/>
                    <a:p>
                      <a:pPr indent="0" lvl="0" marL="0" rtl="0" algn="ctr">
                        <a:spcBef>
                          <a:spcPts val="0"/>
                        </a:spcBef>
                        <a:spcAft>
                          <a:spcPts val="0"/>
                        </a:spcAft>
                        <a:buNone/>
                      </a:pPr>
                      <a:r>
                        <a:rPr lang="vi"/>
                        <a:t>7</a:t>
                      </a:r>
                      <a:endParaRPr/>
                    </a:p>
                  </a:txBody>
                  <a:tcPr marT="91425" marB="91425" marR="91425" marL="91425"/>
                </a:tc>
              </a:tr>
              <a:tr h="381000">
                <a:tc>
                  <a:txBody>
                    <a:bodyPr/>
                    <a:lstStyle/>
                    <a:p>
                      <a:pPr indent="0" lvl="0" marL="0" rtl="0" algn="ctr">
                        <a:spcBef>
                          <a:spcPts val="0"/>
                        </a:spcBef>
                        <a:spcAft>
                          <a:spcPts val="0"/>
                        </a:spcAft>
                        <a:buNone/>
                      </a:pPr>
                      <a:r>
                        <a:rPr lang="vi"/>
                        <a:t>0xd3</a:t>
                      </a:r>
                      <a:endParaRPr/>
                    </a:p>
                  </a:txBody>
                  <a:tcPr marT="91425" marB="91425" marR="91425" marL="91425">
                    <a:solidFill>
                      <a:schemeClr val="lt1"/>
                    </a:solidFill>
                  </a:tcPr>
                </a:tc>
              </a:tr>
            </a:tbl>
          </a:graphicData>
        </a:graphic>
      </p:graphicFrame>
      <p:sp>
        <p:nvSpPr>
          <p:cNvPr id="245" name="Google Shape;245;p39"/>
          <p:cNvSpPr txBox="1"/>
          <p:nvPr/>
        </p:nvSpPr>
        <p:spPr>
          <a:xfrm>
            <a:off x="530400" y="1627050"/>
            <a:ext cx="2734500" cy="45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Node *arr = </a:t>
            </a:r>
            <a:r>
              <a:rPr lang="vi" sz="1800">
                <a:solidFill>
                  <a:schemeClr val="dk1"/>
                </a:solidFill>
              </a:rPr>
              <a:t>0xb3</a:t>
            </a:r>
            <a:endParaRPr sz="1800">
              <a:solidFill>
                <a:schemeClr val="dk1"/>
              </a:solidFill>
            </a:endParaRPr>
          </a:p>
        </p:txBody>
      </p:sp>
      <p:graphicFrame>
        <p:nvGraphicFramePr>
          <p:cNvPr id="246" name="Google Shape;246;p39"/>
          <p:cNvGraphicFramePr/>
          <p:nvPr/>
        </p:nvGraphicFramePr>
        <p:xfrm>
          <a:off x="2542325" y="1485375"/>
          <a:ext cx="3000000" cy="3000000"/>
        </p:xfrm>
        <a:graphic>
          <a:graphicData uri="http://schemas.openxmlformats.org/drawingml/2006/table">
            <a:tbl>
              <a:tblPr>
                <a:noFill/>
                <a:tableStyleId>{414BBED5-F71B-4442-9386-12663883E801}</a:tableStyleId>
              </a:tblPr>
              <a:tblGrid>
                <a:gridCol w="1080000"/>
              </a:tblGrid>
              <a:tr h="381000">
                <a:tc>
                  <a:txBody>
                    <a:bodyPr/>
                    <a:lstStyle/>
                    <a:p>
                      <a:pPr indent="0" lvl="0" marL="0" rtl="0" algn="ctr">
                        <a:spcBef>
                          <a:spcPts val="0"/>
                        </a:spcBef>
                        <a:spcAft>
                          <a:spcPts val="0"/>
                        </a:spcAft>
                        <a:buNone/>
                      </a:pPr>
                      <a:r>
                        <a:rPr lang="vi"/>
                        <a:t>0xb3</a:t>
                      </a:r>
                      <a:endParaRPr/>
                    </a:p>
                  </a:txBody>
                  <a:tcPr marT="91425" marB="91425" marR="91425" marL="91425"/>
                </a:tc>
              </a:tr>
              <a:tr h="381000">
                <a:tc>
                  <a:txBody>
                    <a:bodyPr/>
                    <a:lstStyle/>
                    <a:p>
                      <a:pPr indent="0" lvl="0" marL="0" rtl="0" algn="ctr">
                        <a:spcBef>
                          <a:spcPts val="0"/>
                        </a:spcBef>
                        <a:spcAft>
                          <a:spcPts val="0"/>
                        </a:spcAft>
                        <a:buNone/>
                      </a:pPr>
                      <a:r>
                        <a:rPr lang="vi"/>
                        <a:t>4</a:t>
                      </a:r>
                      <a:endParaRPr/>
                    </a:p>
                  </a:txBody>
                  <a:tcPr marT="91425" marB="91425" marR="91425" marL="91425"/>
                </a:tc>
              </a:tr>
              <a:tr h="381000">
                <a:tc>
                  <a:txBody>
                    <a:bodyPr/>
                    <a:lstStyle/>
                    <a:p>
                      <a:pPr indent="0" lvl="0" marL="0" rtl="0" algn="ctr">
                        <a:spcBef>
                          <a:spcPts val="0"/>
                        </a:spcBef>
                        <a:spcAft>
                          <a:spcPts val="0"/>
                        </a:spcAft>
                        <a:buNone/>
                      </a:pPr>
                      <a:r>
                        <a:rPr lang="vi"/>
                        <a:t>0xa2</a:t>
                      </a:r>
                      <a:endParaRPr/>
                    </a:p>
                  </a:txBody>
                  <a:tcPr marT="91425" marB="91425" marR="91425" marL="91425">
                    <a:solidFill>
                      <a:schemeClr val="lt1"/>
                    </a:solidFill>
                  </a:tcPr>
                </a:tc>
              </a:tr>
            </a:tbl>
          </a:graphicData>
        </a:graphic>
      </p:graphicFrame>
      <p:graphicFrame>
        <p:nvGraphicFramePr>
          <p:cNvPr id="247" name="Google Shape;247;p39"/>
          <p:cNvGraphicFramePr/>
          <p:nvPr/>
        </p:nvGraphicFramePr>
        <p:xfrm>
          <a:off x="6527375" y="1485375"/>
          <a:ext cx="3000000" cy="3000000"/>
        </p:xfrm>
        <a:graphic>
          <a:graphicData uri="http://schemas.openxmlformats.org/drawingml/2006/table">
            <a:tbl>
              <a:tblPr>
                <a:noFill/>
                <a:tableStyleId>{414BBED5-F71B-4442-9386-12663883E801}</a:tableStyleId>
              </a:tblPr>
              <a:tblGrid>
                <a:gridCol w="1080000"/>
              </a:tblGrid>
              <a:tr h="381000">
                <a:tc>
                  <a:txBody>
                    <a:bodyPr/>
                    <a:lstStyle/>
                    <a:p>
                      <a:pPr indent="0" lvl="0" marL="0" rtl="0" algn="ctr">
                        <a:spcBef>
                          <a:spcPts val="0"/>
                        </a:spcBef>
                        <a:spcAft>
                          <a:spcPts val="0"/>
                        </a:spcAft>
                        <a:buNone/>
                      </a:pPr>
                      <a:r>
                        <a:rPr lang="vi"/>
                        <a:t>0xc2</a:t>
                      </a:r>
                      <a:endParaRPr/>
                    </a:p>
                  </a:txBody>
                  <a:tcPr marT="91425" marB="91425" marR="91425" marL="91425"/>
                </a:tc>
              </a:tr>
              <a:tr h="381000">
                <a:tc>
                  <a:txBody>
                    <a:bodyPr/>
                    <a:lstStyle/>
                    <a:p>
                      <a:pPr indent="0" lvl="0" marL="0" rtl="0" algn="ctr">
                        <a:spcBef>
                          <a:spcPts val="0"/>
                        </a:spcBef>
                        <a:spcAft>
                          <a:spcPts val="0"/>
                        </a:spcAft>
                        <a:buNone/>
                      </a:pPr>
                      <a:r>
                        <a:rPr lang="vi"/>
                        <a:t>10</a:t>
                      </a:r>
                      <a:endParaRPr/>
                    </a:p>
                  </a:txBody>
                  <a:tcPr marT="91425" marB="91425" marR="91425" marL="91425"/>
                </a:tc>
              </a:tr>
              <a:tr h="381000">
                <a:tc>
                  <a:txBody>
                    <a:bodyPr/>
                    <a:lstStyle/>
                    <a:p>
                      <a:pPr indent="0" lvl="0" marL="0" rtl="0" algn="ctr">
                        <a:spcBef>
                          <a:spcPts val="0"/>
                        </a:spcBef>
                        <a:spcAft>
                          <a:spcPts val="0"/>
                        </a:spcAft>
                        <a:buNone/>
                      </a:pPr>
                      <a:r>
                        <a:rPr lang="vi"/>
                        <a:t>NULL</a:t>
                      </a:r>
                      <a:endParaRPr/>
                    </a:p>
                  </a:txBody>
                  <a:tcPr marT="91425" marB="91425" marR="91425" marL="91425"/>
                </a:tc>
              </a:tr>
            </a:tbl>
          </a:graphicData>
        </a:graphic>
      </p:graphicFrame>
      <p:graphicFrame>
        <p:nvGraphicFramePr>
          <p:cNvPr id="248" name="Google Shape;248;p39"/>
          <p:cNvGraphicFramePr/>
          <p:nvPr/>
        </p:nvGraphicFramePr>
        <p:xfrm>
          <a:off x="5165388" y="1485375"/>
          <a:ext cx="3000000" cy="3000000"/>
        </p:xfrm>
        <a:graphic>
          <a:graphicData uri="http://schemas.openxmlformats.org/drawingml/2006/table">
            <a:tbl>
              <a:tblPr>
                <a:noFill/>
                <a:tableStyleId>{414BBED5-F71B-4442-9386-12663883E801}</a:tableStyleId>
              </a:tblPr>
              <a:tblGrid>
                <a:gridCol w="1080000"/>
              </a:tblGrid>
              <a:tr h="381000">
                <a:tc>
                  <a:txBody>
                    <a:bodyPr/>
                    <a:lstStyle/>
                    <a:p>
                      <a:pPr indent="0" lvl="0" marL="0" rtl="0" algn="ctr">
                        <a:spcBef>
                          <a:spcPts val="0"/>
                        </a:spcBef>
                        <a:spcAft>
                          <a:spcPts val="0"/>
                        </a:spcAft>
                        <a:buNone/>
                      </a:pPr>
                      <a:r>
                        <a:rPr lang="vi"/>
                        <a:t>0xd3</a:t>
                      </a:r>
                      <a:endParaRPr/>
                    </a:p>
                  </a:txBody>
                  <a:tcPr marT="91425" marB="91425" marR="91425" marL="91425"/>
                </a:tc>
              </a:tr>
              <a:tr h="381000">
                <a:tc>
                  <a:txBody>
                    <a:bodyPr/>
                    <a:lstStyle/>
                    <a:p>
                      <a:pPr indent="0" lvl="0" marL="0" rtl="0" algn="ctr">
                        <a:spcBef>
                          <a:spcPts val="0"/>
                        </a:spcBef>
                        <a:spcAft>
                          <a:spcPts val="0"/>
                        </a:spcAft>
                        <a:buNone/>
                      </a:pPr>
                      <a:r>
                        <a:rPr lang="vi"/>
                        <a:t>8</a:t>
                      </a:r>
                      <a:endParaRPr/>
                    </a:p>
                  </a:txBody>
                  <a:tcPr marT="91425" marB="91425" marR="91425" marL="91425"/>
                </a:tc>
              </a:tr>
              <a:tr h="381000">
                <a:tc>
                  <a:txBody>
                    <a:bodyPr/>
                    <a:lstStyle/>
                    <a:p>
                      <a:pPr indent="0" lvl="0" marL="0" rtl="0" algn="ctr">
                        <a:spcBef>
                          <a:spcPts val="0"/>
                        </a:spcBef>
                        <a:spcAft>
                          <a:spcPts val="0"/>
                        </a:spcAft>
                        <a:buNone/>
                      </a:pPr>
                      <a:r>
                        <a:rPr lang="vi"/>
                        <a:t>0xc2</a:t>
                      </a:r>
                      <a:endParaRPr/>
                    </a:p>
                  </a:txBody>
                  <a:tcPr marT="91425" marB="91425" marR="91425" marL="91425">
                    <a:solidFill>
                      <a:schemeClr val="lt1"/>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0"/>
          <p:cNvSpPr txBox="1"/>
          <p:nvPr>
            <p:ph type="ctrTitle"/>
          </p:nvPr>
        </p:nvSpPr>
        <p:spPr>
          <a:xfrm>
            <a:off x="311700" y="744575"/>
            <a:ext cx="8520600" cy="5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800"/>
              <a:t>Binary search</a:t>
            </a:r>
            <a:endParaRPr sz="2800"/>
          </a:p>
        </p:txBody>
      </p:sp>
      <p:graphicFrame>
        <p:nvGraphicFramePr>
          <p:cNvPr id="254" name="Google Shape;254;p40"/>
          <p:cNvGraphicFramePr/>
          <p:nvPr/>
        </p:nvGraphicFramePr>
        <p:xfrm>
          <a:off x="952500" y="1428750"/>
          <a:ext cx="3000000" cy="3000000"/>
        </p:xfrm>
        <a:graphic>
          <a:graphicData uri="http://schemas.openxmlformats.org/drawingml/2006/table">
            <a:tbl>
              <a:tblPr>
                <a:noFill/>
                <a:tableStyleId>{414BBED5-F71B-4442-9386-12663883E801}</a:tableStyleId>
              </a:tblPr>
              <a:tblGrid>
                <a:gridCol w="723900"/>
                <a:gridCol w="723900"/>
                <a:gridCol w="723900"/>
                <a:gridCol w="723900"/>
                <a:gridCol w="723900"/>
                <a:gridCol w="723900"/>
                <a:gridCol w="723900"/>
                <a:gridCol w="723900"/>
                <a:gridCol w="723900"/>
                <a:gridCol w="723900"/>
              </a:tblGrid>
              <a:tr h="381000">
                <a:tc>
                  <a:txBody>
                    <a:bodyPr/>
                    <a:lstStyle/>
                    <a:p>
                      <a:pPr indent="0" lvl="0" marL="0" rtl="0" algn="ctr">
                        <a:spcBef>
                          <a:spcPts val="0"/>
                        </a:spcBef>
                        <a:spcAft>
                          <a:spcPts val="0"/>
                        </a:spcAft>
                        <a:buNone/>
                      </a:pPr>
                      <a:r>
                        <a:rPr lang="vi"/>
                        <a:t>0</a:t>
                      </a:r>
                      <a:endParaRPr/>
                    </a:p>
                  </a:txBody>
                  <a:tcPr marT="91425" marB="91425" marR="91425" marL="91425"/>
                </a:tc>
                <a:tc>
                  <a:txBody>
                    <a:bodyPr/>
                    <a:lstStyle/>
                    <a:p>
                      <a:pPr indent="0" lvl="0" marL="0" rtl="0" algn="ctr">
                        <a:spcBef>
                          <a:spcPts val="0"/>
                        </a:spcBef>
                        <a:spcAft>
                          <a:spcPts val="0"/>
                        </a:spcAft>
                        <a:buNone/>
                      </a:pPr>
                      <a:r>
                        <a:rPr lang="vi"/>
                        <a:t>1</a:t>
                      </a:r>
                      <a:endParaRPr/>
                    </a:p>
                  </a:txBody>
                  <a:tcPr marT="91425" marB="91425" marR="91425" marL="91425"/>
                </a:tc>
                <a:tc>
                  <a:txBody>
                    <a:bodyPr/>
                    <a:lstStyle/>
                    <a:p>
                      <a:pPr indent="0" lvl="0" marL="0" rtl="0" algn="ctr">
                        <a:spcBef>
                          <a:spcPts val="0"/>
                        </a:spcBef>
                        <a:spcAft>
                          <a:spcPts val="0"/>
                        </a:spcAft>
                        <a:buNone/>
                      </a:pPr>
                      <a:r>
                        <a:rPr lang="vi"/>
                        <a:t>2</a:t>
                      </a:r>
                      <a:endParaRPr/>
                    </a:p>
                  </a:txBody>
                  <a:tcPr marT="91425" marB="91425" marR="91425" marL="91425"/>
                </a:tc>
                <a:tc>
                  <a:txBody>
                    <a:bodyPr/>
                    <a:lstStyle/>
                    <a:p>
                      <a:pPr indent="0" lvl="0" marL="0" rtl="0" algn="ctr">
                        <a:spcBef>
                          <a:spcPts val="0"/>
                        </a:spcBef>
                        <a:spcAft>
                          <a:spcPts val="0"/>
                        </a:spcAft>
                        <a:buNone/>
                      </a:pPr>
                      <a:r>
                        <a:rPr lang="vi"/>
                        <a:t>3</a:t>
                      </a:r>
                      <a:endParaRPr/>
                    </a:p>
                  </a:txBody>
                  <a:tcPr marT="91425" marB="91425" marR="91425" marL="91425"/>
                </a:tc>
                <a:tc>
                  <a:txBody>
                    <a:bodyPr/>
                    <a:lstStyle/>
                    <a:p>
                      <a:pPr indent="0" lvl="0" marL="0" rtl="0" algn="ctr">
                        <a:spcBef>
                          <a:spcPts val="0"/>
                        </a:spcBef>
                        <a:spcAft>
                          <a:spcPts val="0"/>
                        </a:spcAft>
                        <a:buNone/>
                      </a:pPr>
                      <a:r>
                        <a:rPr lang="vi"/>
                        <a:t>4</a:t>
                      </a:r>
                      <a:endParaRPr/>
                    </a:p>
                  </a:txBody>
                  <a:tcPr marT="91425" marB="91425" marR="91425" marL="91425"/>
                </a:tc>
                <a:tc>
                  <a:txBody>
                    <a:bodyPr/>
                    <a:lstStyle/>
                    <a:p>
                      <a:pPr indent="0" lvl="0" marL="0" rtl="0" algn="ctr">
                        <a:spcBef>
                          <a:spcPts val="0"/>
                        </a:spcBef>
                        <a:spcAft>
                          <a:spcPts val="0"/>
                        </a:spcAft>
                        <a:buNone/>
                      </a:pPr>
                      <a:r>
                        <a:rPr lang="vi"/>
                        <a:t>5</a:t>
                      </a:r>
                      <a:endParaRPr/>
                    </a:p>
                  </a:txBody>
                  <a:tcPr marT="91425" marB="91425" marR="91425" marL="91425"/>
                </a:tc>
                <a:tc>
                  <a:txBody>
                    <a:bodyPr/>
                    <a:lstStyle/>
                    <a:p>
                      <a:pPr indent="0" lvl="0" marL="0" rtl="0" algn="ctr">
                        <a:spcBef>
                          <a:spcPts val="0"/>
                        </a:spcBef>
                        <a:spcAft>
                          <a:spcPts val="0"/>
                        </a:spcAft>
                        <a:buNone/>
                      </a:pPr>
                      <a:r>
                        <a:rPr lang="vi"/>
                        <a:t>6</a:t>
                      </a:r>
                      <a:endParaRPr/>
                    </a:p>
                  </a:txBody>
                  <a:tcPr marT="91425" marB="91425" marR="91425" marL="91425"/>
                </a:tc>
                <a:tc>
                  <a:txBody>
                    <a:bodyPr/>
                    <a:lstStyle/>
                    <a:p>
                      <a:pPr indent="0" lvl="0" marL="0" rtl="0" algn="ctr">
                        <a:spcBef>
                          <a:spcPts val="0"/>
                        </a:spcBef>
                        <a:spcAft>
                          <a:spcPts val="0"/>
                        </a:spcAft>
                        <a:buNone/>
                      </a:pPr>
                      <a:r>
                        <a:rPr lang="vi"/>
                        <a:t>7</a:t>
                      </a:r>
                      <a:endParaRPr/>
                    </a:p>
                  </a:txBody>
                  <a:tcPr marT="91425" marB="91425" marR="91425" marL="91425"/>
                </a:tc>
                <a:tc>
                  <a:txBody>
                    <a:bodyPr/>
                    <a:lstStyle/>
                    <a:p>
                      <a:pPr indent="0" lvl="0" marL="0" rtl="0" algn="ctr">
                        <a:spcBef>
                          <a:spcPts val="0"/>
                        </a:spcBef>
                        <a:spcAft>
                          <a:spcPts val="0"/>
                        </a:spcAft>
                        <a:buNone/>
                      </a:pPr>
                      <a:r>
                        <a:rPr lang="vi"/>
                        <a:t>8</a:t>
                      </a:r>
                      <a:endParaRPr/>
                    </a:p>
                  </a:txBody>
                  <a:tcPr marT="91425" marB="91425" marR="91425" marL="91425"/>
                </a:tc>
                <a:tc>
                  <a:txBody>
                    <a:bodyPr/>
                    <a:lstStyle/>
                    <a:p>
                      <a:pPr indent="0" lvl="0" marL="0" rtl="0" algn="ctr">
                        <a:spcBef>
                          <a:spcPts val="0"/>
                        </a:spcBef>
                        <a:spcAft>
                          <a:spcPts val="0"/>
                        </a:spcAft>
                        <a:buNone/>
                      </a:pPr>
                      <a:r>
                        <a:rPr lang="vi"/>
                        <a:t>9</a:t>
                      </a:r>
                      <a:endParaRPr/>
                    </a:p>
                  </a:txBody>
                  <a:tcPr marT="91425" marB="91425" marR="91425" marL="91425"/>
                </a:tc>
              </a:tr>
              <a:tr h="381000">
                <a:tc>
                  <a:txBody>
                    <a:bodyPr/>
                    <a:lstStyle/>
                    <a:p>
                      <a:pPr indent="0" lvl="0" marL="0" rtl="0" algn="ctr">
                        <a:spcBef>
                          <a:spcPts val="0"/>
                        </a:spcBef>
                        <a:spcAft>
                          <a:spcPts val="0"/>
                        </a:spcAft>
                        <a:buNone/>
                      </a:pPr>
                      <a:r>
                        <a:rPr lang="vi"/>
                        <a:t>2</a:t>
                      </a:r>
                      <a:endParaRPr/>
                    </a:p>
                  </a:txBody>
                  <a:tcPr marT="91425" marB="91425" marR="91425" marL="91425"/>
                </a:tc>
                <a:tc>
                  <a:txBody>
                    <a:bodyPr/>
                    <a:lstStyle/>
                    <a:p>
                      <a:pPr indent="0" lvl="0" marL="0" rtl="0" algn="ctr">
                        <a:spcBef>
                          <a:spcPts val="0"/>
                        </a:spcBef>
                        <a:spcAft>
                          <a:spcPts val="0"/>
                        </a:spcAft>
                        <a:buNone/>
                      </a:pPr>
                      <a:r>
                        <a:rPr lang="vi"/>
                        <a:t>4</a:t>
                      </a:r>
                      <a:endParaRPr/>
                    </a:p>
                  </a:txBody>
                  <a:tcPr marT="91425" marB="91425" marR="91425" marL="91425"/>
                </a:tc>
                <a:tc>
                  <a:txBody>
                    <a:bodyPr/>
                    <a:lstStyle/>
                    <a:p>
                      <a:pPr indent="0" lvl="0" marL="0" rtl="0" algn="ctr">
                        <a:spcBef>
                          <a:spcPts val="0"/>
                        </a:spcBef>
                        <a:spcAft>
                          <a:spcPts val="0"/>
                        </a:spcAft>
                        <a:buNone/>
                      </a:pPr>
                      <a:r>
                        <a:rPr lang="vi"/>
                        <a:t>6</a:t>
                      </a:r>
                      <a:endParaRPr/>
                    </a:p>
                  </a:txBody>
                  <a:tcPr marT="91425" marB="91425" marR="91425" marL="91425"/>
                </a:tc>
                <a:tc>
                  <a:txBody>
                    <a:bodyPr/>
                    <a:lstStyle/>
                    <a:p>
                      <a:pPr indent="0" lvl="0" marL="0" rtl="0" algn="ctr">
                        <a:spcBef>
                          <a:spcPts val="0"/>
                        </a:spcBef>
                        <a:spcAft>
                          <a:spcPts val="0"/>
                        </a:spcAft>
                        <a:buNone/>
                      </a:pPr>
                      <a:r>
                        <a:rPr lang="vi"/>
                        <a:t>8</a:t>
                      </a:r>
                      <a:endParaRPr/>
                    </a:p>
                  </a:txBody>
                  <a:tcPr marT="91425" marB="91425" marR="91425" marL="91425"/>
                </a:tc>
                <a:tc>
                  <a:txBody>
                    <a:bodyPr/>
                    <a:lstStyle/>
                    <a:p>
                      <a:pPr indent="0" lvl="0" marL="0" rtl="0" algn="ctr">
                        <a:spcBef>
                          <a:spcPts val="0"/>
                        </a:spcBef>
                        <a:spcAft>
                          <a:spcPts val="0"/>
                        </a:spcAft>
                        <a:buNone/>
                      </a:pPr>
                      <a:r>
                        <a:rPr lang="vi"/>
                        <a:t>9</a:t>
                      </a:r>
                      <a:endParaRPr/>
                    </a:p>
                  </a:txBody>
                  <a:tcPr marT="91425" marB="91425" marR="91425" marL="91425"/>
                </a:tc>
                <a:tc>
                  <a:txBody>
                    <a:bodyPr/>
                    <a:lstStyle/>
                    <a:p>
                      <a:pPr indent="0" lvl="0" marL="0" rtl="0" algn="ctr">
                        <a:spcBef>
                          <a:spcPts val="0"/>
                        </a:spcBef>
                        <a:spcAft>
                          <a:spcPts val="0"/>
                        </a:spcAft>
                        <a:buNone/>
                      </a:pPr>
                      <a:r>
                        <a:rPr lang="vi"/>
                        <a:t>12</a:t>
                      </a:r>
                      <a:endParaRPr/>
                    </a:p>
                  </a:txBody>
                  <a:tcPr marT="91425" marB="91425" marR="91425" marL="91425"/>
                </a:tc>
                <a:tc>
                  <a:txBody>
                    <a:bodyPr/>
                    <a:lstStyle/>
                    <a:p>
                      <a:pPr indent="0" lvl="0" marL="0" rtl="0" algn="ctr">
                        <a:spcBef>
                          <a:spcPts val="0"/>
                        </a:spcBef>
                        <a:spcAft>
                          <a:spcPts val="0"/>
                        </a:spcAft>
                        <a:buNone/>
                      </a:pPr>
                      <a:r>
                        <a:rPr lang="vi"/>
                        <a:t>15</a:t>
                      </a:r>
                      <a:endParaRPr/>
                    </a:p>
                  </a:txBody>
                  <a:tcPr marT="91425" marB="91425" marR="91425" marL="91425"/>
                </a:tc>
                <a:tc>
                  <a:txBody>
                    <a:bodyPr/>
                    <a:lstStyle/>
                    <a:p>
                      <a:pPr indent="0" lvl="0" marL="0" rtl="0" algn="ctr">
                        <a:spcBef>
                          <a:spcPts val="0"/>
                        </a:spcBef>
                        <a:spcAft>
                          <a:spcPts val="0"/>
                        </a:spcAft>
                        <a:buNone/>
                      </a:pPr>
                      <a:r>
                        <a:rPr lang="vi"/>
                        <a:t>18</a:t>
                      </a:r>
                      <a:endParaRPr/>
                    </a:p>
                  </a:txBody>
                  <a:tcPr marT="91425" marB="91425" marR="91425" marL="91425"/>
                </a:tc>
                <a:tc>
                  <a:txBody>
                    <a:bodyPr/>
                    <a:lstStyle/>
                    <a:p>
                      <a:pPr indent="0" lvl="0" marL="0" rtl="0" algn="ctr">
                        <a:spcBef>
                          <a:spcPts val="0"/>
                        </a:spcBef>
                        <a:spcAft>
                          <a:spcPts val="0"/>
                        </a:spcAft>
                        <a:buNone/>
                      </a:pPr>
                      <a:r>
                        <a:rPr lang="vi"/>
                        <a:t>19</a:t>
                      </a:r>
                      <a:endParaRPr/>
                    </a:p>
                  </a:txBody>
                  <a:tcPr marT="91425" marB="91425" marR="91425" marL="91425"/>
                </a:tc>
                <a:tc>
                  <a:txBody>
                    <a:bodyPr/>
                    <a:lstStyle/>
                    <a:p>
                      <a:pPr indent="0" lvl="0" marL="0" rtl="0" algn="ctr">
                        <a:spcBef>
                          <a:spcPts val="0"/>
                        </a:spcBef>
                        <a:spcAft>
                          <a:spcPts val="0"/>
                        </a:spcAft>
                        <a:buNone/>
                      </a:pPr>
                      <a:r>
                        <a:rPr lang="vi"/>
                        <a:t>34</a:t>
                      </a:r>
                      <a:endParaRPr/>
                    </a:p>
                  </a:txBody>
                  <a:tcPr marT="91425" marB="91425" marR="91425" marL="91425"/>
                </a:tc>
              </a:tr>
            </a:tbl>
          </a:graphicData>
        </a:graphic>
      </p:graphicFrame>
      <p:sp>
        <p:nvSpPr>
          <p:cNvPr id="255" name="Google Shape;255;p40"/>
          <p:cNvSpPr/>
          <p:nvPr/>
        </p:nvSpPr>
        <p:spPr>
          <a:xfrm>
            <a:off x="1172150" y="2441125"/>
            <a:ext cx="226500" cy="6606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6" name="Google Shape;256;p40"/>
          <p:cNvSpPr txBox="1"/>
          <p:nvPr/>
        </p:nvSpPr>
        <p:spPr>
          <a:xfrm>
            <a:off x="1050150" y="3043725"/>
            <a:ext cx="7026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start</a:t>
            </a:r>
            <a:endParaRPr sz="1800">
              <a:solidFill>
                <a:schemeClr val="dk2"/>
              </a:solidFill>
            </a:endParaRPr>
          </a:p>
        </p:txBody>
      </p:sp>
      <p:sp>
        <p:nvSpPr>
          <p:cNvPr id="257" name="Google Shape;257;p40"/>
          <p:cNvSpPr/>
          <p:nvPr/>
        </p:nvSpPr>
        <p:spPr>
          <a:xfrm>
            <a:off x="7725350" y="2441125"/>
            <a:ext cx="226500" cy="6606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8" name="Google Shape;258;p40"/>
          <p:cNvSpPr txBox="1"/>
          <p:nvPr/>
        </p:nvSpPr>
        <p:spPr>
          <a:xfrm>
            <a:off x="7603350" y="3043725"/>
            <a:ext cx="7026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end</a:t>
            </a:r>
            <a:endParaRPr sz="1800">
              <a:solidFill>
                <a:schemeClr val="dk2"/>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1"/>
          <p:cNvSpPr txBox="1"/>
          <p:nvPr>
            <p:ph type="ctrTitle"/>
          </p:nvPr>
        </p:nvSpPr>
        <p:spPr>
          <a:xfrm>
            <a:off x="311700" y="744575"/>
            <a:ext cx="8520600" cy="5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800"/>
              <a:t>Binary search</a:t>
            </a:r>
            <a:endParaRPr sz="2800"/>
          </a:p>
        </p:txBody>
      </p:sp>
      <p:graphicFrame>
        <p:nvGraphicFramePr>
          <p:cNvPr id="264" name="Google Shape;264;p41"/>
          <p:cNvGraphicFramePr/>
          <p:nvPr/>
        </p:nvGraphicFramePr>
        <p:xfrm>
          <a:off x="952500" y="1428750"/>
          <a:ext cx="3000000" cy="3000000"/>
        </p:xfrm>
        <a:graphic>
          <a:graphicData uri="http://schemas.openxmlformats.org/drawingml/2006/table">
            <a:tbl>
              <a:tblPr>
                <a:noFill/>
                <a:tableStyleId>{414BBED5-F71B-4442-9386-12663883E801}</a:tableStyleId>
              </a:tblPr>
              <a:tblGrid>
                <a:gridCol w="723900"/>
                <a:gridCol w="723900"/>
                <a:gridCol w="723900"/>
                <a:gridCol w="723900"/>
                <a:gridCol w="723900"/>
                <a:gridCol w="723900"/>
                <a:gridCol w="723900"/>
                <a:gridCol w="723900"/>
                <a:gridCol w="723900"/>
                <a:gridCol w="723900"/>
              </a:tblGrid>
              <a:tr h="381000">
                <a:tc>
                  <a:txBody>
                    <a:bodyPr/>
                    <a:lstStyle/>
                    <a:p>
                      <a:pPr indent="0" lvl="0" marL="0" rtl="0" algn="ctr">
                        <a:spcBef>
                          <a:spcPts val="0"/>
                        </a:spcBef>
                        <a:spcAft>
                          <a:spcPts val="0"/>
                        </a:spcAft>
                        <a:buNone/>
                      </a:pPr>
                      <a:r>
                        <a:rPr lang="vi"/>
                        <a:t>0</a:t>
                      </a:r>
                      <a:endParaRPr/>
                    </a:p>
                  </a:txBody>
                  <a:tcPr marT="91425" marB="91425" marR="91425" marL="91425"/>
                </a:tc>
                <a:tc>
                  <a:txBody>
                    <a:bodyPr/>
                    <a:lstStyle/>
                    <a:p>
                      <a:pPr indent="0" lvl="0" marL="0" rtl="0" algn="ctr">
                        <a:spcBef>
                          <a:spcPts val="0"/>
                        </a:spcBef>
                        <a:spcAft>
                          <a:spcPts val="0"/>
                        </a:spcAft>
                        <a:buNone/>
                      </a:pPr>
                      <a:r>
                        <a:rPr lang="vi"/>
                        <a:t>1</a:t>
                      </a:r>
                      <a:endParaRPr/>
                    </a:p>
                  </a:txBody>
                  <a:tcPr marT="91425" marB="91425" marR="91425" marL="91425"/>
                </a:tc>
                <a:tc>
                  <a:txBody>
                    <a:bodyPr/>
                    <a:lstStyle/>
                    <a:p>
                      <a:pPr indent="0" lvl="0" marL="0" rtl="0" algn="ctr">
                        <a:spcBef>
                          <a:spcPts val="0"/>
                        </a:spcBef>
                        <a:spcAft>
                          <a:spcPts val="0"/>
                        </a:spcAft>
                        <a:buNone/>
                      </a:pPr>
                      <a:r>
                        <a:rPr lang="vi"/>
                        <a:t>2</a:t>
                      </a:r>
                      <a:endParaRPr/>
                    </a:p>
                  </a:txBody>
                  <a:tcPr marT="91425" marB="91425" marR="91425" marL="91425"/>
                </a:tc>
                <a:tc>
                  <a:txBody>
                    <a:bodyPr/>
                    <a:lstStyle/>
                    <a:p>
                      <a:pPr indent="0" lvl="0" marL="0" rtl="0" algn="ctr">
                        <a:spcBef>
                          <a:spcPts val="0"/>
                        </a:spcBef>
                        <a:spcAft>
                          <a:spcPts val="0"/>
                        </a:spcAft>
                        <a:buNone/>
                      </a:pPr>
                      <a:r>
                        <a:rPr lang="vi"/>
                        <a:t>3</a:t>
                      </a:r>
                      <a:endParaRPr/>
                    </a:p>
                  </a:txBody>
                  <a:tcPr marT="91425" marB="91425" marR="91425" marL="91425"/>
                </a:tc>
                <a:tc>
                  <a:txBody>
                    <a:bodyPr/>
                    <a:lstStyle/>
                    <a:p>
                      <a:pPr indent="0" lvl="0" marL="0" rtl="0" algn="ctr">
                        <a:spcBef>
                          <a:spcPts val="0"/>
                        </a:spcBef>
                        <a:spcAft>
                          <a:spcPts val="0"/>
                        </a:spcAft>
                        <a:buNone/>
                      </a:pPr>
                      <a:r>
                        <a:rPr lang="vi"/>
                        <a:t>4</a:t>
                      </a:r>
                      <a:endParaRPr/>
                    </a:p>
                  </a:txBody>
                  <a:tcPr marT="91425" marB="91425" marR="91425" marL="91425"/>
                </a:tc>
                <a:tc>
                  <a:txBody>
                    <a:bodyPr/>
                    <a:lstStyle/>
                    <a:p>
                      <a:pPr indent="0" lvl="0" marL="0" rtl="0" algn="ctr">
                        <a:spcBef>
                          <a:spcPts val="0"/>
                        </a:spcBef>
                        <a:spcAft>
                          <a:spcPts val="0"/>
                        </a:spcAft>
                        <a:buNone/>
                      </a:pPr>
                      <a:r>
                        <a:rPr lang="vi"/>
                        <a:t>5</a:t>
                      </a:r>
                      <a:endParaRPr/>
                    </a:p>
                  </a:txBody>
                  <a:tcPr marT="91425" marB="91425" marR="91425" marL="91425"/>
                </a:tc>
                <a:tc>
                  <a:txBody>
                    <a:bodyPr/>
                    <a:lstStyle/>
                    <a:p>
                      <a:pPr indent="0" lvl="0" marL="0" rtl="0" algn="ctr">
                        <a:spcBef>
                          <a:spcPts val="0"/>
                        </a:spcBef>
                        <a:spcAft>
                          <a:spcPts val="0"/>
                        </a:spcAft>
                        <a:buNone/>
                      </a:pPr>
                      <a:r>
                        <a:rPr lang="vi"/>
                        <a:t>6</a:t>
                      </a:r>
                      <a:endParaRPr/>
                    </a:p>
                  </a:txBody>
                  <a:tcPr marT="91425" marB="91425" marR="91425" marL="91425"/>
                </a:tc>
                <a:tc>
                  <a:txBody>
                    <a:bodyPr/>
                    <a:lstStyle/>
                    <a:p>
                      <a:pPr indent="0" lvl="0" marL="0" rtl="0" algn="ctr">
                        <a:spcBef>
                          <a:spcPts val="0"/>
                        </a:spcBef>
                        <a:spcAft>
                          <a:spcPts val="0"/>
                        </a:spcAft>
                        <a:buNone/>
                      </a:pPr>
                      <a:r>
                        <a:rPr lang="vi"/>
                        <a:t>7</a:t>
                      </a:r>
                      <a:endParaRPr/>
                    </a:p>
                  </a:txBody>
                  <a:tcPr marT="91425" marB="91425" marR="91425" marL="91425"/>
                </a:tc>
                <a:tc>
                  <a:txBody>
                    <a:bodyPr/>
                    <a:lstStyle/>
                    <a:p>
                      <a:pPr indent="0" lvl="0" marL="0" rtl="0" algn="ctr">
                        <a:spcBef>
                          <a:spcPts val="0"/>
                        </a:spcBef>
                        <a:spcAft>
                          <a:spcPts val="0"/>
                        </a:spcAft>
                        <a:buNone/>
                      </a:pPr>
                      <a:r>
                        <a:rPr lang="vi"/>
                        <a:t>8</a:t>
                      </a:r>
                      <a:endParaRPr/>
                    </a:p>
                  </a:txBody>
                  <a:tcPr marT="91425" marB="91425" marR="91425" marL="91425"/>
                </a:tc>
                <a:tc>
                  <a:txBody>
                    <a:bodyPr/>
                    <a:lstStyle/>
                    <a:p>
                      <a:pPr indent="0" lvl="0" marL="0" rtl="0" algn="ctr">
                        <a:spcBef>
                          <a:spcPts val="0"/>
                        </a:spcBef>
                        <a:spcAft>
                          <a:spcPts val="0"/>
                        </a:spcAft>
                        <a:buNone/>
                      </a:pPr>
                      <a:r>
                        <a:rPr lang="vi"/>
                        <a:t>9</a:t>
                      </a:r>
                      <a:endParaRPr/>
                    </a:p>
                  </a:txBody>
                  <a:tcPr marT="91425" marB="91425" marR="91425" marL="91425"/>
                </a:tc>
              </a:tr>
              <a:tr h="381000">
                <a:tc>
                  <a:txBody>
                    <a:bodyPr/>
                    <a:lstStyle/>
                    <a:p>
                      <a:pPr indent="0" lvl="0" marL="0" rtl="0" algn="ctr">
                        <a:spcBef>
                          <a:spcPts val="0"/>
                        </a:spcBef>
                        <a:spcAft>
                          <a:spcPts val="0"/>
                        </a:spcAft>
                        <a:buNone/>
                      </a:pPr>
                      <a:r>
                        <a:rPr lang="vi"/>
                        <a:t>2</a:t>
                      </a:r>
                      <a:endParaRPr/>
                    </a:p>
                  </a:txBody>
                  <a:tcPr marT="91425" marB="91425" marR="91425" marL="91425"/>
                </a:tc>
                <a:tc>
                  <a:txBody>
                    <a:bodyPr/>
                    <a:lstStyle/>
                    <a:p>
                      <a:pPr indent="0" lvl="0" marL="0" rtl="0" algn="ctr">
                        <a:spcBef>
                          <a:spcPts val="0"/>
                        </a:spcBef>
                        <a:spcAft>
                          <a:spcPts val="0"/>
                        </a:spcAft>
                        <a:buNone/>
                      </a:pPr>
                      <a:r>
                        <a:rPr lang="vi"/>
                        <a:t>4</a:t>
                      </a:r>
                      <a:endParaRPr/>
                    </a:p>
                  </a:txBody>
                  <a:tcPr marT="91425" marB="91425" marR="91425" marL="91425"/>
                </a:tc>
                <a:tc>
                  <a:txBody>
                    <a:bodyPr/>
                    <a:lstStyle/>
                    <a:p>
                      <a:pPr indent="0" lvl="0" marL="0" rtl="0" algn="ctr">
                        <a:spcBef>
                          <a:spcPts val="0"/>
                        </a:spcBef>
                        <a:spcAft>
                          <a:spcPts val="0"/>
                        </a:spcAft>
                        <a:buNone/>
                      </a:pPr>
                      <a:r>
                        <a:rPr lang="vi"/>
                        <a:t>6</a:t>
                      </a:r>
                      <a:endParaRPr/>
                    </a:p>
                  </a:txBody>
                  <a:tcPr marT="91425" marB="91425" marR="91425" marL="91425"/>
                </a:tc>
                <a:tc>
                  <a:txBody>
                    <a:bodyPr/>
                    <a:lstStyle/>
                    <a:p>
                      <a:pPr indent="0" lvl="0" marL="0" rtl="0" algn="ctr">
                        <a:spcBef>
                          <a:spcPts val="0"/>
                        </a:spcBef>
                        <a:spcAft>
                          <a:spcPts val="0"/>
                        </a:spcAft>
                        <a:buNone/>
                      </a:pPr>
                      <a:r>
                        <a:rPr lang="vi"/>
                        <a:t>8</a:t>
                      </a:r>
                      <a:endParaRPr/>
                    </a:p>
                  </a:txBody>
                  <a:tcPr marT="91425" marB="91425" marR="91425" marL="91425"/>
                </a:tc>
                <a:tc>
                  <a:txBody>
                    <a:bodyPr/>
                    <a:lstStyle/>
                    <a:p>
                      <a:pPr indent="0" lvl="0" marL="0" rtl="0" algn="ctr">
                        <a:spcBef>
                          <a:spcPts val="0"/>
                        </a:spcBef>
                        <a:spcAft>
                          <a:spcPts val="0"/>
                        </a:spcAft>
                        <a:buNone/>
                      </a:pPr>
                      <a:r>
                        <a:rPr lang="vi"/>
                        <a:t>9</a:t>
                      </a:r>
                      <a:endParaRPr/>
                    </a:p>
                  </a:txBody>
                  <a:tcPr marT="91425" marB="91425" marR="91425" marL="91425"/>
                </a:tc>
                <a:tc>
                  <a:txBody>
                    <a:bodyPr/>
                    <a:lstStyle/>
                    <a:p>
                      <a:pPr indent="0" lvl="0" marL="0" rtl="0" algn="ctr">
                        <a:spcBef>
                          <a:spcPts val="0"/>
                        </a:spcBef>
                        <a:spcAft>
                          <a:spcPts val="0"/>
                        </a:spcAft>
                        <a:buNone/>
                      </a:pPr>
                      <a:r>
                        <a:rPr lang="vi"/>
                        <a:t>12</a:t>
                      </a:r>
                      <a:endParaRPr/>
                    </a:p>
                  </a:txBody>
                  <a:tcPr marT="91425" marB="91425" marR="91425" marL="91425"/>
                </a:tc>
                <a:tc>
                  <a:txBody>
                    <a:bodyPr/>
                    <a:lstStyle/>
                    <a:p>
                      <a:pPr indent="0" lvl="0" marL="0" rtl="0" algn="ctr">
                        <a:spcBef>
                          <a:spcPts val="0"/>
                        </a:spcBef>
                        <a:spcAft>
                          <a:spcPts val="0"/>
                        </a:spcAft>
                        <a:buNone/>
                      </a:pPr>
                      <a:r>
                        <a:rPr lang="vi"/>
                        <a:t>15</a:t>
                      </a:r>
                      <a:endParaRPr/>
                    </a:p>
                  </a:txBody>
                  <a:tcPr marT="91425" marB="91425" marR="91425" marL="91425"/>
                </a:tc>
                <a:tc>
                  <a:txBody>
                    <a:bodyPr/>
                    <a:lstStyle/>
                    <a:p>
                      <a:pPr indent="0" lvl="0" marL="0" rtl="0" algn="ctr">
                        <a:spcBef>
                          <a:spcPts val="0"/>
                        </a:spcBef>
                        <a:spcAft>
                          <a:spcPts val="0"/>
                        </a:spcAft>
                        <a:buNone/>
                      </a:pPr>
                      <a:r>
                        <a:rPr lang="vi"/>
                        <a:t>18</a:t>
                      </a:r>
                      <a:endParaRPr/>
                    </a:p>
                  </a:txBody>
                  <a:tcPr marT="91425" marB="91425" marR="91425" marL="91425"/>
                </a:tc>
                <a:tc>
                  <a:txBody>
                    <a:bodyPr/>
                    <a:lstStyle/>
                    <a:p>
                      <a:pPr indent="0" lvl="0" marL="0" rtl="0" algn="ctr">
                        <a:spcBef>
                          <a:spcPts val="0"/>
                        </a:spcBef>
                        <a:spcAft>
                          <a:spcPts val="0"/>
                        </a:spcAft>
                        <a:buNone/>
                      </a:pPr>
                      <a:r>
                        <a:rPr lang="vi"/>
                        <a:t>19</a:t>
                      </a:r>
                      <a:endParaRPr/>
                    </a:p>
                  </a:txBody>
                  <a:tcPr marT="91425" marB="91425" marR="91425" marL="91425"/>
                </a:tc>
                <a:tc>
                  <a:txBody>
                    <a:bodyPr/>
                    <a:lstStyle/>
                    <a:p>
                      <a:pPr indent="0" lvl="0" marL="0" rtl="0" algn="ctr">
                        <a:spcBef>
                          <a:spcPts val="0"/>
                        </a:spcBef>
                        <a:spcAft>
                          <a:spcPts val="0"/>
                        </a:spcAft>
                        <a:buNone/>
                      </a:pPr>
                      <a:r>
                        <a:rPr lang="vi"/>
                        <a:t>34</a:t>
                      </a:r>
                      <a:endParaRPr/>
                    </a:p>
                  </a:txBody>
                  <a:tcPr marT="91425" marB="91425" marR="91425" marL="91425"/>
                </a:tc>
              </a:tr>
            </a:tbl>
          </a:graphicData>
        </a:graphic>
      </p:graphicFrame>
      <p:sp>
        <p:nvSpPr>
          <p:cNvPr id="265" name="Google Shape;265;p41"/>
          <p:cNvSpPr/>
          <p:nvPr/>
        </p:nvSpPr>
        <p:spPr>
          <a:xfrm>
            <a:off x="1172150" y="2441125"/>
            <a:ext cx="226500" cy="6606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6" name="Google Shape;266;p41"/>
          <p:cNvSpPr txBox="1"/>
          <p:nvPr/>
        </p:nvSpPr>
        <p:spPr>
          <a:xfrm>
            <a:off x="1050150" y="3043725"/>
            <a:ext cx="7026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start</a:t>
            </a:r>
            <a:endParaRPr sz="1800">
              <a:solidFill>
                <a:schemeClr val="dk2"/>
              </a:solidFill>
            </a:endParaRPr>
          </a:p>
        </p:txBody>
      </p:sp>
      <p:sp>
        <p:nvSpPr>
          <p:cNvPr id="267" name="Google Shape;267;p41"/>
          <p:cNvSpPr/>
          <p:nvPr/>
        </p:nvSpPr>
        <p:spPr>
          <a:xfrm>
            <a:off x="7725350" y="2441125"/>
            <a:ext cx="226500" cy="6606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8" name="Google Shape;268;p41"/>
          <p:cNvSpPr txBox="1"/>
          <p:nvPr/>
        </p:nvSpPr>
        <p:spPr>
          <a:xfrm>
            <a:off x="7603350" y="3043725"/>
            <a:ext cx="7026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end</a:t>
            </a:r>
            <a:endParaRPr sz="1800">
              <a:solidFill>
                <a:schemeClr val="dk2"/>
              </a:solidFill>
            </a:endParaRPr>
          </a:p>
        </p:txBody>
      </p:sp>
      <p:sp>
        <p:nvSpPr>
          <p:cNvPr id="269" name="Google Shape;269;p41"/>
          <p:cNvSpPr/>
          <p:nvPr/>
        </p:nvSpPr>
        <p:spPr>
          <a:xfrm>
            <a:off x="4829750" y="2441125"/>
            <a:ext cx="226500" cy="6606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0" name="Google Shape;270;p41"/>
          <p:cNvSpPr txBox="1"/>
          <p:nvPr/>
        </p:nvSpPr>
        <p:spPr>
          <a:xfrm>
            <a:off x="4707750" y="3043725"/>
            <a:ext cx="7026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mid</a:t>
            </a:r>
            <a:endParaRPr sz="18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ctrTitle"/>
          </p:nvPr>
        </p:nvSpPr>
        <p:spPr>
          <a:xfrm>
            <a:off x="311700" y="744575"/>
            <a:ext cx="8520600" cy="5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800"/>
              <a:t>Declaring Object</a:t>
            </a:r>
            <a:endParaRPr sz="2800"/>
          </a:p>
        </p:txBody>
      </p:sp>
      <p:sp>
        <p:nvSpPr>
          <p:cNvPr id="68" name="Google Shape;68;p15"/>
          <p:cNvSpPr/>
          <p:nvPr/>
        </p:nvSpPr>
        <p:spPr>
          <a:xfrm>
            <a:off x="1040025" y="1497375"/>
            <a:ext cx="6955500" cy="30750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vi" sz="1000">
                <a:solidFill>
                  <a:srgbClr val="700080"/>
                </a:solidFill>
                <a:highlight>
                  <a:srgbClr val="F0F0F0"/>
                </a:highlight>
                <a:latin typeface="Roboto Mono"/>
                <a:ea typeface="Roboto Mono"/>
                <a:cs typeface="Roboto Mono"/>
                <a:sym typeface="Roboto Mono"/>
              </a:rPr>
              <a:t>class</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HinhChuNhat</a:t>
            </a:r>
            <a:r>
              <a:rPr lang="vi" sz="1000">
                <a:highlight>
                  <a:srgbClr val="F0F0F0"/>
                </a:highlight>
                <a:latin typeface="Roboto Mono"/>
                <a:ea typeface="Roboto Mono"/>
                <a:cs typeface="Roboto Mono"/>
                <a:sym typeface="Roboto Mono"/>
              </a:rPr>
              <a:t> {</a:t>
            </a:r>
            <a:br>
              <a:rPr lang="vi" sz="1000">
                <a:highlight>
                  <a:srgbClr val="F0F0F0"/>
                </a:highlight>
                <a:latin typeface="Roboto Mono"/>
                <a:ea typeface="Roboto Mono"/>
                <a:cs typeface="Roboto Mono"/>
                <a:sym typeface="Roboto Mono"/>
              </a:rPr>
            </a:br>
            <a:br>
              <a:rPr lang="vi" sz="1000">
                <a:highlight>
                  <a:srgbClr val="F0F0F0"/>
                </a:highlight>
                <a:latin typeface="Roboto Mono"/>
                <a:ea typeface="Roboto Mono"/>
                <a:cs typeface="Roboto Mono"/>
                <a:sym typeface="Roboto Mono"/>
              </a:rPr>
            </a:br>
            <a:r>
              <a:rPr b="1" lang="vi" sz="1000">
                <a:solidFill>
                  <a:srgbClr val="700080"/>
                </a:solidFill>
                <a:highlight>
                  <a:srgbClr val="F0F0F0"/>
                </a:highlight>
                <a:latin typeface="Roboto Mono"/>
                <a:ea typeface="Roboto Mono"/>
                <a:cs typeface="Roboto Mono"/>
                <a:sym typeface="Roboto Mono"/>
              </a:rPr>
              <a:t>public</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solidFill>
                  <a:srgbClr val="008050"/>
                </a:solidFill>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double</a:t>
            </a:r>
            <a:r>
              <a:rPr lang="vi" sz="1000">
                <a:solidFill>
                  <a:schemeClr val="dk1"/>
                </a:solidFill>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chieuDai</a:t>
            </a:r>
            <a:r>
              <a:rPr lang="vi" sz="1000">
                <a:solidFill>
                  <a:schemeClr val="dk1"/>
                </a:solidFill>
                <a:highlight>
                  <a:srgbClr val="F0F0F0"/>
                </a:highlight>
                <a:latin typeface="Roboto Mono"/>
                <a:ea typeface="Roboto Mono"/>
                <a:cs typeface="Roboto Mono"/>
                <a:sym typeface="Roboto Mono"/>
              </a:rPr>
              <a:t>;</a:t>
            </a:r>
            <a:br>
              <a:rPr lang="vi" sz="1000">
                <a:solidFill>
                  <a:schemeClr val="dk1"/>
                </a:solidFill>
                <a:highlight>
                  <a:srgbClr val="F0F0F0"/>
                </a:highlight>
                <a:latin typeface="Roboto Mono"/>
                <a:ea typeface="Roboto Mono"/>
                <a:cs typeface="Roboto Mono"/>
                <a:sym typeface="Roboto Mono"/>
              </a:rPr>
            </a:br>
            <a:r>
              <a:rPr lang="vi" sz="1000">
                <a:solidFill>
                  <a:schemeClr val="dk1"/>
                </a:solidFill>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double</a:t>
            </a:r>
            <a:r>
              <a:rPr lang="vi" sz="1000">
                <a:solidFill>
                  <a:schemeClr val="dk1"/>
                </a:solidFill>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chieuRong</a:t>
            </a:r>
            <a:r>
              <a:rPr lang="vi" sz="1000">
                <a:solidFill>
                  <a:schemeClr val="dk1"/>
                </a:solidFill>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457200" lvl="0" marL="0" rtl="0" algn="l">
              <a:lnSpc>
                <a:spcPct val="115000"/>
              </a:lnSpc>
              <a:spcBef>
                <a:spcPts val="0"/>
              </a:spcBef>
              <a:spcAft>
                <a:spcPts val="0"/>
              </a:spcAft>
              <a:buNone/>
            </a:pP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a:t>
            </a:r>
            <a:endParaRPr sz="1000">
              <a:latin typeface="Roboto Mono"/>
              <a:ea typeface="Roboto Mono"/>
              <a:cs typeface="Roboto Mono"/>
              <a:sym typeface="Roboto Mon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2"/>
          <p:cNvSpPr txBox="1"/>
          <p:nvPr>
            <p:ph type="ctrTitle"/>
          </p:nvPr>
        </p:nvSpPr>
        <p:spPr>
          <a:xfrm>
            <a:off x="311700" y="744575"/>
            <a:ext cx="8520600" cy="5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800"/>
              <a:t>Binary search</a:t>
            </a:r>
            <a:endParaRPr sz="2800"/>
          </a:p>
        </p:txBody>
      </p:sp>
      <p:graphicFrame>
        <p:nvGraphicFramePr>
          <p:cNvPr id="276" name="Google Shape;276;p42"/>
          <p:cNvGraphicFramePr/>
          <p:nvPr/>
        </p:nvGraphicFramePr>
        <p:xfrm>
          <a:off x="952500" y="1428750"/>
          <a:ext cx="3000000" cy="3000000"/>
        </p:xfrm>
        <a:graphic>
          <a:graphicData uri="http://schemas.openxmlformats.org/drawingml/2006/table">
            <a:tbl>
              <a:tblPr>
                <a:noFill/>
                <a:tableStyleId>{414BBED5-F71B-4442-9386-12663883E801}</a:tableStyleId>
              </a:tblPr>
              <a:tblGrid>
                <a:gridCol w="723900"/>
                <a:gridCol w="723900"/>
                <a:gridCol w="723900"/>
                <a:gridCol w="723900"/>
                <a:gridCol w="723900"/>
                <a:gridCol w="723900"/>
                <a:gridCol w="723900"/>
                <a:gridCol w="723900"/>
                <a:gridCol w="723900"/>
                <a:gridCol w="723900"/>
              </a:tblGrid>
              <a:tr h="381000">
                <a:tc>
                  <a:txBody>
                    <a:bodyPr/>
                    <a:lstStyle/>
                    <a:p>
                      <a:pPr indent="0" lvl="0" marL="0" rtl="0" algn="ctr">
                        <a:spcBef>
                          <a:spcPts val="0"/>
                        </a:spcBef>
                        <a:spcAft>
                          <a:spcPts val="0"/>
                        </a:spcAft>
                        <a:buNone/>
                      </a:pPr>
                      <a:r>
                        <a:rPr lang="vi"/>
                        <a:t>0</a:t>
                      </a:r>
                      <a:endParaRPr/>
                    </a:p>
                  </a:txBody>
                  <a:tcPr marT="91425" marB="91425" marR="91425" marL="91425"/>
                </a:tc>
                <a:tc>
                  <a:txBody>
                    <a:bodyPr/>
                    <a:lstStyle/>
                    <a:p>
                      <a:pPr indent="0" lvl="0" marL="0" rtl="0" algn="ctr">
                        <a:spcBef>
                          <a:spcPts val="0"/>
                        </a:spcBef>
                        <a:spcAft>
                          <a:spcPts val="0"/>
                        </a:spcAft>
                        <a:buNone/>
                      </a:pPr>
                      <a:r>
                        <a:rPr lang="vi"/>
                        <a:t>1</a:t>
                      </a:r>
                      <a:endParaRPr/>
                    </a:p>
                  </a:txBody>
                  <a:tcPr marT="91425" marB="91425" marR="91425" marL="91425"/>
                </a:tc>
                <a:tc>
                  <a:txBody>
                    <a:bodyPr/>
                    <a:lstStyle/>
                    <a:p>
                      <a:pPr indent="0" lvl="0" marL="0" rtl="0" algn="ctr">
                        <a:spcBef>
                          <a:spcPts val="0"/>
                        </a:spcBef>
                        <a:spcAft>
                          <a:spcPts val="0"/>
                        </a:spcAft>
                        <a:buNone/>
                      </a:pPr>
                      <a:r>
                        <a:rPr lang="vi"/>
                        <a:t>2</a:t>
                      </a:r>
                      <a:endParaRPr/>
                    </a:p>
                  </a:txBody>
                  <a:tcPr marT="91425" marB="91425" marR="91425" marL="91425"/>
                </a:tc>
                <a:tc>
                  <a:txBody>
                    <a:bodyPr/>
                    <a:lstStyle/>
                    <a:p>
                      <a:pPr indent="0" lvl="0" marL="0" rtl="0" algn="ctr">
                        <a:spcBef>
                          <a:spcPts val="0"/>
                        </a:spcBef>
                        <a:spcAft>
                          <a:spcPts val="0"/>
                        </a:spcAft>
                        <a:buNone/>
                      </a:pPr>
                      <a:r>
                        <a:rPr lang="vi"/>
                        <a:t>3</a:t>
                      </a:r>
                      <a:endParaRPr/>
                    </a:p>
                  </a:txBody>
                  <a:tcPr marT="91425" marB="91425" marR="91425" marL="91425"/>
                </a:tc>
                <a:tc>
                  <a:txBody>
                    <a:bodyPr/>
                    <a:lstStyle/>
                    <a:p>
                      <a:pPr indent="0" lvl="0" marL="0" rtl="0" algn="ctr">
                        <a:spcBef>
                          <a:spcPts val="0"/>
                        </a:spcBef>
                        <a:spcAft>
                          <a:spcPts val="0"/>
                        </a:spcAft>
                        <a:buNone/>
                      </a:pPr>
                      <a:r>
                        <a:rPr lang="vi"/>
                        <a:t>4</a:t>
                      </a:r>
                      <a:endParaRPr/>
                    </a:p>
                  </a:txBody>
                  <a:tcPr marT="91425" marB="91425" marR="91425" marL="91425"/>
                </a:tc>
                <a:tc>
                  <a:txBody>
                    <a:bodyPr/>
                    <a:lstStyle/>
                    <a:p>
                      <a:pPr indent="0" lvl="0" marL="0" rtl="0" algn="ctr">
                        <a:spcBef>
                          <a:spcPts val="0"/>
                        </a:spcBef>
                        <a:spcAft>
                          <a:spcPts val="0"/>
                        </a:spcAft>
                        <a:buNone/>
                      </a:pPr>
                      <a:r>
                        <a:rPr lang="vi"/>
                        <a:t>5</a:t>
                      </a:r>
                      <a:endParaRPr/>
                    </a:p>
                  </a:txBody>
                  <a:tcPr marT="91425" marB="91425" marR="91425" marL="91425"/>
                </a:tc>
                <a:tc>
                  <a:txBody>
                    <a:bodyPr/>
                    <a:lstStyle/>
                    <a:p>
                      <a:pPr indent="0" lvl="0" marL="0" rtl="0" algn="ctr">
                        <a:spcBef>
                          <a:spcPts val="0"/>
                        </a:spcBef>
                        <a:spcAft>
                          <a:spcPts val="0"/>
                        </a:spcAft>
                        <a:buNone/>
                      </a:pPr>
                      <a:r>
                        <a:rPr lang="vi"/>
                        <a:t>6</a:t>
                      </a:r>
                      <a:endParaRPr/>
                    </a:p>
                  </a:txBody>
                  <a:tcPr marT="91425" marB="91425" marR="91425" marL="91425"/>
                </a:tc>
                <a:tc>
                  <a:txBody>
                    <a:bodyPr/>
                    <a:lstStyle/>
                    <a:p>
                      <a:pPr indent="0" lvl="0" marL="0" rtl="0" algn="ctr">
                        <a:spcBef>
                          <a:spcPts val="0"/>
                        </a:spcBef>
                        <a:spcAft>
                          <a:spcPts val="0"/>
                        </a:spcAft>
                        <a:buNone/>
                      </a:pPr>
                      <a:r>
                        <a:rPr lang="vi"/>
                        <a:t>7</a:t>
                      </a:r>
                      <a:endParaRPr/>
                    </a:p>
                  </a:txBody>
                  <a:tcPr marT="91425" marB="91425" marR="91425" marL="91425"/>
                </a:tc>
                <a:tc>
                  <a:txBody>
                    <a:bodyPr/>
                    <a:lstStyle/>
                    <a:p>
                      <a:pPr indent="0" lvl="0" marL="0" rtl="0" algn="ctr">
                        <a:spcBef>
                          <a:spcPts val="0"/>
                        </a:spcBef>
                        <a:spcAft>
                          <a:spcPts val="0"/>
                        </a:spcAft>
                        <a:buNone/>
                      </a:pPr>
                      <a:r>
                        <a:rPr lang="vi"/>
                        <a:t>8</a:t>
                      </a:r>
                      <a:endParaRPr/>
                    </a:p>
                  </a:txBody>
                  <a:tcPr marT="91425" marB="91425" marR="91425" marL="91425"/>
                </a:tc>
                <a:tc>
                  <a:txBody>
                    <a:bodyPr/>
                    <a:lstStyle/>
                    <a:p>
                      <a:pPr indent="0" lvl="0" marL="0" rtl="0" algn="ctr">
                        <a:spcBef>
                          <a:spcPts val="0"/>
                        </a:spcBef>
                        <a:spcAft>
                          <a:spcPts val="0"/>
                        </a:spcAft>
                        <a:buNone/>
                      </a:pPr>
                      <a:r>
                        <a:rPr lang="vi"/>
                        <a:t>9</a:t>
                      </a:r>
                      <a:endParaRPr/>
                    </a:p>
                  </a:txBody>
                  <a:tcPr marT="91425" marB="91425" marR="91425" marL="91425"/>
                </a:tc>
              </a:tr>
              <a:tr h="381000">
                <a:tc>
                  <a:txBody>
                    <a:bodyPr/>
                    <a:lstStyle/>
                    <a:p>
                      <a:pPr indent="0" lvl="0" marL="0" rtl="0" algn="ctr">
                        <a:spcBef>
                          <a:spcPts val="0"/>
                        </a:spcBef>
                        <a:spcAft>
                          <a:spcPts val="0"/>
                        </a:spcAft>
                        <a:buNone/>
                      </a:pPr>
                      <a:r>
                        <a:rPr lang="vi"/>
                        <a:t>2</a:t>
                      </a:r>
                      <a:endParaRPr/>
                    </a:p>
                  </a:txBody>
                  <a:tcPr marT="91425" marB="91425" marR="91425" marL="91425"/>
                </a:tc>
                <a:tc>
                  <a:txBody>
                    <a:bodyPr/>
                    <a:lstStyle/>
                    <a:p>
                      <a:pPr indent="0" lvl="0" marL="0" rtl="0" algn="ctr">
                        <a:spcBef>
                          <a:spcPts val="0"/>
                        </a:spcBef>
                        <a:spcAft>
                          <a:spcPts val="0"/>
                        </a:spcAft>
                        <a:buNone/>
                      </a:pPr>
                      <a:r>
                        <a:rPr lang="vi"/>
                        <a:t>4</a:t>
                      </a:r>
                      <a:endParaRPr/>
                    </a:p>
                  </a:txBody>
                  <a:tcPr marT="91425" marB="91425" marR="91425" marL="91425"/>
                </a:tc>
                <a:tc>
                  <a:txBody>
                    <a:bodyPr/>
                    <a:lstStyle/>
                    <a:p>
                      <a:pPr indent="0" lvl="0" marL="0" rtl="0" algn="ctr">
                        <a:spcBef>
                          <a:spcPts val="0"/>
                        </a:spcBef>
                        <a:spcAft>
                          <a:spcPts val="0"/>
                        </a:spcAft>
                        <a:buNone/>
                      </a:pPr>
                      <a:r>
                        <a:rPr lang="vi"/>
                        <a:t>6</a:t>
                      </a:r>
                      <a:endParaRPr/>
                    </a:p>
                  </a:txBody>
                  <a:tcPr marT="91425" marB="91425" marR="91425" marL="91425"/>
                </a:tc>
                <a:tc>
                  <a:txBody>
                    <a:bodyPr/>
                    <a:lstStyle/>
                    <a:p>
                      <a:pPr indent="0" lvl="0" marL="0" rtl="0" algn="ctr">
                        <a:spcBef>
                          <a:spcPts val="0"/>
                        </a:spcBef>
                        <a:spcAft>
                          <a:spcPts val="0"/>
                        </a:spcAft>
                        <a:buNone/>
                      </a:pPr>
                      <a:r>
                        <a:rPr lang="vi"/>
                        <a:t>8</a:t>
                      </a:r>
                      <a:endParaRPr/>
                    </a:p>
                  </a:txBody>
                  <a:tcPr marT="91425" marB="91425" marR="91425" marL="91425"/>
                </a:tc>
                <a:tc>
                  <a:txBody>
                    <a:bodyPr/>
                    <a:lstStyle/>
                    <a:p>
                      <a:pPr indent="0" lvl="0" marL="0" rtl="0" algn="ctr">
                        <a:spcBef>
                          <a:spcPts val="0"/>
                        </a:spcBef>
                        <a:spcAft>
                          <a:spcPts val="0"/>
                        </a:spcAft>
                        <a:buNone/>
                      </a:pPr>
                      <a:r>
                        <a:rPr lang="vi"/>
                        <a:t>9</a:t>
                      </a:r>
                      <a:endParaRPr/>
                    </a:p>
                  </a:txBody>
                  <a:tcPr marT="91425" marB="91425" marR="91425" marL="91425"/>
                </a:tc>
                <a:tc>
                  <a:txBody>
                    <a:bodyPr/>
                    <a:lstStyle/>
                    <a:p>
                      <a:pPr indent="0" lvl="0" marL="0" rtl="0" algn="ctr">
                        <a:spcBef>
                          <a:spcPts val="0"/>
                        </a:spcBef>
                        <a:spcAft>
                          <a:spcPts val="0"/>
                        </a:spcAft>
                        <a:buNone/>
                      </a:pPr>
                      <a:r>
                        <a:rPr lang="vi"/>
                        <a:t>12</a:t>
                      </a:r>
                      <a:endParaRPr/>
                    </a:p>
                  </a:txBody>
                  <a:tcPr marT="91425" marB="91425" marR="91425" marL="91425"/>
                </a:tc>
                <a:tc>
                  <a:txBody>
                    <a:bodyPr/>
                    <a:lstStyle/>
                    <a:p>
                      <a:pPr indent="0" lvl="0" marL="0" rtl="0" algn="ctr">
                        <a:spcBef>
                          <a:spcPts val="0"/>
                        </a:spcBef>
                        <a:spcAft>
                          <a:spcPts val="0"/>
                        </a:spcAft>
                        <a:buNone/>
                      </a:pPr>
                      <a:r>
                        <a:rPr lang="vi"/>
                        <a:t>15</a:t>
                      </a:r>
                      <a:endParaRPr/>
                    </a:p>
                  </a:txBody>
                  <a:tcPr marT="91425" marB="91425" marR="91425" marL="91425"/>
                </a:tc>
                <a:tc>
                  <a:txBody>
                    <a:bodyPr/>
                    <a:lstStyle/>
                    <a:p>
                      <a:pPr indent="0" lvl="0" marL="0" rtl="0" algn="ctr">
                        <a:spcBef>
                          <a:spcPts val="0"/>
                        </a:spcBef>
                        <a:spcAft>
                          <a:spcPts val="0"/>
                        </a:spcAft>
                        <a:buNone/>
                      </a:pPr>
                      <a:r>
                        <a:rPr lang="vi"/>
                        <a:t>18</a:t>
                      </a:r>
                      <a:endParaRPr/>
                    </a:p>
                  </a:txBody>
                  <a:tcPr marT="91425" marB="91425" marR="91425" marL="91425"/>
                </a:tc>
                <a:tc>
                  <a:txBody>
                    <a:bodyPr/>
                    <a:lstStyle/>
                    <a:p>
                      <a:pPr indent="0" lvl="0" marL="0" rtl="0" algn="ctr">
                        <a:spcBef>
                          <a:spcPts val="0"/>
                        </a:spcBef>
                        <a:spcAft>
                          <a:spcPts val="0"/>
                        </a:spcAft>
                        <a:buNone/>
                      </a:pPr>
                      <a:r>
                        <a:rPr lang="vi"/>
                        <a:t>19</a:t>
                      </a:r>
                      <a:endParaRPr/>
                    </a:p>
                  </a:txBody>
                  <a:tcPr marT="91425" marB="91425" marR="91425" marL="91425"/>
                </a:tc>
                <a:tc>
                  <a:txBody>
                    <a:bodyPr/>
                    <a:lstStyle/>
                    <a:p>
                      <a:pPr indent="0" lvl="0" marL="0" rtl="0" algn="ctr">
                        <a:spcBef>
                          <a:spcPts val="0"/>
                        </a:spcBef>
                        <a:spcAft>
                          <a:spcPts val="0"/>
                        </a:spcAft>
                        <a:buNone/>
                      </a:pPr>
                      <a:r>
                        <a:rPr lang="vi"/>
                        <a:t>34</a:t>
                      </a:r>
                      <a:endParaRPr/>
                    </a:p>
                  </a:txBody>
                  <a:tcPr marT="91425" marB="91425" marR="91425" marL="91425"/>
                </a:tc>
              </a:tr>
            </a:tbl>
          </a:graphicData>
        </a:graphic>
      </p:graphicFrame>
      <p:sp>
        <p:nvSpPr>
          <p:cNvPr id="277" name="Google Shape;277;p42"/>
          <p:cNvSpPr/>
          <p:nvPr/>
        </p:nvSpPr>
        <p:spPr>
          <a:xfrm>
            <a:off x="1172150" y="2441125"/>
            <a:ext cx="226500" cy="6606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8" name="Google Shape;278;p42"/>
          <p:cNvSpPr txBox="1"/>
          <p:nvPr/>
        </p:nvSpPr>
        <p:spPr>
          <a:xfrm>
            <a:off x="1050150" y="3043725"/>
            <a:ext cx="7026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start</a:t>
            </a:r>
            <a:endParaRPr sz="1800">
              <a:solidFill>
                <a:schemeClr val="dk2"/>
              </a:solidFill>
            </a:endParaRPr>
          </a:p>
        </p:txBody>
      </p:sp>
      <p:sp>
        <p:nvSpPr>
          <p:cNvPr id="279" name="Google Shape;279;p42"/>
          <p:cNvSpPr/>
          <p:nvPr/>
        </p:nvSpPr>
        <p:spPr>
          <a:xfrm>
            <a:off x="7725350" y="2441125"/>
            <a:ext cx="226500" cy="6606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0" name="Google Shape;280;p42"/>
          <p:cNvSpPr txBox="1"/>
          <p:nvPr/>
        </p:nvSpPr>
        <p:spPr>
          <a:xfrm>
            <a:off x="7603350" y="3043725"/>
            <a:ext cx="7026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end</a:t>
            </a:r>
            <a:endParaRPr sz="1800">
              <a:solidFill>
                <a:schemeClr val="dk2"/>
              </a:solidFill>
            </a:endParaRPr>
          </a:p>
        </p:txBody>
      </p:sp>
      <p:sp>
        <p:nvSpPr>
          <p:cNvPr id="281" name="Google Shape;281;p42"/>
          <p:cNvSpPr/>
          <p:nvPr/>
        </p:nvSpPr>
        <p:spPr>
          <a:xfrm>
            <a:off x="4829750" y="2441125"/>
            <a:ext cx="226500" cy="6606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2" name="Google Shape;282;p42"/>
          <p:cNvSpPr txBox="1"/>
          <p:nvPr/>
        </p:nvSpPr>
        <p:spPr>
          <a:xfrm>
            <a:off x="4707750" y="3043725"/>
            <a:ext cx="7026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mid</a:t>
            </a:r>
            <a:endParaRPr sz="1800">
              <a:solidFill>
                <a:schemeClr val="dk2"/>
              </a:solidFill>
            </a:endParaRPr>
          </a:p>
        </p:txBody>
      </p:sp>
      <p:graphicFrame>
        <p:nvGraphicFramePr>
          <p:cNvPr id="283" name="Google Shape;283;p42"/>
          <p:cNvGraphicFramePr/>
          <p:nvPr/>
        </p:nvGraphicFramePr>
        <p:xfrm>
          <a:off x="2768100" y="3583675"/>
          <a:ext cx="3000000" cy="3000000"/>
        </p:xfrm>
        <a:graphic>
          <a:graphicData uri="http://schemas.openxmlformats.org/drawingml/2006/table">
            <a:tbl>
              <a:tblPr>
                <a:noFill/>
                <a:tableStyleId>{414BBED5-F71B-4442-9386-12663883E801}</a:tableStyleId>
              </a:tblPr>
              <a:tblGrid>
                <a:gridCol w="1080000"/>
              </a:tblGrid>
              <a:tr h="381000">
                <a:tc>
                  <a:txBody>
                    <a:bodyPr/>
                    <a:lstStyle/>
                    <a:p>
                      <a:pPr indent="0" lvl="0" marL="0" rtl="0" algn="ctr">
                        <a:spcBef>
                          <a:spcPts val="0"/>
                        </a:spcBef>
                        <a:spcAft>
                          <a:spcPts val="0"/>
                        </a:spcAft>
                        <a:buNone/>
                      </a:pPr>
                      <a:r>
                        <a:rPr lang="vi"/>
                        <a:t>0xa1</a:t>
                      </a:r>
                      <a:endParaRPr/>
                    </a:p>
                  </a:txBody>
                  <a:tcPr marT="91425" marB="91425" marR="91425" marL="91425"/>
                </a:tc>
              </a:tr>
              <a:tr h="381000">
                <a:tc>
                  <a:txBody>
                    <a:bodyPr/>
                    <a:lstStyle/>
                    <a:p>
                      <a:pPr indent="0" lvl="0" marL="0" rtl="0" algn="ctr">
                        <a:spcBef>
                          <a:spcPts val="0"/>
                        </a:spcBef>
                        <a:spcAft>
                          <a:spcPts val="0"/>
                        </a:spcAft>
                        <a:buNone/>
                      </a:pPr>
                      <a:r>
                        <a:rPr lang="vi"/>
                        <a:t>12</a:t>
                      </a:r>
                      <a:endParaRPr/>
                    </a:p>
                  </a:txBody>
                  <a:tcPr marT="91425" marB="91425" marR="91425" marL="91425"/>
                </a:tc>
              </a:tr>
              <a:tr h="381000">
                <a:tc>
                  <a:txBody>
                    <a:bodyPr/>
                    <a:lstStyle/>
                    <a:p>
                      <a:pPr indent="0" lvl="0" marL="0" rtl="0" algn="ctr">
                        <a:spcBef>
                          <a:spcPts val="0"/>
                        </a:spcBef>
                        <a:spcAft>
                          <a:spcPts val="0"/>
                        </a:spcAft>
                        <a:buNone/>
                      </a:pPr>
                      <a:r>
                        <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t/>
                      </a:r>
                      <a:endParaRPr/>
                    </a:p>
                  </a:txBody>
                  <a:tcPr marT="91425" marB="91425" marR="91425" marL="91425">
                    <a:solidFill>
                      <a:schemeClr val="lt1"/>
                    </a:solidFill>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3"/>
          <p:cNvSpPr txBox="1"/>
          <p:nvPr>
            <p:ph type="ctrTitle"/>
          </p:nvPr>
        </p:nvSpPr>
        <p:spPr>
          <a:xfrm>
            <a:off x="311700" y="744575"/>
            <a:ext cx="8520600" cy="5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800"/>
              <a:t>Binary search</a:t>
            </a:r>
            <a:endParaRPr sz="2800"/>
          </a:p>
        </p:txBody>
      </p:sp>
      <p:graphicFrame>
        <p:nvGraphicFramePr>
          <p:cNvPr id="289" name="Google Shape;289;p43"/>
          <p:cNvGraphicFramePr/>
          <p:nvPr/>
        </p:nvGraphicFramePr>
        <p:xfrm>
          <a:off x="952500" y="1428750"/>
          <a:ext cx="3000000" cy="3000000"/>
        </p:xfrm>
        <a:graphic>
          <a:graphicData uri="http://schemas.openxmlformats.org/drawingml/2006/table">
            <a:tbl>
              <a:tblPr>
                <a:noFill/>
                <a:tableStyleId>{414BBED5-F71B-4442-9386-12663883E801}</a:tableStyleId>
              </a:tblPr>
              <a:tblGrid>
                <a:gridCol w="723900"/>
                <a:gridCol w="723900"/>
                <a:gridCol w="723900"/>
                <a:gridCol w="723900"/>
                <a:gridCol w="723900"/>
                <a:gridCol w="723900"/>
                <a:gridCol w="723900"/>
                <a:gridCol w="723900"/>
                <a:gridCol w="723900"/>
                <a:gridCol w="723900"/>
              </a:tblGrid>
              <a:tr h="381000">
                <a:tc>
                  <a:txBody>
                    <a:bodyPr/>
                    <a:lstStyle/>
                    <a:p>
                      <a:pPr indent="0" lvl="0" marL="0" rtl="0" algn="ctr">
                        <a:spcBef>
                          <a:spcPts val="0"/>
                        </a:spcBef>
                        <a:spcAft>
                          <a:spcPts val="0"/>
                        </a:spcAft>
                        <a:buNone/>
                      </a:pPr>
                      <a:r>
                        <a:rPr lang="vi"/>
                        <a:t>0</a:t>
                      </a:r>
                      <a:endParaRPr/>
                    </a:p>
                  </a:txBody>
                  <a:tcPr marT="91425" marB="91425" marR="91425" marL="91425"/>
                </a:tc>
                <a:tc>
                  <a:txBody>
                    <a:bodyPr/>
                    <a:lstStyle/>
                    <a:p>
                      <a:pPr indent="0" lvl="0" marL="0" rtl="0" algn="ctr">
                        <a:spcBef>
                          <a:spcPts val="0"/>
                        </a:spcBef>
                        <a:spcAft>
                          <a:spcPts val="0"/>
                        </a:spcAft>
                        <a:buNone/>
                      </a:pPr>
                      <a:r>
                        <a:rPr lang="vi"/>
                        <a:t>1</a:t>
                      </a:r>
                      <a:endParaRPr/>
                    </a:p>
                  </a:txBody>
                  <a:tcPr marT="91425" marB="91425" marR="91425" marL="91425"/>
                </a:tc>
                <a:tc>
                  <a:txBody>
                    <a:bodyPr/>
                    <a:lstStyle/>
                    <a:p>
                      <a:pPr indent="0" lvl="0" marL="0" rtl="0" algn="ctr">
                        <a:spcBef>
                          <a:spcPts val="0"/>
                        </a:spcBef>
                        <a:spcAft>
                          <a:spcPts val="0"/>
                        </a:spcAft>
                        <a:buNone/>
                      </a:pPr>
                      <a:r>
                        <a:rPr lang="vi"/>
                        <a:t>2</a:t>
                      </a:r>
                      <a:endParaRPr/>
                    </a:p>
                  </a:txBody>
                  <a:tcPr marT="91425" marB="91425" marR="91425" marL="91425"/>
                </a:tc>
                <a:tc>
                  <a:txBody>
                    <a:bodyPr/>
                    <a:lstStyle/>
                    <a:p>
                      <a:pPr indent="0" lvl="0" marL="0" rtl="0" algn="ctr">
                        <a:spcBef>
                          <a:spcPts val="0"/>
                        </a:spcBef>
                        <a:spcAft>
                          <a:spcPts val="0"/>
                        </a:spcAft>
                        <a:buNone/>
                      </a:pPr>
                      <a:r>
                        <a:rPr lang="vi"/>
                        <a:t>3</a:t>
                      </a:r>
                      <a:endParaRPr/>
                    </a:p>
                  </a:txBody>
                  <a:tcPr marT="91425" marB="91425" marR="91425" marL="91425"/>
                </a:tc>
                <a:tc>
                  <a:txBody>
                    <a:bodyPr/>
                    <a:lstStyle/>
                    <a:p>
                      <a:pPr indent="0" lvl="0" marL="0" rtl="0" algn="ctr">
                        <a:spcBef>
                          <a:spcPts val="0"/>
                        </a:spcBef>
                        <a:spcAft>
                          <a:spcPts val="0"/>
                        </a:spcAft>
                        <a:buNone/>
                      </a:pPr>
                      <a:r>
                        <a:rPr lang="vi"/>
                        <a:t>4</a:t>
                      </a:r>
                      <a:endParaRPr/>
                    </a:p>
                  </a:txBody>
                  <a:tcPr marT="91425" marB="91425" marR="91425" marL="91425"/>
                </a:tc>
                <a:tc>
                  <a:txBody>
                    <a:bodyPr/>
                    <a:lstStyle/>
                    <a:p>
                      <a:pPr indent="0" lvl="0" marL="0" rtl="0" algn="ctr">
                        <a:spcBef>
                          <a:spcPts val="0"/>
                        </a:spcBef>
                        <a:spcAft>
                          <a:spcPts val="0"/>
                        </a:spcAft>
                        <a:buNone/>
                      </a:pPr>
                      <a:r>
                        <a:rPr lang="vi"/>
                        <a:t>5</a:t>
                      </a:r>
                      <a:endParaRPr/>
                    </a:p>
                  </a:txBody>
                  <a:tcPr marT="91425" marB="91425" marR="91425" marL="91425"/>
                </a:tc>
                <a:tc>
                  <a:txBody>
                    <a:bodyPr/>
                    <a:lstStyle/>
                    <a:p>
                      <a:pPr indent="0" lvl="0" marL="0" rtl="0" algn="ctr">
                        <a:spcBef>
                          <a:spcPts val="0"/>
                        </a:spcBef>
                        <a:spcAft>
                          <a:spcPts val="0"/>
                        </a:spcAft>
                        <a:buNone/>
                      </a:pPr>
                      <a:r>
                        <a:rPr lang="vi"/>
                        <a:t>6</a:t>
                      </a:r>
                      <a:endParaRPr/>
                    </a:p>
                  </a:txBody>
                  <a:tcPr marT="91425" marB="91425" marR="91425" marL="91425"/>
                </a:tc>
                <a:tc>
                  <a:txBody>
                    <a:bodyPr/>
                    <a:lstStyle/>
                    <a:p>
                      <a:pPr indent="0" lvl="0" marL="0" rtl="0" algn="ctr">
                        <a:spcBef>
                          <a:spcPts val="0"/>
                        </a:spcBef>
                        <a:spcAft>
                          <a:spcPts val="0"/>
                        </a:spcAft>
                        <a:buNone/>
                      </a:pPr>
                      <a:r>
                        <a:rPr lang="vi"/>
                        <a:t>7</a:t>
                      </a:r>
                      <a:endParaRPr/>
                    </a:p>
                  </a:txBody>
                  <a:tcPr marT="91425" marB="91425" marR="91425" marL="91425"/>
                </a:tc>
                <a:tc>
                  <a:txBody>
                    <a:bodyPr/>
                    <a:lstStyle/>
                    <a:p>
                      <a:pPr indent="0" lvl="0" marL="0" rtl="0" algn="ctr">
                        <a:spcBef>
                          <a:spcPts val="0"/>
                        </a:spcBef>
                        <a:spcAft>
                          <a:spcPts val="0"/>
                        </a:spcAft>
                        <a:buNone/>
                      </a:pPr>
                      <a:r>
                        <a:rPr lang="vi"/>
                        <a:t>8</a:t>
                      </a:r>
                      <a:endParaRPr/>
                    </a:p>
                  </a:txBody>
                  <a:tcPr marT="91425" marB="91425" marR="91425" marL="91425"/>
                </a:tc>
                <a:tc>
                  <a:txBody>
                    <a:bodyPr/>
                    <a:lstStyle/>
                    <a:p>
                      <a:pPr indent="0" lvl="0" marL="0" rtl="0" algn="ctr">
                        <a:spcBef>
                          <a:spcPts val="0"/>
                        </a:spcBef>
                        <a:spcAft>
                          <a:spcPts val="0"/>
                        </a:spcAft>
                        <a:buNone/>
                      </a:pPr>
                      <a:r>
                        <a:rPr lang="vi"/>
                        <a:t>9</a:t>
                      </a:r>
                      <a:endParaRPr/>
                    </a:p>
                  </a:txBody>
                  <a:tcPr marT="91425" marB="91425" marR="91425" marL="91425"/>
                </a:tc>
              </a:tr>
              <a:tr h="381000">
                <a:tc>
                  <a:txBody>
                    <a:bodyPr/>
                    <a:lstStyle/>
                    <a:p>
                      <a:pPr indent="0" lvl="0" marL="0" rtl="0" algn="ctr">
                        <a:spcBef>
                          <a:spcPts val="0"/>
                        </a:spcBef>
                        <a:spcAft>
                          <a:spcPts val="0"/>
                        </a:spcAft>
                        <a:buNone/>
                      </a:pPr>
                      <a:r>
                        <a:rPr lang="vi"/>
                        <a:t>2</a:t>
                      </a:r>
                      <a:endParaRPr/>
                    </a:p>
                  </a:txBody>
                  <a:tcPr marT="91425" marB="91425" marR="91425" marL="91425"/>
                </a:tc>
                <a:tc>
                  <a:txBody>
                    <a:bodyPr/>
                    <a:lstStyle/>
                    <a:p>
                      <a:pPr indent="0" lvl="0" marL="0" rtl="0" algn="ctr">
                        <a:spcBef>
                          <a:spcPts val="0"/>
                        </a:spcBef>
                        <a:spcAft>
                          <a:spcPts val="0"/>
                        </a:spcAft>
                        <a:buNone/>
                      </a:pPr>
                      <a:r>
                        <a:rPr lang="vi"/>
                        <a:t>4</a:t>
                      </a:r>
                      <a:endParaRPr/>
                    </a:p>
                  </a:txBody>
                  <a:tcPr marT="91425" marB="91425" marR="91425" marL="91425"/>
                </a:tc>
                <a:tc>
                  <a:txBody>
                    <a:bodyPr/>
                    <a:lstStyle/>
                    <a:p>
                      <a:pPr indent="0" lvl="0" marL="0" rtl="0" algn="ctr">
                        <a:spcBef>
                          <a:spcPts val="0"/>
                        </a:spcBef>
                        <a:spcAft>
                          <a:spcPts val="0"/>
                        </a:spcAft>
                        <a:buNone/>
                      </a:pPr>
                      <a:r>
                        <a:rPr lang="vi"/>
                        <a:t>6</a:t>
                      </a:r>
                      <a:endParaRPr/>
                    </a:p>
                  </a:txBody>
                  <a:tcPr marT="91425" marB="91425" marR="91425" marL="91425"/>
                </a:tc>
                <a:tc>
                  <a:txBody>
                    <a:bodyPr/>
                    <a:lstStyle/>
                    <a:p>
                      <a:pPr indent="0" lvl="0" marL="0" rtl="0" algn="ctr">
                        <a:spcBef>
                          <a:spcPts val="0"/>
                        </a:spcBef>
                        <a:spcAft>
                          <a:spcPts val="0"/>
                        </a:spcAft>
                        <a:buNone/>
                      </a:pPr>
                      <a:r>
                        <a:rPr lang="vi"/>
                        <a:t>8</a:t>
                      </a:r>
                      <a:endParaRPr/>
                    </a:p>
                  </a:txBody>
                  <a:tcPr marT="91425" marB="91425" marR="91425" marL="91425"/>
                </a:tc>
                <a:tc>
                  <a:txBody>
                    <a:bodyPr/>
                    <a:lstStyle/>
                    <a:p>
                      <a:pPr indent="0" lvl="0" marL="0" rtl="0" algn="ctr">
                        <a:spcBef>
                          <a:spcPts val="0"/>
                        </a:spcBef>
                        <a:spcAft>
                          <a:spcPts val="0"/>
                        </a:spcAft>
                        <a:buNone/>
                      </a:pPr>
                      <a:r>
                        <a:rPr lang="vi"/>
                        <a:t>9</a:t>
                      </a:r>
                      <a:endParaRPr/>
                    </a:p>
                  </a:txBody>
                  <a:tcPr marT="91425" marB="91425" marR="91425" marL="91425"/>
                </a:tc>
                <a:tc>
                  <a:txBody>
                    <a:bodyPr/>
                    <a:lstStyle/>
                    <a:p>
                      <a:pPr indent="0" lvl="0" marL="0" rtl="0" algn="ctr">
                        <a:spcBef>
                          <a:spcPts val="0"/>
                        </a:spcBef>
                        <a:spcAft>
                          <a:spcPts val="0"/>
                        </a:spcAft>
                        <a:buNone/>
                      </a:pPr>
                      <a:r>
                        <a:rPr lang="vi"/>
                        <a:t>12</a:t>
                      </a:r>
                      <a:endParaRPr/>
                    </a:p>
                  </a:txBody>
                  <a:tcPr marT="91425" marB="91425" marR="91425" marL="91425"/>
                </a:tc>
                <a:tc>
                  <a:txBody>
                    <a:bodyPr/>
                    <a:lstStyle/>
                    <a:p>
                      <a:pPr indent="0" lvl="0" marL="0" rtl="0" algn="ctr">
                        <a:spcBef>
                          <a:spcPts val="0"/>
                        </a:spcBef>
                        <a:spcAft>
                          <a:spcPts val="0"/>
                        </a:spcAft>
                        <a:buNone/>
                      </a:pPr>
                      <a:r>
                        <a:rPr lang="vi"/>
                        <a:t>15</a:t>
                      </a:r>
                      <a:endParaRPr/>
                    </a:p>
                  </a:txBody>
                  <a:tcPr marT="91425" marB="91425" marR="91425" marL="91425"/>
                </a:tc>
                <a:tc>
                  <a:txBody>
                    <a:bodyPr/>
                    <a:lstStyle/>
                    <a:p>
                      <a:pPr indent="0" lvl="0" marL="0" rtl="0" algn="ctr">
                        <a:spcBef>
                          <a:spcPts val="0"/>
                        </a:spcBef>
                        <a:spcAft>
                          <a:spcPts val="0"/>
                        </a:spcAft>
                        <a:buNone/>
                      </a:pPr>
                      <a:r>
                        <a:rPr lang="vi"/>
                        <a:t>18</a:t>
                      </a:r>
                      <a:endParaRPr/>
                    </a:p>
                  </a:txBody>
                  <a:tcPr marT="91425" marB="91425" marR="91425" marL="91425"/>
                </a:tc>
                <a:tc>
                  <a:txBody>
                    <a:bodyPr/>
                    <a:lstStyle/>
                    <a:p>
                      <a:pPr indent="0" lvl="0" marL="0" rtl="0" algn="ctr">
                        <a:spcBef>
                          <a:spcPts val="0"/>
                        </a:spcBef>
                        <a:spcAft>
                          <a:spcPts val="0"/>
                        </a:spcAft>
                        <a:buNone/>
                      </a:pPr>
                      <a:r>
                        <a:rPr lang="vi"/>
                        <a:t>19</a:t>
                      </a:r>
                      <a:endParaRPr/>
                    </a:p>
                  </a:txBody>
                  <a:tcPr marT="91425" marB="91425" marR="91425" marL="91425"/>
                </a:tc>
                <a:tc>
                  <a:txBody>
                    <a:bodyPr/>
                    <a:lstStyle/>
                    <a:p>
                      <a:pPr indent="0" lvl="0" marL="0" rtl="0" algn="ctr">
                        <a:spcBef>
                          <a:spcPts val="0"/>
                        </a:spcBef>
                        <a:spcAft>
                          <a:spcPts val="0"/>
                        </a:spcAft>
                        <a:buNone/>
                      </a:pPr>
                      <a:r>
                        <a:rPr lang="vi"/>
                        <a:t>34</a:t>
                      </a:r>
                      <a:endParaRPr/>
                    </a:p>
                  </a:txBody>
                  <a:tcPr marT="91425" marB="91425" marR="91425" marL="91425"/>
                </a:tc>
              </a:tr>
            </a:tbl>
          </a:graphicData>
        </a:graphic>
      </p:graphicFrame>
      <p:sp>
        <p:nvSpPr>
          <p:cNvPr id="290" name="Google Shape;290;p43"/>
          <p:cNvSpPr/>
          <p:nvPr/>
        </p:nvSpPr>
        <p:spPr>
          <a:xfrm>
            <a:off x="1172150" y="2441125"/>
            <a:ext cx="226500" cy="6606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1" name="Google Shape;291;p43"/>
          <p:cNvSpPr txBox="1"/>
          <p:nvPr/>
        </p:nvSpPr>
        <p:spPr>
          <a:xfrm>
            <a:off x="1050150" y="3043725"/>
            <a:ext cx="7026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start</a:t>
            </a:r>
            <a:endParaRPr sz="1800">
              <a:solidFill>
                <a:schemeClr val="dk2"/>
              </a:solidFill>
            </a:endParaRPr>
          </a:p>
        </p:txBody>
      </p:sp>
      <p:sp>
        <p:nvSpPr>
          <p:cNvPr id="292" name="Google Shape;292;p43"/>
          <p:cNvSpPr/>
          <p:nvPr/>
        </p:nvSpPr>
        <p:spPr>
          <a:xfrm>
            <a:off x="4143950" y="2441125"/>
            <a:ext cx="226500" cy="6606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3" name="Google Shape;293;p43"/>
          <p:cNvSpPr txBox="1"/>
          <p:nvPr/>
        </p:nvSpPr>
        <p:spPr>
          <a:xfrm>
            <a:off x="4021950" y="3043725"/>
            <a:ext cx="7026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end</a:t>
            </a:r>
            <a:endParaRPr sz="1800">
              <a:solidFill>
                <a:schemeClr val="dk2"/>
              </a:solidFill>
            </a:endParaRPr>
          </a:p>
        </p:txBody>
      </p:sp>
      <p:sp>
        <p:nvSpPr>
          <p:cNvPr id="294" name="Google Shape;294;p43"/>
          <p:cNvSpPr/>
          <p:nvPr/>
        </p:nvSpPr>
        <p:spPr>
          <a:xfrm>
            <a:off x="2696150" y="2441125"/>
            <a:ext cx="226500" cy="6606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5" name="Google Shape;295;p43"/>
          <p:cNvSpPr txBox="1"/>
          <p:nvPr/>
        </p:nvSpPr>
        <p:spPr>
          <a:xfrm>
            <a:off x="2574150" y="3043725"/>
            <a:ext cx="7026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mid</a:t>
            </a:r>
            <a:endParaRPr sz="1800">
              <a:solidFill>
                <a:schemeClr val="dk2"/>
              </a:solidFill>
            </a:endParaRPr>
          </a:p>
        </p:txBody>
      </p:sp>
      <p:graphicFrame>
        <p:nvGraphicFramePr>
          <p:cNvPr id="296" name="Google Shape;296;p43"/>
          <p:cNvGraphicFramePr/>
          <p:nvPr/>
        </p:nvGraphicFramePr>
        <p:xfrm>
          <a:off x="6302750" y="2904150"/>
          <a:ext cx="3000000" cy="3000000"/>
        </p:xfrm>
        <a:graphic>
          <a:graphicData uri="http://schemas.openxmlformats.org/drawingml/2006/table">
            <a:tbl>
              <a:tblPr>
                <a:noFill/>
                <a:tableStyleId>{414BBED5-F71B-4442-9386-12663883E801}</a:tableStyleId>
              </a:tblPr>
              <a:tblGrid>
                <a:gridCol w="1080000"/>
              </a:tblGrid>
              <a:tr h="381000">
                <a:tc>
                  <a:txBody>
                    <a:bodyPr/>
                    <a:lstStyle/>
                    <a:p>
                      <a:pPr indent="0" lvl="0" marL="0" rtl="0" algn="ctr">
                        <a:spcBef>
                          <a:spcPts val="0"/>
                        </a:spcBef>
                        <a:spcAft>
                          <a:spcPts val="0"/>
                        </a:spcAft>
                        <a:buNone/>
                      </a:pPr>
                      <a:r>
                        <a:rPr lang="vi"/>
                        <a:t>0xa1</a:t>
                      </a:r>
                      <a:endParaRPr/>
                    </a:p>
                  </a:txBody>
                  <a:tcPr marT="91425" marB="91425" marR="91425" marL="91425"/>
                </a:tc>
              </a:tr>
              <a:tr h="381000">
                <a:tc>
                  <a:txBody>
                    <a:bodyPr/>
                    <a:lstStyle/>
                    <a:p>
                      <a:pPr indent="0" lvl="0" marL="0" rtl="0" algn="ctr">
                        <a:spcBef>
                          <a:spcPts val="0"/>
                        </a:spcBef>
                        <a:spcAft>
                          <a:spcPts val="0"/>
                        </a:spcAft>
                        <a:buNone/>
                      </a:pPr>
                      <a:r>
                        <a:rPr lang="vi"/>
                        <a:t>12</a:t>
                      </a:r>
                      <a:endParaRPr/>
                    </a:p>
                  </a:txBody>
                  <a:tcPr marT="91425" marB="91425" marR="91425" marL="91425"/>
                </a:tc>
              </a:tr>
              <a:tr h="381000">
                <a:tc>
                  <a:txBody>
                    <a:bodyPr/>
                    <a:lstStyle/>
                    <a:p>
                      <a:pPr indent="0" lvl="0" marL="0" rtl="0" algn="ctr">
                        <a:spcBef>
                          <a:spcPts val="0"/>
                        </a:spcBef>
                        <a:spcAft>
                          <a:spcPts val="0"/>
                        </a:spcAft>
                        <a:buNone/>
                      </a:pPr>
                      <a:r>
                        <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t/>
                      </a:r>
                      <a:endParaRPr/>
                    </a:p>
                  </a:txBody>
                  <a:tcPr marT="91425" marB="91425" marR="91425" marL="91425">
                    <a:solidFill>
                      <a:schemeClr val="lt1"/>
                    </a:solid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4"/>
          <p:cNvSpPr txBox="1"/>
          <p:nvPr>
            <p:ph type="ctrTitle"/>
          </p:nvPr>
        </p:nvSpPr>
        <p:spPr>
          <a:xfrm>
            <a:off x="311700" y="744575"/>
            <a:ext cx="8520600" cy="5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800"/>
              <a:t>Binary search</a:t>
            </a:r>
            <a:endParaRPr sz="2800"/>
          </a:p>
        </p:txBody>
      </p:sp>
      <p:graphicFrame>
        <p:nvGraphicFramePr>
          <p:cNvPr id="302" name="Google Shape;302;p44"/>
          <p:cNvGraphicFramePr/>
          <p:nvPr/>
        </p:nvGraphicFramePr>
        <p:xfrm>
          <a:off x="952500" y="1428750"/>
          <a:ext cx="3000000" cy="3000000"/>
        </p:xfrm>
        <a:graphic>
          <a:graphicData uri="http://schemas.openxmlformats.org/drawingml/2006/table">
            <a:tbl>
              <a:tblPr>
                <a:noFill/>
                <a:tableStyleId>{414BBED5-F71B-4442-9386-12663883E801}</a:tableStyleId>
              </a:tblPr>
              <a:tblGrid>
                <a:gridCol w="723900"/>
                <a:gridCol w="723900"/>
                <a:gridCol w="723900"/>
                <a:gridCol w="723900"/>
                <a:gridCol w="723900"/>
                <a:gridCol w="723900"/>
                <a:gridCol w="723900"/>
                <a:gridCol w="723900"/>
                <a:gridCol w="723900"/>
                <a:gridCol w="723900"/>
              </a:tblGrid>
              <a:tr h="381000">
                <a:tc>
                  <a:txBody>
                    <a:bodyPr/>
                    <a:lstStyle/>
                    <a:p>
                      <a:pPr indent="0" lvl="0" marL="0" rtl="0" algn="ctr">
                        <a:spcBef>
                          <a:spcPts val="0"/>
                        </a:spcBef>
                        <a:spcAft>
                          <a:spcPts val="0"/>
                        </a:spcAft>
                        <a:buNone/>
                      </a:pPr>
                      <a:r>
                        <a:rPr lang="vi"/>
                        <a:t>0</a:t>
                      </a:r>
                      <a:endParaRPr/>
                    </a:p>
                  </a:txBody>
                  <a:tcPr marT="91425" marB="91425" marR="91425" marL="91425"/>
                </a:tc>
                <a:tc>
                  <a:txBody>
                    <a:bodyPr/>
                    <a:lstStyle/>
                    <a:p>
                      <a:pPr indent="0" lvl="0" marL="0" rtl="0" algn="ctr">
                        <a:spcBef>
                          <a:spcPts val="0"/>
                        </a:spcBef>
                        <a:spcAft>
                          <a:spcPts val="0"/>
                        </a:spcAft>
                        <a:buNone/>
                      </a:pPr>
                      <a:r>
                        <a:rPr lang="vi"/>
                        <a:t>1</a:t>
                      </a:r>
                      <a:endParaRPr/>
                    </a:p>
                  </a:txBody>
                  <a:tcPr marT="91425" marB="91425" marR="91425" marL="91425"/>
                </a:tc>
                <a:tc>
                  <a:txBody>
                    <a:bodyPr/>
                    <a:lstStyle/>
                    <a:p>
                      <a:pPr indent="0" lvl="0" marL="0" rtl="0" algn="ctr">
                        <a:spcBef>
                          <a:spcPts val="0"/>
                        </a:spcBef>
                        <a:spcAft>
                          <a:spcPts val="0"/>
                        </a:spcAft>
                        <a:buNone/>
                      </a:pPr>
                      <a:r>
                        <a:rPr lang="vi"/>
                        <a:t>2</a:t>
                      </a:r>
                      <a:endParaRPr/>
                    </a:p>
                  </a:txBody>
                  <a:tcPr marT="91425" marB="91425" marR="91425" marL="91425"/>
                </a:tc>
                <a:tc>
                  <a:txBody>
                    <a:bodyPr/>
                    <a:lstStyle/>
                    <a:p>
                      <a:pPr indent="0" lvl="0" marL="0" rtl="0" algn="ctr">
                        <a:spcBef>
                          <a:spcPts val="0"/>
                        </a:spcBef>
                        <a:spcAft>
                          <a:spcPts val="0"/>
                        </a:spcAft>
                        <a:buNone/>
                      </a:pPr>
                      <a:r>
                        <a:rPr lang="vi"/>
                        <a:t>3</a:t>
                      </a:r>
                      <a:endParaRPr/>
                    </a:p>
                  </a:txBody>
                  <a:tcPr marT="91425" marB="91425" marR="91425" marL="91425"/>
                </a:tc>
                <a:tc>
                  <a:txBody>
                    <a:bodyPr/>
                    <a:lstStyle/>
                    <a:p>
                      <a:pPr indent="0" lvl="0" marL="0" rtl="0" algn="ctr">
                        <a:spcBef>
                          <a:spcPts val="0"/>
                        </a:spcBef>
                        <a:spcAft>
                          <a:spcPts val="0"/>
                        </a:spcAft>
                        <a:buNone/>
                      </a:pPr>
                      <a:r>
                        <a:rPr lang="vi"/>
                        <a:t>4</a:t>
                      </a:r>
                      <a:endParaRPr/>
                    </a:p>
                  </a:txBody>
                  <a:tcPr marT="91425" marB="91425" marR="91425" marL="91425"/>
                </a:tc>
                <a:tc>
                  <a:txBody>
                    <a:bodyPr/>
                    <a:lstStyle/>
                    <a:p>
                      <a:pPr indent="0" lvl="0" marL="0" rtl="0" algn="ctr">
                        <a:spcBef>
                          <a:spcPts val="0"/>
                        </a:spcBef>
                        <a:spcAft>
                          <a:spcPts val="0"/>
                        </a:spcAft>
                        <a:buNone/>
                      </a:pPr>
                      <a:r>
                        <a:rPr lang="vi"/>
                        <a:t>5</a:t>
                      </a:r>
                      <a:endParaRPr/>
                    </a:p>
                  </a:txBody>
                  <a:tcPr marT="91425" marB="91425" marR="91425" marL="91425"/>
                </a:tc>
                <a:tc>
                  <a:txBody>
                    <a:bodyPr/>
                    <a:lstStyle/>
                    <a:p>
                      <a:pPr indent="0" lvl="0" marL="0" rtl="0" algn="ctr">
                        <a:spcBef>
                          <a:spcPts val="0"/>
                        </a:spcBef>
                        <a:spcAft>
                          <a:spcPts val="0"/>
                        </a:spcAft>
                        <a:buNone/>
                      </a:pPr>
                      <a:r>
                        <a:rPr lang="vi"/>
                        <a:t>6</a:t>
                      </a:r>
                      <a:endParaRPr/>
                    </a:p>
                  </a:txBody>
                  <a:tcPr marT="91425" marB="91425" marR="91425" marL="91425"/>
                </a:tc>
                <a:tc>
                  <a:txBody>
                    <a:bodyPr/>
                    <a:lstStyle/>
                    <a:p>
                      <a:pPr indent="0" lvl="0" marL="0" rtl="0" algn="ctr">
                        <a:spcBef>
                          <a:spcPts val="0"/>
                        </a:spcBef>
                        <a:spcAft>
                          <a:spcPts val="0"/>
                        </a:spcAft>
                        <a:buNone/>
                      </a:pPr>
                      <a:r>
                        <a:rPr lang="vi"/>
                        <a:t>7</a:t>
                      </a:r>
                      <a:endParaRPr/>
                    </a:p>
                  </a:txBody>
                  <a:tcPr marT="91425" marB="91425" marR="91425" marL="91425"/>
                </a:tc>
                <a:tc>
                  <a:txBody>
                    <a:bodyPr/>
                    <a:lstStyle/>
                    <a:p>
                      <a:pPr indent="0" lvl="0" marL="0" rtl="0" algn="ctr">
                        <a:spcBef>
                          <a:spcPts val="0"/>
                        </a:spcBef>
                        <a:spcAft>
                          <a:spcPts val="0"/>
                        </a:spcAft>
                        <a:buNone/>
                      </a:pPr>
                      <a:r>
                        <a:rPr lang="vi"/>
                        <a:t>8</a:t>
                      </a:r>
                      <a:endParaRPr/>
                    </a:p>
                  </a:txBody>
                  <a:tcPr marT="91425" marB="91425" marR="91425" marL="91425"/>
                </a:tc>
                <a:tc>
                  <a:txBody>
                    <a:bodyPr/>
                    <a:lstStyle/>
                    <a:p>
                      <a:pPr indent="0" lvl="0" marL="0" rtl="0" algn="ctr">
                        <a:spcBef>
                          <a:spcPts val="0"/>
                        </a:spcBef>
                        <a:spcAft>
                          <a:spcPts val="0"/>
                        </a:spcAft>
                        <a:buNone/>
                      </a:pPr>
                      <a:r>
                        <a:rPr lang="vi"/>
                        <a:t>9</a:t>
                      </a:r>
                      <a:endParaRPr/>
                    </a:p>
                  </a:txBody>
                  <a:tcPr marT="91425" marB="91425" marR="91425" marL="91425"/>
                </a:tc>
              </a:tr>
              <a:tr h="381000">
                <a:tc>
                  <a:txBody>
                    <a:bodyPr/>
                    <a:lstStyle/>
                    <a:p>
                      <a:pPr indent="0" lvl="0" marL="0" rtl="0" algn="ctr">
                        <a:spcBef>
                          <a:spcPts val="0"/>
                        </a:spcBef>
                        <a:spcAft>
                          <a:spcPts val="0"/>
                        </a:spcAft>
                        <a:buNone/>
                      </a:pPr>
                      <a:r>
                        <a:rPr lang="vi"/>
                        <a:t>2</a:t>
                      </a:r>
                      <a:endParaRPr/>
                    </a:p>
                  </a:txBody>
                  <a:tcPr marT="91425" marB="91425" marR="91425" marL="91425"/>
                </a:tc>
                <a:tc>
                  <a:txBody>
                    <a:bodyPr/>
                    <a:lstStyle/>
                    <a:p>
                      <a:pPr indent="0" lvl="0" marL="0" rtl="0" algn="ctr">
                        <a:spcBef>
                          <a:spcPts val="0"/>
                        </a:spcBef>
                        <a:spcAft>
                          <a:spcPts val="0"/>
                        </a:spcAft>
                        <a:buNone/>
                      </a:pPr>
                      <a:r>
                        <a:rPr lang="vi"/>
                        <a:t>4</a:t>
                      </a:r>
                      <a:endParaRPr/>
                    </a:p>
                  </a:txBody>
                  <a:tcPr marT="91425" marB="91425" marR="91425" marL="91425"/>
                </a:tc>
                <a:tc>
                  <a:txBody>
                    <a:bodyPr/>
                    <a:lstStyle/>
                    <a:p>
                      <a:pPr indent="0" lvl="0" marL="0" rtl="0" algn="ctr">
                        <a:spcBef>
                          <a:spcPts val="0"/>
                        </a:spcBef>
                        <a:spcAft>
                          <a:spcPts val="0"/>
                        </a:spcAft>
                        <a:buNone/>
                      </a:pPr>
                      <a:r>
                        <a:rPr lang="vi"/>
                        <a:t>6</a:t>
                      </a:r>
                      <a:endParaRPr/>
                    </a:p>
                  </a:txBody>
                  <a:tcPr marT="91425" marB="91425" marR="91425" marL="91425"/>
                </a:tc>
                <a:tc>
                  <a:txBody>
                    <a:bodyPr/>
                    <a:lstStyle/>
                    <a:p>
                      <a:pPr indent="0" lvl="0" marL="0" rtl="0" algn="ctr">
                        <a:spcBef>
                          <a:spcPts val="0"/>
                        </a:spcBef>
                        <a:spcAft>
                          <a:spcPts val="0"/>
                        </a:spcAft>
                        <a:buNone/>
                      </a:pPr>
                      <a:r>
                        <a:rPr lang="vi"/>
                        <a:t>8</a:t>
                      </a:r>
                      <a:endParaRPr/>
                    </a:p>
                  </a:txBody>
                  <a:tcPr marT="91425" marB="91425" marR="91425" marL="91425"/>
                </a:tc>
                <a:tc>
                  <a:txBody>
                    <a:bodyPr/>
                    <a:lstStyle/>
                    <a:p>
                      <a:pPr indent="0" lvl="0" marL="0" rtl="0" algn="ctr">
                        <a:spcBef>
                          <a:spcPts val="0"/>
                        </a:spcBef>
                        <a:spcAft>
                          <a:spcPts val="0"/>
                        </a:spcAft>
                        <a:buNone/>
                      </a:pPr>
                      <a:r>
                        <a:rPr lang="vi"/>
                        <a:t>9</a:t>
                      </a:r>
                      <a:endParaRPr/>
                    </a:p>
                  </a:txBody>
                  <a:tcPr marT="91425" marB="91425" marR="91425" marL="91425"/>
                </a:tc>
                <a:tc>
                  <a:txBody>
                    <a:bodyPr/>
                    <a:lstStyle/>
                    <a:p>
                      <a:pPr indent="0" lvl="0" marL="0" rtl="0" algn="ctr">
                        <a:spcBef>
                          <a:spcPts val="0"/>
                        </a:spcBef>
                        <a:spcAft>
                          <a:spcPts val="0"/>
                        </a:spcAft>
                        <a:buNone/>
                      </a:pPr>
                      <a:r>
                        <a:rPr lang="vi"/>
                        <a:t>12</a:t>
                      </a:r>
                      <a:endParaRPr/>
                    </a:p>
                  </a:txBody>
                  <a:tcPr marT="91425" marB="91425" marR="91425" marL="91425"/>
                </a:tc>
                <a:tc>
                  <a:txBody>
                    <a:bodyPr/>
                    <a:lstStyle/>
                    <a:p>
                      <a:pPr indent="0" lvl="0" marL="0" rtl="0" algn="ctr">
                        <a:spcBef>
                          <a:spcPts val="0"/>
                        </a:spcBef>
                        <a:spcAft>
                          <a:spcPts val="0"/>
                        </a:spcAft>
                        <a:buNone/>
                      </a:pPr>
                      <a:r>
                        <a:rPr lang="vi"/>
                        <a:t>15</a:t>
                      </a:r>
                      <a:endParaRPr/>
                    </a:p>
                  </a:txBody>
                  <a:tcPr marT="91425" marB="91425" marR="91425" marL="91425"/>
                </a:tc>
                <a:tc>
                  <a:txBody>
                    <a:bodyPr/>
                    <a:lstStyle/>
                    <a:p>
                      <a:pPr indent="0" lvl="0" marL="0" rtl="0" algn="ctr">
                        <a:spcBef>
                          <a:spcPts val="0"/>
                        </a:spcBef>
                        <a:spcAft>
                          <a:spcPts val="0"/>
                        </a:spcAft>
                        <a:buNone/>
                      </a:pPr>
                      <a:r>
                        <a:rPr lang="vi"/>
                        <a:t>18</a:t>
                      </a:r>
                      <a:endParaRPr/>
                    </a:p>
                  </a:txBody>
                  <a:tcPr marT="91425" marB="91425" marR="91425" marL="91425"/>
                </a:tc>
                <a:tc>
                  <a:txBody>
                    <a:bodyPr/>
                    <a:lstStyle/>
                    <a:p>
                      <a:pPr indent="0" lvl="0" marL="0" rtl="0" algn="ctr">
                        <a:spcBef>
                          <a:spcPts val="0"/>
                        </a:spcBef>
                        <a:spcAft>
                          <a:spcPts val="0"/>
                        </a:spcAft>
                        <a:buNone/>
                      </a:pPr>
                      <a:r>
                        <a:rPr lang="vi"/>
                        <a:t>19</a:t>
                      </a:r>
                      <a:endParaRPr/>
                    </a:p>
                  </a:txBody>
                  <a:tcPr marT="91425" marB="91425" marR="91425" marL="91425"/>
                </a:tc>
                <a:tc>
                  <a:txBody>
                    <a:bodyPr/>
                    <a:lstStyle/>
                    <a:p>
                      <a:pPr indent="0" lvl="0" marL="0" rtl="0" algn="ctr">
                        <a:spcBef>
                          <a:spcPts val="0"/>
                        </a:spcBef>
                        <a:spcAft>
                          <a:spcPts val="0"/>
                        </a:spcAft>
                        <a:buNone/>
                      </a:pPr>
                      <a:r>
                        <a:rPr lang="vi"/>
                        <a:t>34</a:t>
                      </a:r>
                      <a:endParaRPr/>
                    </a:p>
                  </a:txBody>
                  <a:tcPr marT="91425" marB="91425" marR="91425" marL="91425"/>
                </a:tc>
              </a:tr>
            </a:tbl>
          </a:graphicData>
        </a:graphic>
      </p:graphicFrame>
      <p:sp>
        <p:nvSpPr>
          <p:cNvPr id="303" name="Google Shape;303;p44"/>
          <p:cNvSpPr/>
          <p:nvPr/>
        </p:nvSpPr>
        <p:spPr>
          <a:xfrm>
            <a:off x="1172150" y="2441125"/>
            <a:ext cx="226500" cy="6606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4" name="Google Shape;304;p44"/>
          <p:cNvSpPr txBox="1"/>
          <p:nvPr/>
        </p:nvSpPr>
        <p:spPr>
          <a:xfrm>
            <a:off x="1050150" y="3043725"/>
            <a:ext cx="7026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start</a:t>
            </a:r>
            <a:endParaRPr sz="1800">
              <a:solidFill>
                <a:schemeClr val="dk2"/>
              </a:solidFill>
            </a:endParaRPr>
          </a:p>
        </p:txBody>
      </p:sp>
      <p:sp>
        <p:nvSpPr>
          <p:cNvPr id="305" name="Google Shape;305;p44"/>
          <p:cNvSpPr/>
          <p:nvPr/>
        </p:nvSpPr>
        <p:spPr>
          <a:xfrm>
            <a:off x="4143950" y="2441125"/>
            <a:ext cx="226500" cy="6606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6" name="Google Shape;306;p44"/>
          <p:cNvSpPr txBox="1"/>
          <p:nvPr/>
        </p:nvSpPr>
        <p:spPr>
          <a:xfrm>
            <a:off x="4021950" y="3043725"/>
            <a:ext cx="7026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end</a:t>
            </a:r>
            <a:endParaRPr sz="1800">
              <a:solidFill>
                <a:schemeClr val="dk2"/>
              </a:solidFill>
            </a:endParaRPr>
          </a:p>
        </p:txBody>
      </p:sp>
      <p:sp>
        <p:nvSpPr>
          <p:cNvPr id="307" name="Google Shape;307;p44"/>
          <p:cNvSpPr/>
          <p:nvPr/>
        </p:nvSpPr>
        <p:spPr>
          <a:xfrm>
            <a:off x="2696150" y="2441125"/>
            <a:ext cx="226500" cy="6606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8" name="Google Shape;308;p44"/>
          <p:cNvSpPr txBox="1"/>
          <p:nvPr/>
        </p:nvSpPr>
        <p:spPr>
          <a:xfrm>
            <a:off x="2574150" y="3043725"/>
            <a:ext cx="7026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mid</a:t>
            </a:r>
            <a:endParaRPr sz="1800">
              <a:solidFill>
                <a:schemeClr val="dk2"/>
              </a:solidFill>
            </a:endParaRPr>
          </a:p>
        </p:txBody>
      </p:sp>
      <p:graphicFrame>
        <p:nvGraphicFramePr>
          <p:cNvPr id="309" name="Google Shape;309;p44"/>
          <p:cNvGraphicFramePr/>
          <p:nvPr/>
        </p:nvGraphicFramePr>
        <p:xfrm>
          <a:off x="6609250" y="2621025"/>
          <a:ext cx="3000000" cy="3000000"/>
        </p:xfrm>
        <a:graphic>
          <a:graphicData uri="http://schemas.openxmlformats.org/drawingml/2006/table">
            <a:tbl>
              <a:tblPr>
                <a:noFill/>
                <a:tableStyleId>{414BBED5-F71B-4442-9386-12663883E801}</a:tableStyleId>
              </a:tblPr>
              <a:tblGrid>
                <a:gridCol w="1080000"/>
              </a:tblGrid>
              <a:tr h="381000">
                <a:tc>
                  <a:txBody>
                    <a:bodyPr/>
                    <a:lstStyle/>
                    <a:p>
                      <a:pPr indent="0" lvl="0" marL="0" rtl="0" algn="ctr">
                        <a:spcBef>
                          <a:spcPts val="0"/>
                        </a:spcBef>
                        <a:spcAft>
                          <a:spcPts val="0"/>
                        </a:spcAft>
                        <a:buNone/>
                      </a:pPr>
                      <a:r>
                        <a:rPr lang="vi"/>
                        <a:t>0xa1</a:t>
                      </a:r>
                      <a:endParaRPr/>
                    </a:p>
                  </a:txBody>
                  <a:tcPr marT="91425" marB="91425" marR="91425" marL="91425"/>
                </a:tc>
              </a:tr>
              <a:tr h="381000">
                <a:tc>
                  <a:txBody>
                    <a:bodyPr/>
                    <a:lstStyle/>
                    <a:p>
                      <a:pPr indent="0" lvl="0" marL="0" rtl="0" algn="ctr">
                        <a:spcBef>
                          <a:spcPts val="0"/>
                        </a:spcBef>
                        <a:spcAft>
                          <a:spcPts val="0"/>
                        </a:spcAft>
                        <a:buNone/>
                      </a:pPr>
                      <a:r>
                        <a:rPr lang="vi"/>
                        <a:t>12</a:t>
                      </a:r>
                      <a:endParaRPr/>
                    </a:p>
                  </a:txBody>
                  <a:tcPr marT="91425" marB="91425" marR="91425" marL="91425"/>
                </a:tc>
              </a:tr>
              <a:tr h="381000">
                <a:tc>
                  <a:txBody>
                    <a:bodyPr/>
                    <a:lstStyle/>
                    <a:p>
                      <a:pPr indent="0" lvl="0" marL="0" rtl="0" algn="ctr">
                        <a:spcBef>
                          <a:spcPts val="0"/>
                        </a:spcBef>
                        <a:spcAft>
                          <a:spcPts val="0"/>
                        </a:spcAft>
                        <a:buNone/>
                      </a:pPr>
                      <a:r>
                        <a:rPr lang="vi"/>
                        <a:t>0xb2</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t/>
                      </a:r>
                      <a:endParaRPr/>
                    </a:p>
                  </a:txBody>
                  <a:tcPr marT="91425" marB="91425" marR="91425" marL="91425">
                    <a:solidFill>
                      <a:schemeClr val="lt1"/>
                    </a:solidFill>
                  </a:tcPr>
                </a:tc>
              </a:tr>
            </a:tbl>
          </a:graphicData>
        </a:graphic>
      </p:graphicFrame>
      <p:graphicFrame>
        <p:nvGraphicFramePr>
          <p:cNvPr id="310" name="Google Shape;310;p44"/>
          <p:cNvGraphicFramePr/>
          <p:nvPr/>
        </p:nvGraphicFramePr>
        <p:xfrm>
          <a:off x="4988800" y="3558700"/>
          <a:ext cx="3000000" cy="3000000"/>
        </p:xfrm>
        <a:graphic>
          <a:graphicData uri="http://schemas.openxmlformats.org/drawingml/2006/table">
            <a:tbl>
              <a:tblPr>
                <a:noFill/>
                <a:tableStyleId>{414BBED5-F71B-4442-9386-12663883E801}</a:tableStyleId>
              </a:tblPr>
              <a:tblGrid>
                <a:gridCol w="1080000"/>
              </a:tblGrid>
              <a:tr h="381000">
                <a:tc>
                  <a:txBody>
                    <a:bodyPr/>
                    <a:lstStyle/>
                    <a:p>
                      <a:pPr indent="0" lvl="0" marL="0" rtl="0" algn="ctr">
                        <a:spcBef>
                          <a:spcPts val="0"/>
                        </a:spcBef>
                        <a:spcAft>
                          <a:spcPts val="0"/>
                        </a:spcAft>
                        <a:buNone/>
                      </a:pPr>
                      <a:r>
                        <a:rPr lang="vi"/>
                        <a:t>0xb2</a:t>
                      </a:r>
                      <a:endParaRPr/>
                    </a:p>
                  </a:txBody>
                  <a:tcPr marT="91425" marB="91425" marR="91425" marL="91425"/>
                </a:tc>
              </a:tr>
              <a:tr h="381000">
                <a:tc>
                  <a:txBody>
                    <a:bodyPr/>
                    <a:lstStyle/>
                    <a:p>
                      <a:pPr indent="0" lvl="0" marL="0" rtl="0" algn="ctr">
                        <a:spcBef>
                          <a:spcPts val="0"/>
                        </a:spcBef>
                        <a:spcAft>
                          <a:spcPts val="0"/>
                        </a:spcAft>
                        <a:buNone/>
                      </a:pPr>
                      <a:r>
                        <a:rPr lang="vi"/>
                        <a:t>6</a:t>
                      </a:r>
                      <a:endParaRPr/>
                    </a:p>
                  </a:txBody>
                  <a:tcPr marT="91425" marB="91425" marR="91425" marL="91425"/>
                </a:tc>
              </a:tr>
              <a:tr h="381000">
                <a:tc>
                  <a:txBody>
                    <a:bodyPr/>
                    <a:lstStyle/>
                    <a:p>
                      <a:pPr indent="0" lvl="0" marL="0" rtl="0" algn="ctr">
                        <a:spcBef>
                          <a:spcPts val="0"/>
                        </a:spcBef>
                        <a:spcAft>
                          <a:spcPts val="0"/>
                        </a:spcAft>
                        <a:buNone/>
                      </a:pPr>
                      <a:r>
                        <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t/>
                      </a:r>
                      <a:endParaRPr/>
                    </a:p>
                  </a:txBody>
                  <a:tcPr marT="91425" marB="91425" marR="91425" marL="91425">
                    <a:solidFill>
                      <a:schemeClr val="lt1"/>
                    </a:solidFill>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5"/>
          <p:cNvSpPr txBox="1"/>
          <p:nvPr>
            <p:ph type="ctrTitle"/>
          </p:nvPr>
        </p:nvSpPr>
        <p:spPr>
          <a:xfrm>
            <a:off x="311700" y="744575"/>
            <a:ext cx="8520600" cy="5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800"/>
              <a:t>Binary search</a:t>
            </a:r>
            <a:endParaRPr sz="2800"/>
          </a:p>
        </p:txBody>
      </p:sp>
      <p:graphicFrame>
        <p:nvGraphicFramePr>
          <p:cNvPr id="316" name="Google Shape;316;p45"/>
          <p:cNvGraphicFramePr/>
          <p:nvPr/>
        </p:nvGraphicFramePr>
        <p:xfrm>
          <a:off x="952500" y="1428750"/>
          <a:ext cx="3000000" cy="3000000"/>
        </p:xfrm>
        <a:graphic>
          <a:graphicData uri="http://schemas.openxmlformats.org/drawingml/2006/table">
            <a:tbl>
              <a:tblPr>
                <a:noFill/>
                <a:tableStyleId>{414BBED5-F71B-4442-9386-12663883E801}</a:tableStyleId>
              </a:tblPr>
              <a:tblGrid>
                <a:gridCol w="723900"/>
                <a:gridCol w="723900"/>
                <a:gridCol w="723900"/>
                <a:gridCol w="723900"/>
                <a:gridCol w="723900"/>
                <a:gridCol w="723900"/>
                <a:gridCol w="723900"/>
                <a:gridCol w="723900"/>
                <a:gridCol w="723900"/>
                <a:gridCol w="723900"/>
              </a:tblGrid>
              <a:tr h="381000">
                <a:tc>
                  <a:txBody>
                    <a:bodyPr/>
                    <a:lstStyle/>
                    <a:p>
                      <a:pPr indent="0" lvl="0" marL="0" rtl="0" algn="ctr">
                        <a:spcBef>
                          <a:spcPts val="0"/>
                        </a:spcBef>
                        <a:spcAft>
                          <a:spcPts val="0"/>
                        </a:spcAft>
                        <a:buNone/>
                      </a:pPr>
                      <a:r>
                        <a:rPr lang="vi"/>
                        <a:t>0</a:t>
                      </a:r>
                      <a:endParaRPr/>
                    </a:p>
                  </a:txBody>
                  <a:tcPr marT="91425" marB="91425" marR="91425" marL="91425"/>
                </a:tc>
                <a:tc>
                  <a:txBody>
                    <a:bodyPr/>
                    <a:lstStyle/>
                    <a:p>
                      <a:pPr indent="0" lvl="0" marL="0" rtl="0" algn="ctr">
                        <a:spcBef>
                          <a:spcPts val="0"/>
                        </a:spcBef>
                        <a:spcAft>
                          <a:spcPts val="0"/>
                        </a:spcAft>
                        <a:buNone/>
                      </a:pPr>
                      <a:r>
                        <a:rPr lang="vi"/>
                        <a:t>1</a:t>
                      </a:r>
                      <a:endParaRPr/>
                    </a:p>
                  </a:txBody>
                  <a:tcPr marT="91425" marB="91425" marR="91425" marL="91425"/>
                </a:tc>
                <a:tc>
                  <a:txBody>
                    <a:bodyPr/>
                    <a:lstStyle/>
                    <a:p>
                      <a:pPr indent="0" lvl="0" marL="0" rtl="0" algn="ctr">
                        <a:spcBef>
                          <a:spcPts val="0"/>
                        </a:spcBef>
                        <a:spcAft>
                          <a:spcPts val="0"/>
                        </a:spcAft>
                        <a:buNone/>
                      </a:pPr>
                      <a:r>
                        <a:rPr lang="vi"/>
                        <a:t>2</a:t>
                      </a:r>
                      <a:endParaRPr/>
                    </a:p>
                  </a:txBody>
                  <a:tcPr marT="91425" marB="91425" marR="91425" marL="91425"/>
                </a:tc>
                <a:tc>
                  <a:txBody>
                    <a:bodyPr/>
                    <a:lstStyle/>
                    <a:p>
                      <a:pPr indent="0" lvl="0" marL="0" rtl="0" algn="ctr">
                        <a:spcBef>
                          <a:spcPts val="0"/>
                        </a:spcBef>
                        <a:spcAft>
                          <a:spcPts val="0"/>
                        </a:spcAft>
                        <a:buNone/>
                      </a:pPr>
                      <a:r>
                        <a:rPr lang="vi"/>
                        <a:t>3</a:t>
                      </a:r>
                      <a:endParaRPr/>
                    </a:p>
                  </a:txBody>
                  <a:tcPr marT="91425" marB="91425" marR="91425" marL="91425"/>
                </a:tc>
                <a:tc>
                  <a:txBody>
                    <a:bodyPr/>
                    <a:lstStyle/>
                    <a:p>
                      <a:pPr indent="0" lvl="0" marL="0" rtl="0" algn="ctr">
                        <a:spcBef>
                          <a:spcPts val="0"/>
                        </a:spcBef>
                        <a:spcAft>
                          <a:spcPts val="0"/>
                        </a:spcAft>
                        <a:buNone/>
                      </a:pPr>
                      <a:r>
                        <a:rPr lang="vi"/>
                        <a:t>4</a:t>
                      </a:r>
                      <a:endParaRPr/>
                    </a:p>
                  </a:txBody>
                  <a:tcPr marT="91425" marB="91425" marR="91425" marL="91425"/>
                </a:tc>
                <a:tc>
                  <a:txBody>
                    <a:bodyPr/>
                    <a:lstStyle/>
                    <a:p>
                      <a:pPr indent="0" lvl="0" marL="0" rtl="0" algn="ctr">
                        <a:spcBef>
                          <a:spcPts val="0"/>
                        </a:spcBef>
                        <a:spcAft>
                          <a:spcPts val="0"/>
                        </a:spcAft>
                        <a:buNone/>
                      </a:pPr>
                      <a:r>
                        <a:rPr lang="vi"/>
                        <a:t>5</a:t>
                      </a:r>
                      <a:endParaRPr/>
                    </a:p>
                  </a:txBody>
                  <a:tcPr marT="91425" marB="91425" marR="91425" marL="91425"/>
                </a:tc>
                <a:tc>
                  <a:txBody>
                    <a:bodyPr/>
                    <a:lstStyle/>
                    <a:p>
                      <a:pPr indent="0" lvl="0" marL="0" rtl="0" algn="ctr">
                        <a:spcBef>
                          <a:spcPts val="0"/>
                        </a:spcBef>
                        <a:spcAft>
                          <a:spcPts val="0"/>
                        </a:spcAft>
                        <a:buNone/>
                      </a:pPr>
                      <a:r>
                        <a:rPr lang="vi"/>
                        <a:t>6</a:t>
                      </a:r>
                      <a:endParaRPr/>
                    </a:p>
                  </a:txBody>
                  <a:tcPr marT="91425" marB="91425" marR="91425" marL="91425"/>
                </a:tc>
                <a:tc>
                  <a:txBody>
                    <a:bodyPr/>
                    <a:lstStyle/>
                    <a:p>
                      <a:pPr indent="0" lvl="0" marL="0" rtl="0" algn="ctr">
                        <a:spcBef>
                          <a:spcPts val="0"/>
                        </a:spcBef>
                        <a:spcAft>
                          <a:spcPts val="0"/>
                        </a:spcAft>
                        <a:buNone/>
                      </a:pPr>
                      <a:r>
                        <a:rPr lang="vi"/>
                        <a:t>7</a:t>
                      </a:r>
                      <a:endParaRPr/>
                    </a:p>
                  </a:txBody>
                  <a:tcPr marT="91425" marB="91425" marR="91425" marL="91425"/>
                </a:tc>
                <a:tc>
                  <a:txBody>
                    <a:bodyPr/>
                    <a:lstStyle/>
                    <a:p>
                      <a:pPr indent="0" lvl="0" marL="0" rtl="0" algn="ctr">
                        <a:spcBef>
                          <a:spcPts val="0"/>
                        </a:spcBef>
                        <a:spcAft>
                          <a:spcPts val="0"/>
                        </a:spcAft>
                        <a:buNone/>
                      </a:pPr>
                      <a:r>
                        <a:rPr lang="vi"/>
                        <a:t>8</a:t>
                      </a:r>
                      <a:endParaRPr/>
                    </a:p>
                  </a:txBody>
                  <a:tcPr marT="91425" marB="91425" marR="91425" marL="91425"/>
                </a:tc>
                <a:tc>
                  <a:txBody>
                    <a:bodyPr/>
                    <a:lstStyle/>
                    <a:p>
                      <a:pPr indent="0" lvl="0" marL="0" rtl="0" algn="ctr">
                        <a:spcBef>
                          <a:spcPts val="0"/>
                        </a:spcBef>
                        <a:spcAft>
                          <a:spcPts val="0"/>
                        </a:spcAft>
                        <a:buNone/>
                      </a:pPr>
                      <a:r>
                        <a:rPr lang="vi"/>
                        <a:t>9</a:t>
                      </a:r>
                      <a:endParaRPr/>
                    </a:p>
                  </a:txBody>
                  <a:tcPr marT="91425" marB="91425" marR="91425" marL="91425"/>
                </a:tc>
              </a:tr>
              <a:tr h="381000">
                <a:tc>
                  <a:txBody>
                    <a:bodyPr/>
                    <a:lstStyle/>
                    <a:p>
                      <a:pPr indent="0" lvl="0" marL="0" rtl="0" algn="ctr">
                        <a:spcBef>
                          <a:spcPts val="0"/>
                        </a:spcBef>
                        <a:spcAft>
                          <a:spcPts val="0"/>
                        </a:spcAft>
                        <a:buNone/>
                      </a:pPr>
                      <a:r>
                        <a:rPr lang="vi"/>
                        <a:t>2</a:t>
                      </a:r>
                      <a:endParaRPr/>
                    </a:p>
                  </a:txBody>
                  <a:tcPr marT="91425" marB="91425" marR="91425" marL="91425"/>
                </a:tc>
                <a:tc>
                  <a:txBody>
                    <a:bodyPr/>
                    <a:lstStyle/>
                    <a:p>
                      <a:pPr indent="0" lvl="0" marL="0" rtl="0" algn="ctr">
                        <a:spcBef>
                          <a:spcPts val="0"/>
                        </a:spcBef>
                        <a:spcAft>
                          <a:spcPts val="0"/>
                        </a:spcAft>
                        <a:buNone/>
                      </a:pPr>
                      <a:r>
                        <a:rPr lang="vi"/>
                        <a:t>4</a:t>
                      </a:r>
                      <a:endParaRPr/>
                    </a:p>
                  </a:txBody>
                  <a:tcPr marT="91425" marB="91425" marR="91425" marL="91425"/>
                </a:tc>
                <a:tc>
                  <a:txBody>
                    <a:bodyPr/>
                    <a:lstStyle/>
                    <a:p>
                      <a:pPr indent="0" lvl="0" marL="0" rtl="0" algn="ctr">
                        <a:spcBef>
                          <a:spcPts val="0"/>
                        </a:spcBef>
                        <a:spcAft>
                          <a:spcPts val="0"/>
                        </a:spcAft>
                        <a:buNone/>
                      </a:pPr>
                      <a:r>
                        <a:rPr lang="vi"/>
                        <a:t>6</a:t>
                      </a:r>
                      <a:endParaRPr/>
                    </a:p>
                  </a:txBody>
                  <a:tcPr marT="91425" marB="91425" marR="91425" marL="91425"/>
                </a:tc>
                <a:tc>
                  <a:txBody>
                    <a:bodyPr/>
                    <a:lstStyle/>
                    <a:p>
                      <a:pPr indent="0" lvl="0" marL="0" rtl="0" algn="ctr">
                        <a:spcBef>
                          <a:spcPts val="0"/>
                        </a:spcBef>
                        <a:spcAft>
                          <a:spcPts val="0"/>
                        </a:spcAft>
                        <a:buNone/>
                      </a:pPr>
                      <a:r>
                        <a:rPr lang="vi"/>
                        <a:t>8</a:t>
                      </a:r>
                      <a:endParaRPr/>
                    </a:p>
                  </a:txBody>
                  <a:tcPr marT="91425" marB="91425" marR="91425" marL="91425"/>
                </a:tc>
                <a:tc>
                  <a:txBody>
                    <a:bodyPr/>
                    <a:lstStyle/>
                    <a:p>
                      <a:pPr indent="0" lvl="0" marL="0" rtl="0" algn="ctr">
                        <a:spcBef>
                          <a:spcPts val="0"/>
                        </a:spcBef>
                        <a:spcAft>
                          <a:spcPts val="0"/>
                        </a:spcAft>
                        <a:buNone/>
                      </a:pPr>
                      <a:r>
                        <a:rPr lang="vi"/>
                        <a:t>9</a:t>
                      </a:r>
                      <a:endParaRPr/>
                    </a:p>
                  </a:txBody>
                  <a:tcPr marT="91425" marB="91425" marR="91425" marL="91425"/>
                </a:tc>
                <a:tc>
                  <a:txBody>
                    <a:bodyPr/>
                    <a:lstStyle/>
                    <a:p>
                      <a:pPr indent="0" lvl="0" marL="0" rtl="0" algn="ctr">
                        <a:spcBef>
                          <a:spcPts val="0"/>
                        </a:spcBef>
                        <a:spcAft>
                          <a:spcPts val="0"/>
                        </a:spcAft>
                        <a:buNone/>
                      </a:pPr>
                      <a:r>
                        <a:rPr lang="vi"/>
                        <a:t>12</a:t>
                      </a:r>
                      <a:endParaRPr/>
                    </a:p>
                  </a:txBody>
                  <a:tcPr marT="91425" marB="91425" marR="91425" marL="91425"/>
                </a:tc>
                <a:tc>
                  <a:txBody>
                    <a:bodyPr/>
                    <a:lstStyle/>
                    <a:p>
                      <a:pPr indent="0" lvl="0" marL="0" rtl="0" algn="ctr">
                        <a:spcBef>
                          <a:spcPts val="0"/>
                        </a:spcBef>
                        <a:spcAft>
                          <a:spcPts val="0"/>
                        </a:spcAft>
                        <a:buNone/>
                      </a:pPr>
                      <a:r>
                        <a:rPr lang="vi"/>
                        <a:t>15</a:t>
                      </a:r>
                      <a:endParaRPr/>
                    </a:p>
                  </a:txBody>
                  <a:tcPr marT="91425" marB="91425" marR="91425" marL="91425"/>
                </a:tc>
                <a:tc>
                  <a:txBody>
                    <a:bodyPr/>
                    <a:lstStyle/>
                    <a:p>
                      <a:pPr indent="0" lvl="0" marL="0" rtl="0" algn="ctr">
                        <a:spcBef>
                          <a:spcPts val="0"/>
                        </a:spcBef>
                        <a:spcAft>
                          <a:spcPts val="0"/>
                        </a:spcAft>
                        <a:buNone/>
                      </a:pPr>
                      <a:r>
                        <a:rPr lang="vi"/>
                        <a:t>18</a:t>
                      </a:r>
                      <a:endParaRPr/>
                    </a:p>
                  </a:txBody>
                  <a:tcPr marT="91425" marB="91425" marR="91425" marL="91425"/>
                </a:tc>
                <a:tc>
                  <a:txBody>
                    <a:bodyPr/>
                    <a:lstStyle/>
                    <a:p>
                      <a:pPr indent="0" lvl="0" marL="0" rtl="0" algn="ctr">
                        <a:spcBef>
                          <a:spcPts val="0"/>
                        </a:spcBef>
                        <a:spcAft>
                          <a:spcPts val="0"/>
                        </a:spcAft>
                        <a:buNone/>
                      </a:pPr>
                      <a:r>
                        <a:rPr lang="vi"/>
                        <a:t>19</a:t>
                      </a:r>
                      <a:endParaRPr/>
                    </a:p>
                  </a:txBody>
                  <a:tcPr marT="91425" marB="91425" marR="91425" marL="91425"/>
                </a:tc>
                <a:tc>
                  <a:txBody>
                    <a:bodyPr/>
                    <a:lstStyle/>
                    <a:p>
                      <a:pPr indent="0" lvl="0" marL="0" rtl="0" algn="ctr">
                        <a:spcBef>
                          <a:spcPts val="0"/>
                        </a:spcBef>
                        <a:spcAft>
                          <a:spcPts val="0"/>
                        </a:spcAft>
                        <a:buNone/>
                      </a:pPr>
                      <a:r>
                        <a:rPr lang="vi"/>
                        <a:t>34</a:t>
                      </a:r>
                      <a:endParaRPr/>
                    </a:p>
                  </a:txBody>
                  <a:tcPr marT="91425" marB="91425" marR="91425" marL="91425"/>
                </a:tc>
              </a:tr>
            </a:tbl>
          </a:graphicData>
        </a:graphic>
      </p:graphicFrame>
      <p:sp>
        <p:nvSpPr>
          <p:cNvPr id="317" name="Google Shape;317;p45"/>
          <p:cNvSpPr/>
          <p:nvPr/>
        </p:nvSpPr>
        <p:spPr>
          <a:xfrm>
            <a:off x="1172150" y="2441125"/>
            <a:ext cx="226500" cy="6606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8" name="Google Shape;318;p45"/>
          <p:cNvSpPr txBox="1"/>
          <p:nvPr/>
        </p:nvSpPr>
        <p:spPr>
          <a:xfrm>
            <a:off x="1050150" y="3043725"/>
            <a:ext cx="7026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start</a:t>
            </a:r>
            <a:endParaRPr sz="1800">
              <a:solidFill>
                <a:schemeClr val="dk2"/>
              </a:solidFill>
            </a:endParaRPr>
          </a:p>
        </p:txBody>
      </p:sp>
      <p:sp>
        <p:nvSpPr>
          <p:cNvPr id="319" name="Google Shape;319;p45"/>
          <p:cNvSpPr/>
          <p:nvPr/>
        </p:nvSpPr>
        <p:spPr>
          <a:xfrm>
            <a:off x="1934150" y="2441125"/>
            <a:ext cx="226500" cy="6606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0" name="Google Shape;320;p45"/>
          <p:cNvSpPr txBox="1"/>
          <p:nvPr/>
        </p:nvSpPr>
        <p:spPr>
          <a:xfrm>
            <a:off x="1812150" y="3043725"/>
            <a:ext cx="13119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end = mid</a:t>
            </a:r>
            <a:endParaRPr sz="1800">
              <a:solidFill>
                <a:schemeClr val="dk2"/>
              </a:solidFill>
            </a:endParaRPr>
          </a:p>
        </p:txBody>
      </p:sp>
      <p:graphicFrame>
        <p:nvGraphicFramePr>
          <p:cNvPr id="321" name="Google Shape;321;p45"/>
          <p:cNvGraphicFramePr/>
          <p:nvPr/>
        </p:nvGraphicFramePr>
        <p:xfrm>
          <a:off x="6609250" y="2621025"/>
          <a:ext cx="3000000" cy="3000000"/>
        </p:xfrm>
        <a:graphic>
          <a:graphicData uri="http://schemas.openxmlformats.org/drawingml/2006/table">
            <a:tbl>
              <a:tblPr>
                <a:noFill/>
                <a:tableStyleId>{414BBED5-F71B-4442-9386-12663883E801}</a:tableStyleId>
              </a:tblPr>
              <a:tblGrid>
                <a:gridCol w="1080000"/>
              </a:tblGrid>
              <a:tr h="381000">
                <a:tc>
                  <a:txBody>
                    <a:bodyPr/>
                    <a:lstStyle/>
                    <a:p>
                      <a:pPr indent="0" lvl="0" marL="0" rtl="0" algn="ctr">
                        <a:spcBef>
                          <a:spcPts val="0"/>
                        </a:spcBef>
                        <a:spcAft>
                          <a:spcPts val="0"/>
                        </a:spcAft>
                        <a:buNone/>
                      </a:pPr>
                      <a:r>
                        <a:rPr lang="vi"/>
                        <a:t>0xa1</a:t>
                      </a:r>
                      <a:endParaRPr/>
                    </a:p>
                  </a:txBody>
                  <a:tcPr marT="91425" marB="91425" marR="91425" marL="91425"/>
                </a:tc>
              </a:tr>
              <a:tr h="381000">
                <a:tc>
                  <a:txBody>
                    <a:bodyPr/>
                    <a:lstStyle/>
                    <a:p>
                      <a:pPr indent="0" lvl="0" marL="0" rtl="0" algn="ctr">
                        <a:spcBef>
                          <a:spcPts val="0"/>
                        </a:spcBef>
                        <a:spcAft>
                          <a:spcPts val="0"/>
                        </a:spcAft>
                        <a:buNone/>
                      </a:pPr>
                      <a:r>
                        <a:rPr lang="vi"/>
                        <a:t>12</a:t>
                      </a:r>
                      <a:endParaRPr/>
                    </a:p>
                  </a:txBody>
                  <a:tcPr marT="91425" marB="91425" marR="91425" marL="91425"/>
                </a:tc>
              </a:tr>
              <a:tr h="381000">
                <a:tc>
                  <a:txBody>
                    <a:bodyPr/>
                    <a:lstStyle/>
                    <a:p>
                      <a:pPr indent="0" lvl="0" marL="0" rtl="0" algn="ctr">
                        <a:spcBef>
                          <a:spcPts val="0"/>
                        </a:spcBef>
                        <a:spcAft>
                          <a:spcPts val="0"/>
                        </a:spcAft>
                        <a:buNone/>
                      </a:pPr>
                      <a:r>
                        <a:rPr lang="vi"/>
                        <a:t>0xb2</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t/>
                      </a:r>
                      <a:endParaRPr/>
                    </a:p>
                  </a:txBody>
                  <a:tcPr marT="91425" marB="91425" marR="91425" marL="91425">
                    <a:solidFill>
                      <a:schemeClr val="lt1"/>
                    </a:solidFill>
                  </a:tcPr>
                </a:tc>
              </a:tr>
            </a:tbl>
          </a:graphicData>
        </a:graphic>
      </p:graphicFrame>
      <p:graphicFrame>
        <p:nvGraphicFramePr>
          <p:cNvPr id="322" name="Google Shape;322;p45"/>
          <p:cNvGraphicFramePr/>
          <p:nvPr/>
        </p:nvGraphicFramePr>
        <p:xfrm>
          <a:off x="4988800" y="3558700"/>
          <a:ext cx="3000000" cy="3000000"/>
        </p:xfrm>
        <a:graphic>
          <a:graphicData uri="http://schemas.openxmlformats.org/drawingml/2006/table">
            <a:tbl>
              <a:tblPr>
                <a:noFill/>
                <a:tableStyleId>{414BBED5-F71B-4442-9386-12663883E801}</a:tableStyleId>
              </a:tblPr>
              <a:tblGrid>
                <a:gridCol w="1080000"/>
              </a:tblGrid>
              <a:tr h="381000">
                <a:tc>
                  <a:txBody>
                    <a:bodyPr/>
                    <a:lstStyle/>
                    <a:p>
                      <a:pPr indent="0" lvl="0" marL="0" rtl="0" algn="ctr">
                        <a:spcBef>
                          <a:spcPts val="0"/>
                        </a:spcBef>
                        <a:spcAft>
                          <a:spcPts val="0"/>
                        </a:spcAft>
                        <a:buNone/>
                      </a:pPr>
                      <a:r>
                        <a:rPr lang="vi"/>
                        <a:t>0xb2</a:t>
                      </a:r>
                      <a:endParaRPr/>
                    </a:p>
                  </a:txBody>
                  <a:tcPr marT="91425" marB="91425" marR="91425" marL="91425"/>
                </a:tc>
              </a:tr>
              <a:tr h="381000">
                <a:tc>
                  <a:txBody>
                    <a:bodyPr/>
                    <a:lstStyle/>
                    <a:p>
                      <a:pPr indent="0" lvl="0" marL="0" rtl="0" algn="ctr">
                        <a:spcBef>
                          <a:spcPts val="0"/>
                        </a:spcBef>
                        <a:spcAft>
                          <a:spcPts val="0"/>
                        </a:spcAft>
                        <a:buNone/>
                      </a:pPr>
                      <a:r>
                        <a:rPr lang="vi"/>
                        <a:t>6</a:t>
                      </a:r>
                      <a:endParaRPr/>
                    </a:p>
                  </a:txBody>
                  <a:tcPr marT="91425" marB="91425" marR="91425" marL="91425"/>
                </a:tc>
              </a:tr>
              <a:tr h="381000">
                <a:tc>
                  <a:txBody>
                    <a:bodyPr/>
                    <a:lstStyle/>
                    <a:p>
                      <a:pPr indent="0" lvl="0" marL="0" rtl="0" algn="ctr">
                        <a:spcBef>
                          <a:spcPts val="0"/>
                        </a:spcBef>
                        <a:spcAft>
                          <a:spcPts val="0"/>
                        </a:spcAft>
                        <a:buNone/>
                      </a:pPr>
                      <a:r>
                        <a:rPr lang="vi"/>
                        <a:t>0xd3</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t/>
                      </a:r>
                      <a:endParaRPr/>
                    </a:p>
                  </a:txBody>
                  <a:tcPr marT="91425" marB="91425" marR="91425" marL="91425">
                    <a:solidFill>
                      <a:schemeClr val="lt1"/>
                    </a:solidFill>
                  </a:tcPr>
                </a:tc>
              </a:tr>
            </a:tbl>
          </a:graphicData>
        </a:graphic>
      </p:graphicFrame>
      <p:graphicFrame>
        <p:nvGraphicFramePr>
          <p:cNvPr id="323" name="Google Shape;323;p45"/>
          <p:cNvGraphicFramePr/>
          <p:nvPr/>
        </p:nvGraphicFramePr>
        <p:xfrm>
          <a:off x="3433000" y="3558700"/>
          <a:ext cx="3000000" cy="3000000"/>
        </p:xfrm>
        <a:graphic>
          <a:graphicData uri="http://schemas.openxmlformats.org/drawingml/2006/table">
            <a:tbl>
              <a:tblPr>
                <a:noFill/>
                <a:tableStyleId>{414BBED5-F71B-4442-9386-12663883E801}</a:tableStyleId>
              </a:tblPr>
              <a:tblGrid>
                <a:gridCol w="1080000"/>
              </a:tblGrid>
              <a:tr h="381000">
                <a:tc>
                  <a:txBody>
                    <a:bodyPr/>
                    <a:lstStyle/>
                    <a:p>
                      <a:pPr indent="0" lvl="0" marL="0" rtl="0" algn="ctr">
                        <a:spcBef>
                          <a:spcPts val="0"/>
                        </a:spcBef>
                        <a:spcAft>
                          <a:spcPts val="0"/>
                        </a:spcAft>
                        <a:buNone/>
                      </a:pPr>
                      <a:r>
                        <a:rPr lang="vi"/>
                        <a:t>0xd3</a:t>
                      </a:r>
                      <a:endParaRPr/>
                    </a:p>
                  </a:txBody>
                  <a:tcPr marT="91425" marB="91425" marR="91425" marL="91425"/>
                </a:tc>
              </a:tr>
              <a:tr h="381000">
                <a:tc>
                  <a:txBody>
                    <a:bodyPr/>
                    <a:lstStyle/>
                    <a:p>
                      <a:pPr indent="0" lvl="0" marL="0" rtl="0" algn="ctr">
                        <a:spcBef>
                          <a:spcPts val="0"/>
                        </a:spcBef>
                        <a:spcAft>
                          <a:spcPts val="0"/>
                        </a:spcAft>
                        <a:buNone/>
                      </a:pPr>
                      <a:r>
                        <a:rPr lang="vi"/>
                        <a:t>4</a:t>
                      </a:r>
                      <a:endParaRPr/>
                    </a:p>
                  </a:txBody>
                  <a:tcPr marT="91425" marB="91425" marR="91425" marL="91425"/>
                </a:tc>
              </a:tr>
              <a:tr h="381000">
                <a:tc>
                  <a:txBody>
                    <a:bodyPr/>
                    <a:lstStyle/>
                    <a:p>
                      <a:pPr indent="0" lvl="0" marL="0" rtl="0" algn="ctr">
                        <a:spcBef>
                          <a:spcPts val="0"/>
                        </a:spcBef>
                        <a:spcAft>
                          <a:spcPts val="0"/>
                        </a:spcAft>
                        <a:buNone/>
                      </a:pPr>
                      <a:r>
                        <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t/>
                      </a:r>
                      <a:endParaRPr/>
                    </a:p>
                  </a:txBody>
                  <a:tcPr marT="91425" marB="91425" marR="91425" marL="91425">
                    <a:solidFill>
                      <a:schemeClr val="lt1"/>
                    </a:solidFill>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6"/>
          <p:cNvSpPr txBox="1"/>
          <p:nvPr>
            <p:ph type="ctrTitle"/>
          </p:nvPr>
        </p:nvSpPr>
        <p:spPr>
          <a:xfrm>
            <a:off x="311700" y="744575"/>
            <a:ext cx="8520600" cy="5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800"/>
              <a:t>Binary search</a:t>
            </a:r>
            <a:endParaRPr sz="2800"/>
          </a:p>
        </p:txBody>
      </p:sp>
      <p:graphicFrame>
        <p:nvGraphicFramePr>
          <p:cNvPr id="329" name="Google Shape;329;p46"/>
          <p:cNvGraphicFramePr/>
          <p:nvPr/>
        </p:nvGraphicFramePr>
        <p:xfrm>
          <a:off x="952500" y="1428750"/>
          <a:ext cx="3000000" cy="3000000"/>
        </p:xfrm>
        <a:graphic>
          <a:graphicData uri="http://schemas.openxmlformats.org/drawingml/2006/table">
            <a:tbl>
              <a:tblPr>
                <a:noFill/>
                <a:tableStyleId>{414BBED5-F71B-4442-9386-12663883E801}</a:tableStyleId>
              </a:tblPr>
              <a:tblGrid>
                <a:gridCol w="723900"/>
                <a:gridCol w="723900"/>
                <a:gridCol w="723900"/>
                <a:gridCol w="723900"/>
                <a:gridCol w="723900"/>
                <a:gridCol w="723900"/>
                <a:gridCol w="723900"/>
                <a:gridCol w="723900"/>
                <a:gridCol w="723900"/>
                <a:gridCol w="723900"/>
              </a:tblGrid>
              <a:tr h="381000">
                <a:tc>
                  <a:txBody>
                    <a:bodyPr/>
                    <a:lstStyle/>
                    <a:p>
                      <a:pPr indent="0" lvl="0" marL="0" rtl="0" algn="ctr">
                        <a:spcBef>
                          <a:spcPts val="0"/>
                        </a:spcBef>
                        <a:spcAft>
                          <a:spcPts val="0"/>
                        </a:spcAft>
                        <a:buNone/>
                      </a:pPr>
                      <a:r>
                        <a:rPr lang="vi"/>
                        <a:t>0</a:t>
                      </a:r>
                      <a:endParaRPr/>
                    </a:p>
                  </a:txBody>
                  <a:tcPr marT="91425" marB="91425" marR="91425" marL="91425"/>
                </a:tc>
                <a:tc>
                  <a:txBody>
                    <a:bodyPr/>
                    <a:lstStyle/>
                    <a:p>
                      <a:pPr indent="0" lvl="0" marL="0" rtl="0" algn="ctr">
                        <a:spcBef>
                          <a:spcPts val="0"/>
                        </a:spcBef>
                        <a:spcAft>
                          <a:spcPts val="0"/>
                        </a:spcAft>
                        <a:buNone/>
                      </a:pPr>
                      <a:r>
                        <a:rPr lang="vi"/>
                        <a:t>1</a:t>
                      </a:r>
                      <a:endParaRPr/>
                    </a:p>
                  </a:txBody>
                  <a:tcPr marT="91425" marB="91425" marR="91425" marL="91425"/>
                </a:tc>
                <a:tc>
                  <a:txBody>
                    <a:bodyPr/>
                    <a:lstStyle/>
                    <a:p>
                      <a:pPr indent="0" lvl="0" marL="0" rtl="0" algn="ctr">
                        <a:spcBef>
                          <a:spcPts val="0"/>
                        </a:spcBef>
                        <a:spcAft>
                          <a:spcPts val="0"/>
                        </a:spcAft>
                        <a:buNone/>
                      </a:pPr>
                      <a:r>
                        <a:rPr lang="vi"/>
                        <a:t>2</a:t>
                      </a:r>
                      <a:endParaRPr/>
                    </a:p>
                  </a:txBody>
                  <a:tcPr marT="91425" marB="91425" marR="91425" marL="91425"/>
                </a:tc>
                <a:tc>
                  <a:txBody>
                    <a:bodyPr/>
                    <a:lstStyle/>
                    <a:p>
                      <a:pPr indent="0" lvl="0" marL="0" rtl="0" algn="ctr">
                        <a:spcBef>
                          <a:spcPts val="0"/>
                        </a:spcBef>
                        <a:spcAft>
                          <a:spcPts val="0"/>
                        </a:spcAft>
                        <a:buNone/>
                      </a:pPr>
                      <a:r>
                        <a:rPr lang="vi"/>
                        <a:t>3</a:t>
                      </a:r>
                      <a:endParaRPr/>
                    </a:p>
                  </a:txBody>
                  <a:tcPr marT="91425" marB="91425" marR="91425" marL="91425"/>
                </a:tc>
                <a:tc>
                  <a:txBody>
                    <a:bodyPr/>
                    <a:lstStyle/>
                    <a:p>
                      <a:pPr indent="0" lvl="0" marL="0" rtl="0" algn="ctr">
                        <a:spcBef>
                          <a:spcPts val="0"/>
                        </a:spcBef>
                        <a:spcAft>
                          <a:spcPts val="0"/>
                        </a:spcAft>
                        <a:buNone/>
                      </a:pPr>
                      <a:r>
                        <a:rPr lang="vi"/>
                        <a:t>4</a:t>
                      </a:r>
                      <a:endParaRPr/>
                    </a:p>
                  </a:txBody>
                  <a:tcPr marT="91425" marB="91425" marR="91425" marL="91425"/>
                </a:tc>
                <a:tc>
                  <a:txBody>
                    <a:bodyPr/>
                    <a:lstStyle/>
                    <a:p>
                      <a:pPr indent="0" lvl="0" marL="0" rtl="0" algn="ctr">
                        <a:spcBef>
                          <a:spcPts val="0"/>
                        </a:spcBef>
                        <a:spcAft>
                          <a:spcPts val="0"/>
                        </a:spcAft>
                        <a:buNone/>
                      </a:pPr>
                      <a:r>
                        <a:rPr lang="vi"/>
                        <a:t>5</a:t>
                      </a:r>
                      <a:endParaRPr/>
                    </a:p>
                  </a:txBody>
                  <a:tcPr marT="91425" marB="91425" marR="91425" marL="91425"/>
                </a:tc>
                <a:tc>
                  <a:txBody>
                    <a:bodyPr/>
                    <a:lstStyle/>
                    <a:p>
                      <a:pPr indent="0" lvl="0" marL="0" rtl="0" algn="ctr">
                        <a:spcBef>
                          <a:spcPts val="0"/>
                        </a:spcBef>
                        <a:spcAft>
                          <a:spcPts val="0"/>
                        </a:spcAft>
                        <a:buNone/>
                      </a:pPr>
                      <a:r>
                        <a:rPr lang="vi"/>
                        <a:t>6</a:t>
                      </a:r>
                      <a:endParaRPr/>
                    </a:p>
                  </a:txBody>
                  <a:tcPr marT="91425" marB="91425" marR="91425" marL="91425"/>
                </a:tc>
                <a:tc>
                  <a:txBody>
                    <a:bodyPr/>
                    <a:lstStyle/>
                    <a:p>
                      <a:pPr indent="0" lvl="0" marL="0" rtl="0" algn="ctr">
                        <a:spcBef>
                          <a:spcPts val="0"/>
                        </a:spcBef>
                        <a:spcAft>
                          <a:spcPts val="0"/>
                        </a:spcAft>
                        <a:buNone/>
                      </a:pPr>
                      <a:r>
                        <a:rPr lang="vi"/>
                        <a:t>7</a:t>
                      </a:r>
                      <a:endParaRPr/>
                    </a:p>
                  </a:txBody>
                  <a:tcPr marT="91425" marB="91425" marR="91425" marL="91425"/>
                </a:tc>
                <a:tc>
                  <a:txBody>
                    <a:bodyPr/>
                    <a:lstStyle/>
                    <a:p>
                      <a:pPr indent="0" lvl="0" marL="0" rtl="0" algn="ctr">
                        <a:spcBef>
                          <a:spcPts val="0"/>
                        </a:spcBef>
                        <a:spcAft>
                          <a:spcPts val="0"/>
                        </a:spcAft>
                        <a:buNone/>
                      </a:pPr>
                      <a:r>
                        <a:rPr lang="vi"/>
                        <a:t>8</a:t>
                      </a:r>
                      <a:endParaRPr/>
                    </a:p>
                  </a:txBody>
                  <a:tcPr marT="91425" marB="91425" marR="91425" marL="91425"/>
                </a:tc>
                <a:tc>
                  <a:txBody>
                    <a:bodyPr/>
                    <a:lstStyle/>
                    <a:p>
                      <a:pPr indent="0" lvl="0" marL="0" rtl="0" algn="ctr">
                        <a:spcBef>
                          <a:spcPts val="0"/>
                        </a:spcBef>
                        <a:spcAft>
                          <a:spcPts val="0"/>
                        </a:spcAft>
                        <a:buNone/>
                      </a:pPr>
                      <a:r>
                        <a:rPr lang="vi"/>
                        <a:t>9</a:t>
                      </a:r>
                      <a:endParaRPr/>
                    </a:p>
                  </a:txBody>
                  <a:tcPr marT="91425" marB="91425" marR="91425" marL="91425"/>
                </a:tc>
              </a:tr>
              <a:tr h="381000">
                <a:tc>
                  <a:txBody>
                    <a:bodyPr/>
                    <a:lstStyle/>
                    <a:p>
                      <a:pPr indent="0" lvl="0" marL="0" rtl="0" algn="ctr">
                        <a:spcBef>
                          <a:spcPts val="0"/>
                        </a:spcBef>
                        <a:spcAft>
                          <a:spcPts val="0"/>
                        </a:spcAft>
                        <a:buNone/>
                      </a:pPr>
                      <a:r>
                        <a:rPr lang="vi"/>
                        <a:t>2</a:t>
                      </a:r>
                      <a:endParaRPr/>
                    </a:p>
                  </a:txBody>
                  <a:tcPr marT="91425" marB="91425" marR="91425" marL="91425"/>
                </a:tc>
                <a:tc>
                  <a:txBody>
                    <a:bodyPr/>
                    <a:lstStyle/>
                    <a:p>
                      <a:pPr indent="0" lvl="0" marL="0" rtl="0" algn="ctr">
                        <a:spcBef>
                          <a:spcPts val="0"/>
                        </a:spcBef>
                        <a:spcAft>
                          <a:spcPts val="0"/>
                        </a:spcAft>
                        <a:buNone/>
                      </a:pPr>
                      <a:r>
                        <a:rPr lang="vi"/>
                        <a:t>4</a:t>
                      </a:r>
                      <a:endParaRPr/>
                    </a:p>
                  </a:txBody>
                  <a:tcPr marT="91425" marB="91425" marR="91425" marL="91425"/>
                </a:tc>
                <a:tc>
                  <a:txBody>
                    <a:bodyPr/>
                    <a:lstStyle/>
                    <a:p>
                      <a:pPr indent="0" lvl="0" marL="0" rtl="0" algn="ctr">
                        <a:spcBef>
                          <a:spcPts val="0"/>
                        </a:spcBef>
                        <a:spcAft>
                          <a:spcPts val="0"/>
                        </a:spcAft>
                        <a:buNone/>
                      </a:pPr>
                      <a:r>
                        <a:rPr lang="vi"/>
                        <a:t>6</a:t>
                      </a:r>
                      <a:endParaRPr/>
                    </a:p>
                  </a:txBody>
                  <a:tcPr marT="91425" marB="91425" marR="91425" marL="91425"/>
                </a:tc>
                <a:tc>
                  <a:txBody>
                    <a:bodyPr/>
                    <a:lstStyle/>
                    <a:p>
                      <a:pPr indent="0" lvl="0" marL="0" rtl="0" algn="ctr">
                        <a:spcBef>
                          <a:spcPts val="0"/>
                        </a:spcBef>
                        <a:spcAft>
                          <a:spcPts val="0"/>
                        </a:spcAft>
                        <a:buNone/>
                      </a:pPr>
                      <a:r>
                        <a:rPr lang="vi"/>
                        <a:t>8</a:t>
                      </a:r>
                      <a:endParaRPr/>
                    </a:p>
                  </a:txBody>
                  <a:tcPr marT="91425" marB="91425" marR="91425" marL="91425"/>
                </a:tc>
                <a:tc>
                  <a:txBody>
                    <a:bodyPr/>
                    <a:lstStyle/>
                    <a:p>
                      <a:pPr indent="0" lvl="0" marL="0" rtl="0" algn="ctr">
                        <a:spcBef>
                          <a:spcPts val="0"/>
                        </a:spcBef>
                        <a:spcAft>
                          <a:spcPts val="0"/>
                        </a:spcAft>
                        <a:buNone/>
                      </a:pPr>
                      <a:r>
                        <a:rPr lang="vi"/>
                        <a:t>9</a:t>
                      </a:r>
                      <a:endParaRPr/>
                    </a:p>
                  </a:txBody>
                  <a:tcPr marT="91425" marB="91425" marR="91425" marL="91425"/>
                </a:tc>
                <a:tc>
                  <a:txBody>
                    <a:bodyPr/>
                    <a:lstStyle/>
                    <a:p>
                      <a:pPr indent="0" lvl="0" marL="0" rtl="0" algn="ctr">
                        <a:spcBef>
                          <a:spcPts val="0"/>
                        </a:spcBef>
                        <a:spcAft>
                          <a:spcPts val="0"/>
                        </a:spcAft>
                        <a:buNone/>
                      </a:pPr>
                      <a:r>
                        <a:rPr lang="vi"/>
                        <a:t>12</a:t>
                      </a:r>
                      <a:endParaRPr/>
                    </a:p>
                  </a:txBody>
                  <a:tcPr marT="91425" marB="91425" marR="91425" marL="91425"/>
                </a:tc>
                <a:tc>
                  <a:txBody>
                    <a:bodyPr/>
                    <a:lstStyle/>
                    <a:p>
                      <a:pPr indent="0" lvl="0" marL="0" rtl="0" algn="ctr">
                        <a:spcBef>
                          <a:spcPts val="0"/>
                        </a:spcBef>
                        <a:spcAft>
                          <a:spcPts val="0"/>
                        </a:spcAft>
                        <a:buNone/>
                      </a:pPr>
                      <a:r>
                        <a:rPr lang="vi"/>
                        <a:t>15</a:t>
                      </a:r>
                      <a:endParaRPr/>
                    </a:p>
                  </a:txBody>
                  <a:tcPr marT="91425" marB="91425" marR="91425" marL="91425"/>
                </a:tc>
                <a:tc>
                  <a:txBody>
                    <a:bodyPr/>
                    <a:lstStyle/>
                    <a:p>
                      <a:pPr indent="0" lvl="0" marL="0" rtl="0" algn="ctr">
                        <a:spcBef>
                          <a:spcPts val="0"/>
                        </a:spcBef>
                        <a:spcAft>
                          <a:spcPts val="0"/>
                        </a:spcAft>
                        <a:buNone/>
                      </a:pPr>
                      <a:r>
                        <a:rPr lang="vi"/>
                        <a:t>18</a:t>
                      </a:r>
                      <a:endParaRPr/>
                    </a:p>
                  </a:txBody>
                  <a:tcPr marT="91425" marB="91425" marR="91425" marL="91425"/>
                </a:tc>
                <a:tc>
                  <a:txBody>
                    <a:bodyPr/>
                    <a:lstStyle/>
                    <a:p>
                      <a:pPr indent="0" lvl="0" marL="0" rtl="0" algn="ctr">
                        <a:spcBef>
                          <a:spcPts val="0"/>
                        </a:spcBef>
                        <a:spcAft>
                          <a:spcPts val="0"/>
                        </a:spcAft>
                        <a:buNone/>
                      </a:pPr>
                      <a:r>
                        <a:rPr lang="vi"/>
                        <a:t>19</a:t>
                      </a:r>
                      <a:endParaRPr/>
                    </a:p>
                  </a:txBody>
                  <a:tcPr marT="91425" marB="91425" marR="91425" marL="91425"/>
                </a:tc>
                <a:tc>
                  <a:txBody>
                    <a:bodyPr/>
                    <a:lstStyle/>
                    <a:p>
                      <a:pPr indent="0" lvl="0" marL="0" rtl="0" algn="ctr">
                        <a:spcBef>
                          <a:spcPts val="0"/>
                        </a:spcBef>
                        <a:spcAft>
                          <a:spcPts val="0"/>
                        </a:spcAft>
                        <a:buNone/>
                      </a:pPr>
                      <a:r>
                        <a:rPr lang="vi"/>
                        <a:t>34</a:t>
                      </a:r>
                      <a:endParaRPr/>
                    </a:p>
                  </a:txBody>
                  <a:tcPr marT="91425" marB="91425" marR="91425" marL="91425"/>
                </a:tc>
              </a:tr>
            </a:tbl>
          </a:graphicData>
        </a:graphic>
      </p:graphicFrame>
      <p:sp>
        <p:nvSpPr>
          <p:cNvPr id="330" name="Google Shape;330;p46"/>
          <p:cNvSpPr/>
          <p:nvPr/>
        </p:nvSpPr>
        <p:spPr>
          <a:xfrm>
            <a:off x="1172150" y="2441125"/>
            <a:ext cx="226500" cy="6606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1" name="Google Shape;331;p46"/>
          <p:cNvSpPr txBox="1"/>
          <p:nvPr/>
        </p:nvSpPr>
        <p:spPr>
          <a:xfrm>
            <a:off x="1050150" y="3043725"/>
            <a:ext cx="21510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start = end = mid</a:t>
            </a:r>
            <a:endParaRPr sz="1800">
              <a:solidFill>
                <a:schemeClr val="dk2"/>
              </a:solidFill>
            </a:endParaRPr>
          </a:p>
        </p:txBody>
      </p:sp>
      <p:graphicFrame>
        <p:nvGraphicFramePr>
          <p:cNvPr id="332" name="Google Shape;332;p46"/>
          <p:cNvGraphicFramePr/>
          <p:nvPr/>
        </p:nvGraphicFramePr>
        <p:xfrm>
          <a:off x="6609250" y="2621025"/>
          <a:ext cx="3000000" cy="3000000"/>
        </p:xfrm>
        <a:graphic>
          <a:graphicData uri="http://schemas.openxmlformats.org/drawingml/2006/table">
            <a:tbl>
              <a:tblPr>
                <a:noFill/>
                <a:tableStyleId>{414BBED5-F71B-4442-9386-12663883E801}</a:tableStyleId>
              </a:tblPr>
              <a:tblGrid>
                <a:gridCol w="1080000"/>
              </a:tblGrid>
              <a:tr h="381000">
                <a:tc>
                  <a:txBody>
                    <a:bodyPr/>
                    <a:lstStyle/>
                    <a:p>
                      <a:pPr indent="0" lvl="0" marL="0" rtl="0" algn="ctr">
                        <a:spcBef>
                          <a:spcPts val="0"/>
                        </a:spcBef>
                        <a:spcAft>
                          <a:spcPts val="0"/>
                        </a:spcAft>
                        <a:buNone/>
                      </a:pPr>
                      <a:r>
                        <a:rPr lang="vi"/>
                        <a:t>0xa1</a:t>
                      </a:r>
                      <a:endParaRPr/>
                    </a:p>
                  </a:txBody>
                  <a:tcPr marT="91425" marB="91425" marR="91425" marL="91425"/>
                </a:tc>
              </a:tr>
              <a:tr h="381000">
                <a:tc>
                  <a:txBody>
                    <a:bodyPr/>
                    <a:lstStyle/>
                    <a:p>
                      <a:pPr indent="0" lvl="0" marL="0" rtl="0" algn="ctr">
                        <a:spcBef>
                          <a:spcPts val="0"/>
                        </a:spcBef>
                        <a:spcAft>
                          <a:spcPts val="0"/>
                        </a:spcAft>
                        <a:buNone/>
                      </a:pPr>
                      <a:r>
                        <a:rPr lang="vi"/>
                        <a:t>12</a:t>
                      </a:r>
                      <a:endParaRPr/>
                    </a:p>
                  </a:txBody>
                  <a:tcPr marT="91425" marB="91425" marR="91425" marL="91425"/>
                </a:tc>
              </a:tr>
              <a:tr h="381000">
                <a:tc>
                  <a:txBody>
                    <a:bodyPr/>
                    <a:lstStyle/>
                    <a:p>
                      <a:pPr indent="0" lvl="0" marL="0" rtl="0" algn="ctr">
                        <a:spcBef>
                          <a:spcPts val="0"/>
                        </a:spcBef>
                        <a:spcAft>
                          <a:spcPts val="0"/>
                        </a:spcAft>
                        <a:buNone/>
                      </a:pPr>
                      <a:r>
                        <a:rPr lang="vi"/>
                        <a:t>0xb2</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t/>
                      </a:r>
                      <a:endParaRPr/>
                    </a:p>
                  </a:txBody>
                  <a:tcPr marT="91425" marB="91425" marR="91425" marL="91425">
                    <a:solidFill>
                      <a:schemeClr val="lt1"/>
                    </a:solidFill>
                  </a:tcPr>
                </a:tc>
              </a:tr>
            </a:tbl>
          </a:graphicData>
        </a:graphic>
      </p:graphicFrame>
      <p:graphicFrame>
        <p:nvGraphicFramePr>
          <p:cNvPr id="333" name="Google Shape;333;p46"/>
          <p:cNvGraphicFramePr/>
          <p:nvPr/>
        </p:nvGraphicFramePr>
        <p:xfrm>
          <a:off x="4988800" y="3558700"/>
          <a:ext cx="3000000" cy="3000000"/>
        </p:xfrm>
        <a:graphic>
          <a:graphicData uri="http://schemas.openxmlformats.org/drawingml/2006/table">
            <a:tbl>
              <a:tblPr>
                <a:noFill/>
                <a:tableStyleId>{414BBED5-F71B-4442-9386-12663883E801}</a:tableStyleId>
              </a:tblPr>
              <a:tblGrid>
                <a:gridCol w="1080000"/>
              </a:tblGrid>
              <a:tr h="381000">
                <a:tc>
                  <a:txBody>
                    <a:bodyPr/>
                    <a:lstStyle/>
                    <a:p>
                      <a:pPr indent="0" lvl="0" marL="0" rtl="0" algn="ctr">
                        <a:spcBef>
                          <a:spcPts val="0"/>
                        </a:spcBef>
                        <a:spcAft>
                          <a:spcPts val="0"/>
                        </a:spcAft>
                        <a:buNone/>
                      </a:pPr>
                      <a:r>
                        <a:rPr lang="vi"/>
                        <a:t>0xb2</a:t>
                      </a:r>
                      <a:endParaRPr/>
                    </a:p>
                  </a:txBody>
                  <a:tcPr marT="91425" marB="91425" marR="91425" marL="91425"/>
                </a:tc>
              </a:tr>
              <a:tr h="381000">
                <a:tc>
                  <a:txBody>
                    <a:bodyPr/>
                    <a:lstStyle/>
                    <a:p>
                      <a:pPr indent="0" lvl="0" marL="0" rtl="0" algn="ctr">
                        <a:spcBef>
                          <a:spcPts val="0"/>
                        </a:spcBef>
                        <a:spcAft>
                          <a:spcPts val="0"/>
                        </a:spcAft>
                        <a:buNone/>
                      </a:pPr>
                      <a:r>
                        <a:rPr lang="vi"/>
                        <a:t>6</a:t>
                      </a:r>
                      <a:endParaRPr/>
                    </a:p>
                  </a:txBody>
                  <a:tcPr marT="91425" marB="91425" marR="91425" marL="91425"/>
                </a:tc>
              </a:tr>
              <a:tr h="381000">
                <a:tc>
                  <a:txBody>
                    <a:bodyPr/>
                    <a:lstStyle/>
                    <a:p>
                      <a:pPr indent="0" lvl="0" marL="0" rtl="0" algn="ctr">
                        <a:spcBef>
                          <a:spcPts val="0"/>
                        </a:spcBef>
                        <a:spcAft>
                          <a:spcPts val="0"/>
                        </a:spcAft>
                        <a:buNone/>
                      </a:pPr>
                      <a:r>
                        <a:rPr lang="vi"/>
                        <a:t>0xd3</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t/>
                      </a:r>
                      <a:endParaRPr/>
                    </a:p>
                  </a:txBody>
                  <a:tcPr marT="91425" marB="91425" marR="91425" marL="91425">
                    <a:solidFill>
                      <a:schemeClr val="lt1"/>
                    </a:solidFill>
                  </a:tcPr>
                </a:tc>
              </a:tr>
            </a:tbl>
          </a:graphicData>
        </a:graphic>
      </p:graphicFrame>
      <p:graphicFrame>
        <p:nvGraphicFramePr>
          <p:cNvPr id="334" name="Google Shape;334;p46"/>
          <p:cNvGraphicFramePr/>
          <p:nvPr/>
        </p:nvGraphicFramePr>
        <p:xfrm>
          <a:off x="3433000" y="3558700"/>
          <a:ext cx="3000000" cy="3000000"/>
        </p:xfrm>
        <a:graphic>
          <a:graphicData uri="http://schemas.openxmlformats.org/drawingml/2006/table">
            <a:tbl>
              <a:tblPr>
                <a:noFill/>
                <a:tableStyleId>{414BBED5-F71B-4442-9386-12663883E801}</a:tableStyleId>
              </a:tblPr>
              <a:tblGrid>
                <a:gridCol w="1080000"/>
              </a:tblGrid>
              <a:tr h="381000">
                <a:tc>
                  <a:txBody>
                    <a:bodyPr/>
                    <a:lstStyle/>
                    <a:p>
                      <a:pPr indent="0" lvl="0" marL="0" rtl="0" algn="ctr">
                        <a:spcBef>
                          <a:spcPts val="0"/>
                        </a:spcBef>
                        <a:spcAft>
                          <a:spcPts val="0"/>
                        </a:spcAft>
                        <a:buNone/>
                      </a:pPr>
                      <a:r>
                        <a:rPr lang="vi"/>
                        <a:t>0xd3</a:t>
                      </a:r>
                      <a:endParaRPr/>
                    </a:p>
                  </a:txBody>
                  <a:tcPr marT="91425" marB="91425" marR="91425" marL="91425"/>
                </a:tc>
              </a:tr>
              <a:tr h="381000">
                <a:tc>
                  <a:txBody>
                    <a:bodyPr/>
                    <a:lstStyle/>
                    <a:p>
                      <a:pPr indent="0" lvl="0" marL="0" rtl="0" algn="ctr">
                        <a:spcBef>
                          <a:spcPts val="0"/>
                        </a:spcBef>
                        <a:spcAft>
                          <a:spcPts val="0"/>
                        </a:spcAft>
                        <a:buNone/>
                      </a:pPr>
                      <a:r>
                        <a:rPr lang="vi"/>
                        <a:t>4</a:t>
                      </a:r>
                      <a:endParaRPr/>
                    </a:p>
                  </a:txBody>
                  <a:tcPr marT="91425" marB="91425" marR="91425" marL="91425"/>
                </a:tc>
              </a:tr>
              <a:tr h="381000">
                <a:tc>
                  <a:txBody>
                    <a:bodyPr/>
                    <a:lstStyle/>
                    <a:p>
                      <a:pPr indent="0" lvl="0" marL="0" rtl="0" algn="ctr">
                        <a:spcBef>
                          <a:spcPts val="0"/>
                        </a:spcBef>
                        <a:spcAft>
                          <a:spcPts val="0"/>
                        </a:spcAft>
                        <a:buNone/>
                      </a:pPr>
                      <a:r>
                        <a:rPr lang="vi"/>
                        <a:t>0x14</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t/>
                      </a:r>
                      <a:endParaRPr/>
                    </a:p>
                  </a:txBody>
                  <a:tcPr marT="91425" marB="91425" marR="91425" marL="91425">
                    <a:solidFill>
                      <a:schemeClr val="lt1"/>
                    </a:solidFill>
                  </a:tcPr>
                </a:tc>
              </a:tr>
            </a:tbl>
          </a:graphicData>
        </a:graphic>
      </p:graphicFrame>
      <p:graphicFrame>
        <p:nvGraphicFramePr>
          <p:cNvPr id="335" name="Google Shape;335;p46"/>
          <p:cNvGraphicFramePr/>
          <p:nvPr/>
        </p:nvGraphicFramePr>
        <p:xfrm>
          <a:off x="1795750" y="3558700"/>
          <a:ext cx="3000000" cy="3000000"/>
        </p:xfrm>
        <a:graphic>
          <a:graphicData uri="http://schemas.openxmlformats.org/drawingml/2006/table">
            <a:tbl>
              <a:tblPr>
                <a:noFill/>
                <a:tableStyleId>{414BBED5-F71B-4442-9386-12663883E801}</a:tableStyleId>
              </a:tblPr>
              <a:tblGrid>
                <a:gridCol w="1080000"/>
              </a:tblGrid>
              <a:tr h="381000">
                <a:tc>
                  <a:txBody>
                    <a:bodyPr/>
                    <a:lstStyle/>
                    <a:p>
                      <a:pPr indent="0" lvl="0" marL="0" rtl="0" algn="ctr">
                        <a:spcBef>
                          <a:spcPts val="0"/>
                        </a:spcBef>
                        <a:spcAft>
                          <a:spcPts val="0"/>
                        </a:spcAft>
                        <a:buNone/>
                      </a:pPr>
                      <a:r>
                        <a:rPr lang="vi"/>
                        <a:t>0x14</a:t>
                      </a:r>
                      <a:endParaRPr/>
                    </a:p>
                  </a:txBody>
                  <a:tcPr marT="91425" marB="91425" marR="91425" marL="91425"/>
                </a:tc>
              </a:tr>
              <a:tr h="381000">
                <a:tc>
                  <a:txBody>
                    <a:bodyPr/>
                    <a:lstStyle/>
                    <a:p>
                      <a:pPr indent="0" lvl="0" marL="0" rtl="0" algn="ctr">
                        <a:spcBef>
                          <a:spcPts val="0"/>
                        </a:spcBef>
                        <a:spcAft>
                          <a:spcPts val="0"/>
                        </a:spcAft>
                        <a:buNone/>
                      </a:pPr>
                      <a:r>
                        <a:rPr lang="vi"/>
                        <a:t>2</a:t>
                      </a:r>
                      <a:endParaRPr/>
                    </a:p>
                  </a:txBody>
                  <a:tcPr marT="91425" marB="91425" marR="91425" marL="91425"/>
                </a:tc>
              </a:tr>
              <a:tr h="381000">
                <a:tc>
                  <a:txBody>
                    <a:bodyPr/>
                    <a:lstStyle/>
                    <a:p>
                      <a:pPr indent="0" lvl="0" marL="0" rtl="0" algn="ctr">
                        <a:spcBef>
                          <a:spcPts val="0"/>
                        </a:spcBef>
                        <a:spcAft>
                          <a:spcPts val="0"/>
                        </a:spcAft>
                        <a:buNone/>
                      </a:pPr>
                      <a:r>
                        <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t/>
                      </a:r>
                      <a:endParaRPr/>
                    </a:p>
                  </a:txBody>
                  <a:tcPr marT="91425" marB="91425" marR="91425" marL="91425">
                    <a:solidFill>
                      <a:schemeClr val="lt1"/>
                    </a:solidFill>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7"/>
          <p:cNvSpPr txBox="1"/>
          <p:nvPr>
            <p:ph type="ctrTitle"/>
          </p:nvPr>
        </p:nvSpPr>
        <p:spPr>
          <a:xfrm>
            <a:off x="311700" y="744575"/>
            <a:ext cx="8520600" cy="5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800"/>
              <a:t>Binary search</a:t>
            </a:r>
            <a:endParaRPr sz="2800"/>
          </a:p>
        </p:txBody>
      </p:sp>
      <p:graphicFrame>
        <p:nvGraphicFramePr>
          <p:cNvPr id="341" name="Google Shape;341;p47"/>
          <p:cNvGraphicFramePr/>
          <p:nvPr/>
        </p:nvGraphicFramePr>
        <p:xfrm>
          <a:off x="952500" y="1428750"/>
          <a:ext cx="3000000" cy="3000000"/>
        </p:xfrm>
        <a:graphic>
          <a:graphicData uri="http://schemas.openxmlformats.org/drawingml/2006/table">
            <a:tbl>
              <a:tblPr>
                <a:noFill/>
                <a:tableStyleId>{414BBED5-F71B-4442-9386-12663883E801}</a:tableStyleId>
              </a:tblPr>
              <a:tblGrid>
                <a:gridCol w="723900"/>
                <a:gridCol w="723900"/>
                <a:gridCol w="723900"/>
                <a:gridCol w="723900"/>
                <a:gridCol w="723900"/>
                <a:gridCol w="723900"/>
                <a:gridCol w="723900"/>
                <a:gridCol w="723900"/>
                <a:gridCol w="723900"/>
                <a:gridCol w="723900"/>
              </a:tblGrid>
              <a:tr h="381000">
                <a:tc>
                  <a:txBody>
                    <a:bodyPr/>
                    <a:lstStyle/>
                    <a:p>
                      <a:pPr indent="0" lvl="0" marL="0" rtl="0" algn="ctr">
                        <a:spcBef>
                          <a:spcPts val="0"/>
                        </a:spcBef>
                        <a:spcAft>
                          <a:spcPts val="0"/>
                        </a:spcAft>
                        <a:buNone/>
                      </a:pPr>
                      <a:r>
                        <a:rPr lang="vi"/>
                        <a:t>0</a:t>
                      </a:r>
                      <a:endParaRPr/>
                    </a:p>
                  </a:txBody>
                  <a:tcPr marT="91425" marB="91425" marR="91425" marL="91425"/>
                </a:tc>
                <a:tc>
                  <a:txBody>
                    <a:bodyPr/>
                    <a:lstStyle/>
                    <a:p>
                      <a:pPr indent="0" lvl="0" marL="0" rtl="0" algn="ctr">
                        <a:spcBef>
                          <a:spcPts val="0"/>
                        </a:spcBef>
                        <a:spcAft>
                          <a:spcPts val="0"/>
                        </a:spcAft>
                        <a:buNone/>
                      </a:pPr>
                      <a:r>
                        <a:rPr lang="vi"/>
                        <a:t>1</a:t>
                      </a:r>
                      <a:endParaRPr/>
                    </a:p>
                  </a:txBody>
                  <a:tcPr marT="91425" marB="91425" marR="91425" marL="91425"/>
                </a:tc>
                <a:tc>
                  <a:txBody>
                    <a:bodyPr/>
                    <a:lstStyle/>
                    <a:p>
                      <a:pPr indent="0" lvl="0" marL="0" rtl="0" algn="ctr">
                        <a:spcBef>
                          <a:spcPts val="0"/>
                        </a:spcBef>
                        <a:spcAft>
                          <a:spcPts val="0"/>
                        </a:spcAft>
                        <a:buNone/>
                      </a:pPr>
                      <a:r>
                        <a:rPr lang="vi"/>
                        <a:t>2</a:t>
                      </a:r>
                      <a:endParaRPr/>
                    </a:p>
                  </a:txBody>
                  <a:tcPr marT="91425" marB="91425" marR="91425" marL="91425"/>
                </a:tc>
                <a:tc>
                  <a:txBody>
                    <a:bodyPr/>
                    <a:lstStyle/>
                    <a:p>
                      <a:pPr indent="0" lvl="0" marL="0" rtl="0" algn="ctr">
                        <a:spcBef>
                          <a:spcPts val="0"/>
                        </a:spcBef>
                        <a:spcAft>
                          <a:spcPts val="0"/>
                        </a:spcAft>
                        <a:buNone/>
                      </a:pPr>
                      <a:r>
                        <a:rPr lang="vi"/>
                        <a:t>3</a:t>
                      </a:r>
                      <a:endParaRPr/>
                    </a:p>
                  </a:txBody>
                  <a:tcPr marT="91425" marB="91425" marR="91425" marL="91425"/>
                </a:tc>
                <a:tc>
                  <a:txBody>
                    <a:bodyPr/>
                    <a:lstStyle/>
                    <a:p>
                      <a:pPr indent="0" lvl="0" marL="0" rtl="0" algn="ctr">
                        <a:spcBef>
                          <a:spcPts val="0"/>
                        </a:spcBef>
                        <a:spcAft>
                          <a:spcPts val="0"/>
                        </a:spcAft>
                        <a:buNone/>
                      </a:pPr>
                      <a:r>
                        <a:rPr lang="vi"/>
                        <a:t>4</a:t>
                      </a:r>
                      <a:endParaRPr/>
                    </a:p>
                  </a:txBody>
                  <a:tcPr marT="91425" marB="91425" marR="91425" marL="91425"/>
                </a:tc>
                <a:tc>
                  <a:txBody>
                    <a:bodyPr/>
                    <a:lstStyle/>
                    <a:p>
                      <a:pPr indent="0" lvl="0" marL="0" rtl="0" algn="ctr">
                        <a:spcBef>
                          <a:spcPts val="0"/>
                        </a:spcBef>
                        <a:spcAft>
                          <a:spcPts val="0"/>
                        </a:spcAft>
                        <a:buNone/>
                      </a:pPr>
                      <a:r>
                        <a:rPr lang="vi"/>
                        <a:t>5</a:t>
                      </a:r>
                      <a:endParaRPr/>
                    </a:p>
                  </a:txBody>
                  <a:tcPr marT="91425" marB="91425" marR="91425" marL="91425"/>
                </a:tc>
                <a:tc>
                  <a:txBody>
                    <a:bodyPr/>
                    <a:lstStyle/>
                    <a:p>
                      <a:pPr indent="0" lvl="0" marL="0" rtl="0" algn="ctr">
                        <a:spcBef>
                          <a:spcPts val="0"/>
                        </a:spcBef>
                        <a:spcAft>
                          <a:spcPts val="0"/>
                        </a:spcAft>
                        <a:buNone/>
                      </a:pPr>
                      <a:r>
                        <a:rPr lang="vi"/>
                        <a:t>6</a:t>
                      </a:r>
                      <a:endParaRPr/>
                    </a:p>
                  </a:txBody>
                  <a:tcPr marT="91425" marB="91425" marR="91425" marL="91425"/>
                </a:tc>
                <a:tc>
                  <a:txBody>
                    <a:bodyPr/>
                    <a:lstStyle/>
                    <a:p>
                      <a:pPr indent="0" lvl="0" marL="0" rtl="0" algn="ctr">
                        <a:spcBef>
                          <a:spcPts val="0"/>
                        </a:spcBef>
                        <a:spcAft>
                          <a:spcPts val="0"/>
                        </a:spcAft>
                        <a:buNone/>
                      </a:pPr>
                      <a:r>
                        <a:rPr lang="vi"/>
                        <a:t>7</a:t>
                      </a:r>
                      <a:endParaRPr/>
                    </a:p>
                  </a:txBody>
                  <a:tcPr marT="91425" marB="91425" marR="91425" marL="91425"/>
                </a:tc>
                <a:tc>
                  <a:txBody>
                    <a:bodyPr/>
                    <a:lstStyle/>
                    <a:p>
                      <a:pPr indent="0" lvl="0" marL="0" rtl="0" algn="ctr">
                        <a:spcBef>
                          <a:spcPts val="0"/>
                        </a:spcBef>
                        <a:spcAft>
                          <a:spcPts val="0"/>
                        </a:spcAft>
                        <a:buNone/>
                      </a:pPr>
                      <a:r>
                        <a:rPr lang="vi"/>
                        <a:t>8</a:t>
                      </a:r>
                      <a:endParaRPr/>
                    </a:p>
                  </a:txBody>
                  <a:tcPr marT="91425" marB="91425" marR="91425" marL="91425"/>
                </a:tc>
                <a:tc>
                  <a:txBody>
                    <a:bodyPr/>
                    <a:lstStyle/>
                    <a:p>
                      <a:pPr indent="0" lvl="0" marL="0" rtl="0" algn="ctr">
                        <a:spcBef>
                          <a:spcPts val="0"/>
                        </a:spcBef>
                        <a:spcAft>
                          <a:spcPts val="0"/>
                        </a:spcAft>
                        <a:buNone/>
                      </a:pPr>
                      <a:r>
                        <a:rPr lang="vi"/>
                        <a:t>9</a:t>
                      </a:r>
                      <a:endParaRPr/>
                    </a:p>
                  </a:txBody>
                  <a:tcPr marT="91425" marB="91425" marR="91425" marL="91425"/>
                </a:tc>
              </a:tr>
              <a:tr h="381000">
                <a:tc>
                  <a:txBody>
                    <a:bodyPr/>
                    <a:lstStyle/>
                    <a:p>
                      <a:pPr indent="0" lvl="0" marL="0" rtl="0" algn="ctr">
                        <a:spcBef>
                          <a:spcPts val="0"/>
                        </a:spcBef>
                        <a:spcAft>
                          <a:spcPts val="0"/>
                        </a:spcAft>
                        <a:buNone/>
                      </a:pPr>
                      <a:r>
                        <a:rPr lang="vi"/>
                        <a:t>2</a:t>
                      </a:r>
                      <a:endParaRPr/>
                    </a:p>
                  </a:txBody>
                  <a:tcPr marT="91425" marB="91425" marR="91425" marL="91425"/>
                </a:tc>
                <a:tc>
                  <a:txBody>
                    <a:bodyPr/>
                    <a:lstStyle/>
                    <a:p>
                      <a:pPr indent="0" lvl="0" marL="0" rtl="0" algn="ctr">
                        <a:spcBef>
                          <a:spcPts val="0"/>
                        </a:spcBef>
                        <a:spcAft>
                          <a:spcPts val="0"/>
                        </a:spcAft>
                        <a:buNone/>
                      </a:pPr>
                      <a:r>
                        <a:rPr lang="vi"/>
                        <a:t>4</a:t>
                      </a:r>
                      <a:endParaRPr/>
                    </a:p>
                  </a:txBody>
                  <a:tcPr marT="91425" marB="91425" marR="91425" marL="91425"/>
                </a:tc>
                <a:tc>
                  <a:txBody>
                    <a:bodyPr/>
                    <a:lstStyle/>
                    <a:p>
                      <a:pPr indent="0" lvl="0" marL="0" rtl="0" algn="ctr">
                        <a:spcBef>
                          <a:spcPts val="0"/>
                        </a:spcBef>
                        <a:spcAft>
                          <a:spcPts val="0"/>
                        </a:spcAft>
                        <a:buNone/>
                      </a:pPr>
                      <a:r>
                        <a:rPr lang="vi"/>
                        <a:t>6</a:t>
                      </a:r>
                      <a:endParaRPr/>
                    </a:p>
                  </a:txBody>
                  <a:tcPr marT="91425" marB="91425" marR="91425" marL="91425"/>
                </a:tc>
                <a:tc>
                  <a:txBody>
                    <a:bodyPr/>
                    <a:lstStyle/>
                    <a:p>
                      <a:pPr indent="0" lvl="0" marL="0" rtl="0" algn="ctr">
                        <a:spcBef>
                          <a:spcPts val="0"/>
                        </a:spcBef>
                        <a:spcAft>
                          <a:spcPts val="0"/>
                        </a:spcAft>
                        <a:buNone/>
                      </a:pPr>
                      <a:r>
                        <a:rPr lang="vi"/>
                        <a:t>8</a:t>
                      </a:r>
                      <a:endParaRPr/>
                    </a:p>
                  </a:txBody>
                  <a:tcPr marT="91425" marB="91425" marR="91425" marL="91425"/>
                </a:tc>
                <a:tc>
                  <a:txBody>
                    <a:bodyPr/>
                    <a:lstStyle/>
                    <a:p>
                      <a:pPr indent="0" lvl="0" marL="0" rtl="0" algn="ctr">
                        <a:spcBef>
                          <a:spcPts val="0"/>
                        </a:spcBef>
                        <a:spcAft>
                          <a:spcPts val="0"/>
                        </a:spcAft>
                        <a:buNone/>
                      </a:pPr>
                      <a:r>
                        <a:rPr lang="vi"/>
                        <a:t>9</a:t>
                      </a:r>
                      <a:endParaRPr/>
                    </a:p>
                  </a:txBody>
                  <a:tcPr marT="91425" marB="91425" marR="91425" marL="91425"/>
                </a:tc>
                <a:tc>
                  <a:txBody>
                    <a:bodyPr/>
                    <a:lstStyle/>
                    <a:p>
                      <a:pPr indent="0" lvl="0" marL="0" rtl="0" algn="ctr">
                        <a:spcBef>
                          <a:spcPts val="0"/>
                        </a:spcBef>
                        <a:spcAft>
                          <a:spcPts val="0"/>
                        </a:spcAft>
                        <a:buNone/>
                      </a:pPr>
                      <a:r>
                        <a:rPr lang="vi"/>
                        <a:t>12</a:t>
                      </a:r>
                      <a:endParaRPr/>
                    </a:p>
                  </a:txBody>
                  <a:tcPr marT="91425" marB="91425" marR="91425" marL="91425"/>
                </a:tc>
                <a:tc>
                  <a:txBody>
                    <a:bodyPr/>
                    <a:lstStyle/>
                    <a:p>
                      <a:pPr indent="0" lvl="0" marL="0" rtl="0" algn="ctr">
                        <a:spcBef>
                          <a:spcPts val="0"/>
                        </a:spcBef>
                        <a:spcAft>
                          <a:spcPts val="0"/>
                        </a:spcAft>
                        <a:buNone/>
                      </a:pPr>
                      <a:r>
                        <a:rPr lang="vi"/>
                        <a:t>15</a:t>
                      </a:r>
                      <a:endParaRPr/>
                    </a:p>
                  </a:txBody>
                  <a:tcPr marT="91425" marB="91425" marR="91425" marL="91425"/>
                </a:tc>
                <a:tc>
                  <a:txBody>
                    <a:bodyPr/>
                    <a:lstStyle/>
                    <a:p>
                      <a:pPr indent="0" lvl="0" marL="0" rtl="0" algn="ctr">
                        <a:spcBef>
                          <a:spcPts val="0"/>
                        </a:spcBef>
                        <a:spcAft>
                          <a:spcPts val="0"/>
                        </a:spcAft>
                        <a:buNone/>
                      </a:pPr>
                      <a:r>
                        <a:rPr lang="vi"/>
                        <a:t>18</a:t>
                      </a:r>
                      <a:endParaRPr/>
                    </a:p>
                  </a:txBody>
                  <a:tcPr marT="91425" marB="91425" marR="91425" marL="91425"/>
                </a:tc>
                <a:tc>
                  <a:txBody>
                    <a:bodyPr/>
                    <a:lstStyle/>
                    <a:p>
                      <a:pPr indent="0" lvl="0" marL="0" rtl="0" algn="ctr">
                        <a:spcBef>
                          <a:spcPts val="0"/>
                        </a:spcBef>
                        <a:spcAft>
                          <a:spcPts val="0"/>
                        </a:spcAft>
                        <a:buNone/>
                      </a:pPr>
                      <a:r>
                        <a:rPr lang="vi"/>
                        <a:t>19</a:t>
                      </a:r>
                      <a:endParaRPr/>
                    </a:p>
                  </a:txBody>
                  <a:tcPr marT="91425" marB="91425" marR="91425" marL="91425"/>
                </a:tc>
                <a:tc>
                  <a:txBody>
                    <a:bodyPr/>
                    <a:lstStyle/>
                    <a:p>
                      <a:pPr indent="0" lvl="0" marL="0" rtl="0" algn="ctr">
                        <a:spcBef>
                          <a:spcPts val="0"/>
                        </a:spcBef>
                        <a:spcAft>
                          <a:spcPts val="0"/>
                        </a:spcAft>
                        <a:buNone/>
                      </a:pPr>
                      <a:r>
                        <a:rPr lang="vi"/>
                        <a:t>34</a:t>
                      </a:r>
                      <a:endParaRPr/>
                    </a:p>
                  </a:txBody>
                  <a:tcPr marT="91425" marB="91425" marR="91425" marL="91425"/>
                </a:tc>
              </a:tr>
            </a:tbl>
          </a:graphicData>
        </a:graphic>
      </p:graphicFrame>
      <p:sp>
        <p:nvSpPr>
          <p:cNvPr id="342" name="Google Shape;342;p47"/>
          <p:cNvSpPr/>
          <p:nvPr/>
        </p:nvSpPr>
        <p:spPr>
          <a:xfrm>
            <a:off x="1172150" y="2441125"/>
            <a:ext cx="226500" cy="6606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3" name="Google Shape;343;p47"/>
          <p:cNvSpPr txBox="1"/>
          <p:nvPr/>
        </p:nvSpPr>
        <p:spPr>
          <a:xfrm>
            <a:off x="1050150" y="3043725"/>
            <a:ext cx="21510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start = end = mid</a:t>
            </a:r>
            <a:endParaRPr sz="1800">
              <a:solidFill>
                <a:schemeClr val="dk2"/>
              </a:solidFill>
            </a:endParaRPr>
          </a:p>
        </p:txBody>
      </p:sp>
      <p:graphicFrame>
        <p:nvGraphicFramePr>
          <p:cNvPr id="344" name="Google Shape;344;p47"/>
          <p:cNvGraphicFramePr/>
          <p:nvPr/>
        </p:nvGraphicFramePr>
        <p:xfrm>
          <a:off x="6609250" y="2621025"/>
          <a:ext cx="3000000" cy="3000000"/>
        </p:xfrm>
        <a:graphic>
          <a:graphicData uri="http://schemas.openxmlformats.org/drawingml/2006/table">
            <a:tbl>
              <a:tblPr>
                <a:noFill/>
                <a:tableStyleId>{414BBED5-F71B-4442-9386-12663883E801}</a:tableStyleId>
              </a:tblPr>
              <a:tblGrid>
                <a:gridCol w="1080000"/>
              </a:tblGrid>
              <a:tr h="381000">
                <a:tc>
                  <a:txBody>
                    <a:bodyPr/>
                    <a:lstStyle/>
                    <a:p>
                      <a:pPr indent="0" lvl="0" marL="0" rtl="0" algn="ctr">
                        <a:spcBef>
                          <a:spcPts val="0"/>
                        </a:spcBef>
                        <a:spcAft>
                          <a:spcPts val="0"/>
                        </a:spcAft>
                        <a:buNone/>
                      </a:pPr>
                      <a:r>
                        <a:rPr lang="vi"/>
                        <a:t>0xa1</a:t>
                      </a:r>
                      <a:endParaRPr/>
                    </a:p>
                  </a:txBody>
                  <a:tcPr marT="91425" marB="91425" marR="91425" marL="91425"/>
                </a:tc>
              </a:tr>
              <a:tr h="381000">
                <a:tc>
                  <a:txBody>
                    <a:bodyPr/>
                    <a:lstStyle/>
                    <a:p>
                      <a:pPr indent="0" lvl="0" marL="0" rtl="0" algn="ctr">
                        <a:spcBef>
                          <a:spcPts val="0"/>
                        </a:spcBef>
                        <a:spcAft>
                          <a:spcPts val="0"/>
                        </a:spcAft>
                        <a:buNone/>
                      </a:pPr>
                      <a:r>
                        <a:rPr lang="vi"/>
                        <a:t>12</a:t>
                      </a:r>
                      <a:endParaRPr/>
                    </a:p>
                  </a:txBody>
                  <a:tcPr marT="91425" marB="91425" marR="91425" marL="91425"/>
                </a:tc>
              </a:tr>
              <a:tr h="381000">
                <a:tc>
                  <a:txBody>
                    <a:bodyPr/>
                    <a:lstStyle/>
                    <a:p>
                      <a:pPr indent="0" lvl="0" marL="0" rtl="0" algn="ctr">
                        <a:spcBef>
                          <a:spcPts val="0"/>
                        </a:spcBef>
                        <a:spcAft>
                          <a:spcPts val="0"/>
                        </a:spcAft>
                        <a:buNone/>
                      </a:pPr>
                      <a:r>
                        <a:rPr lang="vi"/>
                        <a:t>0xb2</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t/>
                      </a:r>
                      <a:endParaRPr/>
                    </a:p>
                  </a:txBody>
                  <a:tcPr marT="91425" marB="91425" marR="91425" marL="91425">
                    <a:solidFill>
                      <a:schemeClr val="lt1"/>
                    </a:solidFill>
                  </a:tcPr>
                </a:tc>
              </a:tr>
            </a:tbl>
          </a:graphicData>
        </a:graphic>
      </p:graphicFrame>
      <p:graphicFrame>
        <p:nvGraphicFramePr>
          <p:cNvPr id="345" name="Google Shape;345;p47"/>
          <p:cNvGraphicFramePr/>
          <p:nvPr/>
        </p:nvGraphicFramePr>
        <p:xfrm>
          <a:off x="4988800" y="3558700"/>
          <a:ext cx="3000000" cy="3000000"/>
        </p:xfrm>
        <a:graphic>
          <a:graphicData uri="http://schemas.openxmlformats.org/drawingml/2006/table">
            <a:tbl>
              <a:tblPr>
                <a:noFill/>
                <a:tableStyleId>{414BBED5-F71B-4442-9386-12663883E801}</a:tableStyleId>
              </a:tblPr>
              <a:tblGrid>
                <a:gridCol w="1080000"/>
              </a:tblGrid>
              <a:tr h="381000">
                <a:tc>
                  <a:txBody>
                    <a:bodyPr/>
                    <a:lstStyle/>
                    <a:p>
                      <a:pPr indent="0" lvl="0" marL="0" rtl="0" algn="ctr">
                        <a:spcBef>
                          <a:spcPts val="0"/>
                        </a:spcBef>
                        <a:spcAft>
                          <a:spcPts val="0"/>
                        </a:spcAft>
                        <a:buNone/>
                      </a:pPr>
                      <a:r>
                        <a:rPr lang="vi"/>
                        <a:t>0xb2</a:t>
                      </a:r>
                      <a:endParaRPr/>
                    </a:p>
                  </a:txBody>
                  <a:tcPr marT="91425" marB="91425" marR="91425" marL="91425"/>
                </a:tc>
              </a:tr>
              <a:tr h="381000">
                <a:tc>
                  <a:txBody>
                    <a:bodyPr/>
                    <a:lstStyle/>
                    <a:p>
                      <a:pPr indent="0" lvl="0" marL="0" rtl="0" algn="ctr">
                        <a:spcBef>
                          <a:spcPts val="0"/>
                        </a:spcBef>
                        <a:spcAft>
                          <a:spcPts val="0"/>
                        </a:spcAft>
                        <a:buNone/>
                      </a:pPr>
                      <a:r>
                        <a:rPr lang="vi"/>
                        <a:t>6</a:t>
                      </a:r>
                      <a:endParaRPr/>
                    </a:p>
                  </a:txBody>
                  <a:tcPr marT="91425" marB="91425" marR="91425" marL="91425"/>
                </a:tc>
              </a:tr>
              <a:tr h="381000">
                <a:tc>
                  <a:txBody>
                    <a:bodyPr/>
                    <a:lstStyle/>
                    <a:p>
                      <a:pPr indent="0" lvl="0" marL="0" rtl="0" algn="ctr">
                        <a:spcBef>
                          <a:spcPts val="0"/>
                        </a:spcBef>
                        <a:spcAft>
                          <a:spcPts val="0"/>
                        </a:spcAft>
                        <a:buNone/>
                      </a:pPr>
                      <a:r>
                        <a:rPr lang="vi"/>
                        <a:t>0xd3</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t/>
                      </a:r>
                      <a:endParaRPr/>
                    </a:p>
                  </a:txBody>
                  <a:tcPr marT="91425" marB="91425" marR="91425" marL="91425">
                    <a:solidFill>
                      <a:schemeClr val="lt1"/>
                    </a:solidFill>
                  </a:tcPr>
                </a:tc>
              </a:tr>
            </a:tbl>
          </a:graphicData>
        </a:graphic>
      </p:graphicFrame>
      <p:graphicFrame>
        <p:nvGraphicFramePr>
          <p:cNvPr id="346" name="Google Shape;346;p47"/>
          <p:cNvGraphicFramePr/>
          <p:nvPr/>
        </p:nvGraphicFramePr>
        <p:xfrm>
          <a:off x="3433000" y="3558700"/>
          <a:ext cx="3000000" cy="3000000"/>
        </p:xfrm>
        <a:graphic>
          <a:graphicData uri="http://schemas.openxmlformats.org/drawingml/2006/table">
            <a:tbl>
              <a:tblPr>
                <a:noFill/>
                <a:tableStyleId>{414BBED5-F71B-4442-9386-12663883E801}</a:tableStyleId>
              </a:tblPr>
              <a:tblGrid>
                <a:gridCol w="1080000"/>
              </a:tblGrid>
              <a:tr h="381000">
                <a:tc>
                  <a:txBody>
                    <a:bodyPr/>
                    <a:lstStyle/>
                    <a:p>
                      <a:pPr indent="0" lvl="0" marL="0" rtl="0" algn="ctr">
                        <a:spcBef>
                          <a:spcPts val="0"/>
                        </a:spcBef>
                        <a:spcAft>
                          <a:spcPts val="0"/>
                        </a:spcAft>
                        <a:buNone/>
                      </a:pPr>
                      <a:r>
                        <a:rPr lang="vi"/>
                        <a:t>0xd3</a:t>
                      </a:r>
                      <a:endParaRPr/>
                    </a:p>
                  </a:txBody>
                  <a:tcPr marT="91425" marB="91425" marR="91425" marL="91425"/>
                </a:tc>
              </a:tr>
              <a:tr h="381000">
                <a:tc>
                  <a:txBody>
                    <a:bodyPr/>
                    <a:lstStyle/>
                    <a:p>
                      <a:pPr indent="0" lvl="0" marL="0" rtl="0" algn="ctr">
                        <a:spcBef>
                          <a:spcPts val="0"/>
                        </a:spcBef>
                        <a:spcAft>
                          <a:spcPts val="0"/>
                        </a:spcAft>
                        <a:buNone/>
                      </a:pPr>
                      <a:r>
                        <a:rPr lang="vi"/>
                        <a:t>4</a:t>
                      </a:r>
                      <a:endParaRPr/>
                    </a:p>
                  </a:txBody>
                  <a:tcPr marT="91425" marB="91425" marR="91425" marL="91425"/>
                </a:tc>
              </a:tr>
              <a:tr h="381000">
                <a:tc>
                  <a:txBody>
                    <a:bodyPr/>
                    <a:lstStyle/>
                    <a:p>
                      <a:pPr indent="0" lvl="0" marL="0" rtl="0" algn="ctr">
                        <a:spcBef>
                          <a:spcPts val="0"/>
                        </a:spcBef>
                        <a:spcAft>
                          <a:spcPts val="0"/>
                        </a:spcAft>
                        <a:buNone/>
                      </a:pPr>
                      <a:r>
                        <a:rPr lang="vi"/>
                        <a:t>0x14</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t/>
                      </a:r>
                      <a:endParaRPr/>
                    </a:p>
                  </a:txBody>
                  <a:tcPr marT="91425" marB="91425" marR="91425" marL="91425">
                    <a:solidFill>
                      <a:schemeClr val="lt1"/>
                    </a:solidFill>
                  </a:tcPr>
                </a:tc>
              </a:tr>
            </a:tbl>
          </a:graphicData>
        </a:graphic>
      </p:graphicFrame>
      <p:graphicFrame>
        <p:nvGraphicFramePr>
          <p:cNvPr id="347" name="Google Shape;347;p47"/>
          <p:cNvGraphicFramePr/>
          <p:nvPr/>
        </p:nvGraphicFramePr>
        <p:xfrm>
          <a:off x="1795750" y="3558700"/>
          <a:ext cx="3000000" cy="3000000"/>
        </p:xfrm>
        <a:graphic>
          <a:graphicData uri="http://schemas.openxmlformats.org/drawingml/2006/table">
            <a:tbl>
              <a:tblPr>
                <a:noFill/>
                <a:tableStyleId>{414BBED5-F71B-4442-9386-12663883E801}</a:tableStyleId>
              </a:tblPr>
              <a:tblGrid>
                <a:gridCol w="1080000"/>
              </a:tblGrid>
              <a:tr h="381000">
                <a:tc>
                  <a:txBody>
                    <a:bodyPr/>
                    <a:lstStyle/>
                    <a:p>
                      <a:pPr indent="0" lvl="0" marL="0" rtl="0" algn="ctr">
                        <a:spcBef>
                          <a:spcPts val="0"/>
                        </a:spcBef>
                        <a:spcAft>
                          <a:spcPts val="0"/>
                        </a:spcAft>
                        <a:buNone/>
                      </a:pPr>
                      <a:r>
                        <a:rPr lang="vi"/>
                        <a:t>0x14</a:t>
                      </a:r>
                      <a:endParaRPr/>
                    </a:p>
                  </a:txBody>
                  <a:tcPr marT="91425" marB="91425" marR="91425" marL="91425"/>
                </a:tc>
              </a:tr>
              <a:tr h="381000">
                <a:tc>
                  <a:txBody>
                    <a:bodyPr/>
                    <a:lstStyle/>
                    <a:p>
                      <a:pPr indent="0" lvl="0" marL="0" rtl="0" algn="ctr">
                        <a:spcBef>
                          <a:spcPts val="0"/>
                        </a:spcBef>
                        <a:spcAft>
                          <a:spcPts val="0"/>
                        </a:spcAft>
                        <a:buNone/>
                      </a:pPr>
                      <a:r>
                        <a:rPr lang="vi"/>
                        <a:t>2</a:t>
                      </a:r>
                      <a:endParaRPr/>
                    </a:p>
                  </a:txBody>
                  <a:tcPr marT="91425" marB="91425" marR="91425" marL="91425"/>
                </a:tc>
              </a:tr>
              <a:tr h="381000">
                <a:tc>
                  <a:txBody>
                    <a:bodyPr/>
                    <a:lstStyle/>
                    <a:p>
                      <a:pPr indent="0" lvl="0" marL="0" rtl="0" algn="ctr">
                        <a:spcBef>
                          <a:spcPts val="0"/>
                        </a:spcBef>
                        <a:spcAft>
                          <a:spcPts val="0"/>
                        </a:spcAft>
                        <a:buNone/>
                      </a:pPr>
                      <a:r>
                        <a:rPr lang="vi"/>
                        <a:t>NULL</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rPr lang="vi"/>
                        <a:t>NULL</a:t>
                      </a:r>
                      <a:endParaRPr/>
                    </a:p>
                  </a:txBody>
                  <a:tcPr marT="91425" marB="91425" marR="91425" marL="91425">
                    <a:solidFill>
                      <a:schemeClr val="lt1"/>
                    </a:solidFill>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8"/>
          <p:cNvSpPr txBox="1"/>
          <p:nvPr>
            <p:ph type="ctrTitle"/>
          </p:nvPr>
        </p:nvSpPr>
        <p:spPr>
          <a:xfrm>
            <a:off x="311700" y="744575"/>
            <a:ext cx="8520600" cy="5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800"/>
              <a:t>Binary search</a:t>
            </a:r>
            <a:endParaRPr sz="2800"/>
          </a:p>
        </p:txBody>
      </p:sp>
      <p:graphicFrame>
        <p:nvGraphicFramePr>
          <p:cNvPr id="353" name="Google Shape;353;p48"/>
          <p:cNvGraphicFramePr/>
          <p:nvPr/>
        </p:nvGraphicFramePr>
        <p:xfrm>
          <a:off x="952500" y="1428750"/>
          <a:ext cx="3000000" cy="3000000"/>
        </p:xfrm>
        <a:graphic>
          <a:graphicData uri="http://schemas.openxmlformats.org/drawingml/2006/table">
            <a:tbl>
              <a:tblPr>
                <a:noFill/>
                <a:tableStyleId>{414BBED5-F71B-4442-9386-12663883E801}</a:tableStyleId>
              </a:tblPr>
              <a:tblGrid>
                <a:gridCol w="723900"/>
                <a:gridCol w="723900"/>
                <a:gridCol w="723900"/>
                <a:gridCol w="723900"/>
                <a:gridCol w="723900"/>
                <a:gridCol w="723900"/>
                <a:gridCol w="723900"/>
                <a:gridCol w="723900"/>
                <a:gridCol w="723900"/>
                <a:gridCol w="723900"/>
              </a:tblGrid>
              <a:tr h="381000">
                <a:tc>
                  <a:txBody>
                    <a:bodyPr/>
                    <a:lstStyle/>
                    <a:p>
                      <a:pPr indent="0" lvl="0" marL="0" rtl="0" algn="ctr">
                        <a:spcBef>
                          <a:spcPts val="0"/>
                        </a:spcBef>
                        <a:spcAft>
                          <a:spcPts val="0"/>
                        </a:spcAft>
                        <a:buNone/>
                      </a:pPr>
                      <a:r>
                        <a:rPr lang="vi"/>
                        <a:t>0</a:t>
                      </a:r>
                      <a:endParaRPr/>
                    </a:p>
                  </a:txBody>
                  <a:tcPr marT="91425" marB="91425" marR="91425" marL="91425"/>
                </a:tc>
                <a:tc>
                  <a:txBody>
                    <a:bodyPr/>
                    <a:lstStyle/>
                    <a:p>
                      <a:pPr indent="0" lvl="0" marL="0" rtl="0" algn="ctr">
                        <a:spcBef>
                          <a:spcPts val="0"/>
                        </a:spcBef>
                        <a:spcAft>
                          <a:spcPts val="0"/>
                        </a:spcAft>
                        <a:buNone/>
                      </a:pPr>
                      <a:r>
                        <a:rPr lang="vi"/>
                        <a:t>1</a:t>
                      </a:r>
                      <a:endParaRPr/>
                    </a:p>
                  </a:txBody>
                  <a:tcPr marT="91425" marB="91425" marR="91425" marL="91425"/>
                </a:tc>
                <a:tc>
                  <a:txBody>
                    <a:bodyPr/>
                    <a:lstStyle/>
                    <a:p>
                      <a:pPr indent="0" lvl="0" marL="0" rtl="0" algn="ctr">
                        <a:spcBef>
                          <a:spcPts val="0"/>
                        </a:spcBef>
                        <a:spcAft>
                          <a:spcPts val="0"/>
                        </a:spcAft>
                        <a:buNone/>
                      </a:pPr>
                      <a:r>
                        <a:rPr lang="vi"/>
                        <a:t>2</a:t>
                      </a:r>
                      <a:endParaRPr/>
                    </a:p>
                  </a:txBody>
                  <a:tcPr marT="91425" marB="91425" marR="91425" marL="91425"/>
                </a:tc>
                <a:tc>
                  <a:txBody>
                    <a:bodyPr/>
                    <a:lstStyle/>
                    <a:p>
                      <a:pPr indent="0" lvl="0" marL="0" rtl="0" algn="ctr">
                        <a:spcBef>
                          <a:spcPts val="0"/>
                        </a:spcBef>
                        <a:spcAft>
                          <a:spcPts val="0"/>
                        </a:spcAft>
                        <a:buNone/>
                      </a:pPr>
                      <a:r>
                        <a:rPr lang="vi"/>
                        <a:t>3</a:t>
                      </a:r>
                      <a:endParaRPr/>
                    </a:p>
                  </a:txBody>
                  <a:tcPr marT="91425" marB="91425" marR="91425" marL="91425"/>
                </a:tc>
                <a:tc>
                  <a:txBody>
                    <a:bodyPr/>
                    <a:lstStyle/>
                    <a:p>
                      <a:pPr indent="0" lvl="0" marL="0" rtl="0" algn="ctr">
                        <a:spcBef>
                          <a:spcPts val="0"/>
                        </a:spcBef>
                        <a:spcAft>
                          <a:spcPts val="0"/>
                        </a:spcAft>
                        <a:buNone/>
                      </a:pPr>
                      <a:r>
                        <a:rPr lang="vi"/>
                        <a:t>4</a:t>
                      </a:r>
                      <a:endParaRPr/>
                    </a:p>
                  </a:txBody>
                  <a:tcPr marT="91425" marB="91425" marR="91425" marL="91425"/>
                </a:tc>
                <a:tc>
                  <a:txBody>
                    <a:bodyPr/>
                    <a:lstStyle/>
                    <a:p>
                      <a:pPr indent="0" lvl="0" marL="0" rtl="0" algn="ctr">
                        <a:spcBef>
                          <a:spcPts val="0"/>
                        </a:spcBef>
                        <a:spcAft>
                          <a:spcPts val="0"/>
                        </a:spcAft>
                        <a:buNone/>
                      </a:pPr>
                      <a:r>
                        <a:rPr lang="vi"/>
                        <a:t>5</a:t>
                      </a:r>
                      <a:endParaRPr/>
                    </a:p>
                  </a:txBody>
                  <a:tcPr marT="91425" marB="91425" marR="91425" marL="91425"/>
                </a:tc>
                <a:tc>
                  <a:txBody>
                    <a:bodyPr/>
                    <a:lstStyle/>
                    <a:p>
                      <a:pPr indent="0" lvl="0" marL="0" rtl="0" algn="ctr">
                        <a:spcBef>
                          <a:spcPts val="0"/>
                        </a:spcBef>
                        <a:spcAft>
                          <a:spcPts val="0"/>
                        </a:spcAft>
                        <a:buNone/>
                      </a:pPr>
                      <a:r>
                        <a:rPr lang="vi"/>
                        <a:t>6</a:t>
                      </a:r>
                      <a:endParaRPr/>
                    </a:p>
                  </a:txBody>
                  <a:tcPr marT="91425" marB="91425" marR="91425" marL="91425"/>
                </a:tc>
                <a:tc>
                  <a:txBody>
                    <a:bodyPr/>
                    <a:lstStyle/>
                    <a:p>
                      <a:pPr indent="0" lvl="0" marL="0" rtl="0" algn="ctr">
                        <a:spcBef>
                          <a:spcPts val="0"/>
                        </a:spcBef>
                        <a:spcAft>
                          <a:spcPts val="0"/>
                        </a:spcAft>
                        <a:buNone/>
                      </a:pPr>
                      <a:r>
                        <a:rPr lang="vi"/>
                        <a:t>7</a:t>
                      </a:r>
                      <a:endParaRPr/>
                    </a:p>
                  </a:txBody>
                  <a:tcPr marT="91425" marB="91425" marR="91425" marL="91425"/>
                </a:tc>
                <a:tc>
                  <a:txBody>
                    <a:bodyPr/>
                    <a:lstStyle/>
                    <a:p>
                      <a:pPr indent="0" lvl="0" marL="0" rtl="0" algn="ctr">
                        <a:spcBef>
                          <a:spcPts val="0"/>
                        </a:spcBef>
                        <a:spcAft>
                          <a:spcPts val="0"/>
                        </a:spcAft>
                        <a:buNone/>
                      </a:pPr>
                      <a:r>
                        <a:rPr lang="vi"/>
                        <a:t>8</a:t>
                      </a:r>
                      <a:endParaRPr/>
                    </a:p>
                  </a:txBody>
                  <a:tcPr marT="91425" marB="91425" marR="91425" marL="91425"/>
                </a:tc>
                <a:tc>
                  <a:txBody>
                    <a:bodyPr/>
                    <a:lstStyle/>
                    <a:p>
                      <a:pPr indent="0" lvl="0" marL="0" rtl="0" algn="ctr">
                        <a:spcBef>
                          <a:spcPts val="0"/>
                        </a:spcBef>
                        <a:spcAft>
                          <a:spcPts val="0"/>
                        </a:spcAft>
                        <a:buNone/>
                      </a:pPr>
                      <a:r>
                        <a:rPr lang="vi"/>
                        <a:t>9</a:t>
                      </a:r>
                      <a:endParaRPr/>
                    </a:p>
                  </a:txBody>
                  <a:tcPr marT="91425" marB="91425" marR="91425" marL="91425"/>
                </a:tc>
              </a:tr>
              <a:tr h="381000">
                <a:tc>
                  <a:txBody>
                    <a:bodyPr/>
                    <a:lstStyle/>
                    <a:p>
                      <a:pPr indent="0" lvl="0" marL="0" rtl="0" algn="ctr">
                        <a:spcBef>
                          <a:spcPts val="0"/>
                        </a:spcBef>
                        <a:spcAft>
                          <a:spcPts val="0"/>
                        </a:spcAft>
                        <a:buNone/>
                      </a:pPr>
                      <a:r>
                        <a:rPr lang="vi"/>
                        <a:t>2</a:t>
                      </a:r>
                      <a:endParaRPr/>
                    </a:p>
                  </a:txBody>
                  <a:tcPr marT="91425" marB="91425" marR="91425" marL="91425"/>
                </a:tc>
                <a:tc>
                  <a:txBody>
                    <a:bodyPr/>
                    <a:lstStyle/>
                    <a:p>
                      <a:pPr indent="0" lvl="0" marL="0" rtl="0" algn="ctr">
                        <a:spcBef>
                          <a:spcPts val="0"/>
                        </a:spcBef>
                        <a:spcAft>
                          <a:spcPts val="0"/>
                        </a:spcAft>
                        <a:buNone/>
                      </a:pPr>
                      <a:r>
                        <a:rPr lang="vi"/>
                        <a:t>4</a:t>
                      </a:r>
                      <a:endParaRPr/>
                    </a:p>
                  </a:txBody>
                  <a:tcPr marT="91425" marB="91425" marR="91425" marL="91425"/>
                </a:tc>
                <a:tc>
                  <a:txBody>
                    <a:bodyPr/>
                    <a:lstStyle/>
                    <a:p>
                      <a:pPr indent="0" lvl="0" marL="0" rtl="0" algn="ctr">
                        <a:spcBef>
                          <a:spcPts val="0"/>
                        </a:spcBef>
                        <a:spcAft>
                          <a:spcPts val="0"/>
                        </a:spcAft>
                        <a:buNone/>
                      </a:pPr>
                      <a:r>
                        <a:rPr lang="vi"/>
                        <a:t>6</a:t>
                      </a:r>
                      <a:endParaRPr/>
                    </a:p>
                  </a:txBody>
                  <a:tcPr marT="91425" marB="91425" marR="91425" marL="91425"/>
                </a:tc>
                <a:tc>
                  <a:txBody>
                    <a:bodyPr/>
                    <a:lstStyle/>
                    <a:p>
                      <a:pPr indent="0" lvl="0" marL="0" rtl="0" algn="ctr">
                        <a:spcBef>
                          <a:spcPts val="0"/>
                        </a:spcBef>
                        <a:spcAft>
                          <a:spcPts val="0"/>
                        </a:spcAft>
                        <a:buNone/>
                      </a:pPr>
                      <a:r>
                        <a:rPr lang="vi"/>
                        <a:t>8</a:t>
                      </a:r>
                      <a:endParaRPr/>
                    </a:p>
                  </a:txBody>
                  <a:tcPr marT="91425" marB="91425" marR="91425" marL="91425"/>
                </a:tc>
                <a:tc>
                  <a:txBody>
                    <a:bodyPr/>
                    <a:lstStyle/>
                    <a:p>
                      <a:pPr indent="0" lvl="0" marL="0" rtl="0" algn="ctr">
                        <a:spcBef>
                          <a:spcPts val="0"/>
                        </a:spcBef>
                        <a:spcAft>
                          <a:spcPts val="0"/>
                        </a:spcAft>
                        <a:buNone/>
                      </a:pPr>
                      <a:r>
                        <a:rPr lang="vi"/>
                        <a:t>9</a:t>
                      </a:r>
                      <a:endParaRPr/>
                    </a:p>
                  </a:txBody>
                  <a:tcPr marT="91425" marB="91425" marR="91425" marL="91425"/>
                </a:tc>
                <a:tc>
                  <a:txBody>
                    <a:bodyPr/>
                    <a:lstStyle/>
                    <a:p>
                      <a:pPr indent="0" lvl="0" marL="0" rtl="0" algn="ctr">
                        <a:spcBef>
                          <a:spcPts val="0"/>
                        </a:spcBef>
                        <a:spcAft>
                          <a:spcPts val="0"/>
                        </a:spcAft>
                        <a:buNone/>
                      </a:pPr>
                      <a:r>
                        <a:rPr lang="vi"/>
                        <a:t>12</a:t>
                      </a:r>
                      <a:endParaRPr/>
                    </a:p>
                  </a:txBody>
                  <a:tcPr marT="91425" marB="91425" marR="91425" marL="91425"/>
                </a:tc>
                <a:tc>
                  <a:txBody>
                    <a:bodyPr/>
                    <a:lstStyle/>
                    <a:p>
                      <a:pPr indent="0" lvl="0" marL="0" rtl="0" algn="ctr">
                        <a:spcBef>
                          <a:spcPts val="0"/>
                        </a:spcBef>
                        <a:spcAft>
                          <a:spcPts val="0"/>
                        </a:spcAft>
                        <a:buNone/>
                      </a:pPr>
                      <a:r>
                        <a:rPr lang="vi"/>
                        <a:t>15</a:t>
                      </a:r>
                      <a:endParaRPr/>
                    </a:p>
                  </a:txBody>
                  <a:tcPr marT="91425" marB="91425" marR="91425" marL="91425"/>
                </a:tc>
                <a:tc>
                  <a:txBody>
                    <a:bodyPr/>
                    <a:lstStyle/>
                    <a:p>
                      <a:pPr indent="0" lvl="0" marL="0" rtl="0" algn="ctr">
                        <a:spcBef>
                          <a:spcPts val="0"/>
                        </a:spcBef>
                        <a:spcAft>
                          <a:spcPts val="0"/>
                        </a:spcAft>
                        <a:buNone/>
                      </a:pPr>
                      <a:r>
                        <a:rPr lang="vi"/>
                        <a:t>18</a:t>
                      </a:r>
                      <a:endParaRPr/>
                    </a:p>
                  </a:txBody>
                  <a:tcPr marT="91425" marB="91425" marR="91425" marL="91425"/>
                </a:tc>
                <a:tc>
                  <a:txBody>
                    <a:bodyPr/>
                    <a:lstStyle/>
                    <a:p>
                      <a:pPr indent="0" lvl="0" marL="0" rtl="0" algn="ctr">
                        <a:spcBef>
                          <a:spcPts val="0"/>
                        </a:spcBef>
                        <a:spcAft>
                          <a:spcPts val="0"/>
                        </a:spcAft>
                        <a:buNone/>
                      </a:pPr>
                      <a:r>
                        <a:rPr lang="vi"/>
                        <a:t>19</a:t>
                      </a:r>
                      <a:endParaRPr/>
                    </a:p>
                  </a:txBody>
                  <a:tcPr marT="91425" marB="91425" marR="91425" marL="91425"/>
                </a:tc>
                <a:tc>
                  <a:txBody>
                    <a:bodyPr/>
                    <a:lstStyle/>
                    <a:p>
                      <a:pPr indent="0" lvl="0" marL="0" rtl="0" algn="ctr">
                        <a:spcBef>
                          <a:spcPts val="0"/>
                        </a:spcBef>
                        <a:spcAft>
                          <a:spcPts val="0"/>
                        </a:spcAft>
                        <a:buNone/>
                      </a:pPr>
                      <a:r>
                        <a:rPr lang="vi"/>
                        <a:t>34</a:t>
                      </a:r>
                      <a:endParaRPr/>
                    </a:p>
                  </a:txBody>
                  <a:tcPr marT="91425" marB="91425" marR="91425" marL="91425"/>
                </a:tc>
              </a:tr>
            </a:tbl>
          </a:graphicData>
        </a:graphic>
      </p:graphicFrame>
      <p:sp>
        <p:nvSpPr>
          <p:cNvPr id="354" name="Google Shape;354;p48"/>
          <p:cNvSpPr/>
          <p:nvPr/>
        </p:nvSpPr>
        <p:spPr>
          <a:xfrm>
            <a:off x="1934150" y="2441125"/>
            <a:ext cx="226500" cy="6606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5" name="Google Shape;355;p48"/>
          <p:cNvSpPr txBox="1"/>
          <p:nvPr/>
        </p:nvSpPr>
        <p:spPr>
          <a:xfrm>
            <a:off x="1812150" y="3043725"/>
            <a:ext cx="21510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end</a:t>
            </a:r>
            <a:endParaRPr sz="1800">
              <a:solidFill>
                <a:schemeClr val="dk2"/>
              </a:solidFill>
            </a:endParaRPr>
          </a:p>
        </p:txBody>
      </p:sp>
      <p:graphicFrame>
        <p:nvGraphicFramePr>
          <p:cNvPr id="356" name="Google Shape;356;p48"/>
          <p:cNvGraphicFramePr/>
          <p:nvPr/>
        </p:nvGraphicFramePr>
        <p:xfrm>
          <a:off x="6609250" y="2621025"/>
          <a:ext cx="3000000" cy="3000000"/>
        </p:xfrm>
        <a:graphic>
          <a:graphicData uri="http://schemas.openxmlformats.org/drawingml/2006/table">
            <a:tbl>
              <a:tblPr>
                <a:noFill/>
                <a:tableStyleId>{414BBED5-F71B-4442-9386-12663883E801}</a:tableStyleId>
              </a:tblPr>
              <a:tblGrid>
                <a:gridCol w="1080000"/>
              </a:tblGrid>
              <a:tr h="381000">
                <a:tc>
                  <a:txBody>
                    <a:bodyPr/>
                    <a:lstStyle/>
                    <a:p>
                      <a:pPr indent="0" lvl="0" marL="0" rtl="0" algn="ctr">
                        <a:spcBef>
                          <a:spcPts val="0"/>
                        </a:spcBef>
                        <a:spcAft>
                          <a:spcPts val="0"/>
                        </a:spcAft>
                        <a:buNone/>
                      </a:pPr>
                      <a:r>
                        <a:rPr lang="vi"/>
                        <a:t>0xa1</a:t>
                      </a:r>
                      <a:endParaRPr/>
                    </a:p>
                  </a:txBody>
                  <a:tcPr marT="91425" marB="91425" marR="91425" marL="91425"/>
                </a:tc>
              </a:tr>
              <a:tr h="381000">
                <a:tc>
                  <a:txBody>
                    <a:bodyPr/>
                    <a:lstStyle/>
                    <a:p>
                      <a:pPr indent="0" lvl="0" marL="0" rtl="0" algn="ctr">
                        <a:spcBef>
                          <a:spcPts val="0"/>
                        </a:spcBef>
                        <a:spcAft>
                          <a:spcPts val="0"/>
                        </a:spcAft>
                        <a:buNone/>
                      </a:pPr>
                      <a:r>
                        <a:rPr lang="vi"/>
                        <a:t>12</a:t>
                      </a:r>
                      <a:endParaRPr/>
                    </a:p>
                  </a:txBody>
                  <a:tcPr marT="91425" marB="91425" marR="91425" marL="91425"/>
                </a:tc>
              </a:tr>
              <a:tr h="381000">
                <a:tc>
                  <a:txBody>
                    <a:bodyPr/>
                    <a:lstStyle/>
                    <a:p>
                      <a:pPr indent="0" lvl="0" marL="0" rtl="0" algn="ctr">
                        <a:spcBef>
                          <a:spcPts val="0"/>
                        </a:spcBef>
                        <a:spcAft>
                          <a:spcPts val="0"/>
                        </a:spcAft>
                        <a:buNone/>
                      </a:pPr>
                      <a:r>
                        <a:rPr lang="vi"/>
                        <a:t>0xb2</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t/>
                      </a:r>
                      <a:endParaRPr/>
                    </a:p>
                  </a:txBody>
                  <a:tcPr marT="91425" marB="91425" marR="91425" marL="91425">
                    <a:solidFill>
                      <a:schemeClr val="lt1"/>
                    </a:solidFill>
                  </a:tcPr>
                </a:tc>
              </a:tr>
            </a:tbl>
          </a:graphicData>
        </a:graphic>
      </p:graphicFrame>
      <p:graphicFrame>
        <p:nvGraphicFramePr>
          <p:cNvPr id="357" name="Google Shape;357;p48"/>
          <p:cNvGraphicFramePr/>
          <p:nvPr/>
        </p:nvGraphicFramePr>
        <p:xfrm>
          <a:off x="4988800" y="3558700"/>
          <a:ext cx="3000000" cy="3000000"/>
        </p:xfrm>
        <a:graphic>
          <a:graphicData uri="http://schemas.openxmlformats.org/drawingml/2006/table">
            <a:tbl>
              <a:tblPr>
                <a:noFill/>
                <a:tableStyleId>{414BBED5-F71B-4442-9386-12663883E801}</a:tableStyleId>
              </a:tblPr>
              <a:tblGrid>
                <a:gridCol w="1080000"/>
              </a:tblGrid>
              <a:tr h="381000">
                <a:tc>
                  <a:txBody>
                    <a:bodyPr/>
                    <a:lstStyle/>
                    <a:p>
                      <a:pPr indent="0" lvl="0" marL="0" rtl="0" algn="ctr">
                        <a:spcBef>
                          <a:spcPts val="0"/>
                        </a:spcBef>
                        <a:spcAft>
                          <a:spcPts val="0"/>
                        </a:spcAft>
                        <a:buNone/>
                      </a:pPr>
                      <a:r>
                        <a:rPr lang="vi"/>
                        <a:t>0xb2</a:t>
                      </a:r>
                      <a:endParaRPr/>
                    </a:p>
                  </a:txBody>
                  <a:tcPr marT="91425" marB="91425" marR="91425" marL="91425"/>
                </a:tc>
              </a:tr>
              <a:tr h="381000">
                <a:tc>
                  <a:txBody>
                    <a:bodyPr/>
                    <a:lstStyle/>
                    <a:p>
                      <a:pPr indent="0" lvl="0" marL="0" rtl="0" algn="ctr">
                        <a:spcBef>
                          <a:spcPts val="0"/>
                        </a:spcBef>
                        <a:spcAft>
                          <a:spcPts val="0"/>
                        </a:spcAft>
                        <a:buNone/>
                      </a:pPr>
                      <a:r>
                        <a:rPr lang="vi"/>
                        <a:t>6</a:t>
                      </a:r>
                      <a:endParaRPr/>
                    </a:p>
                  </a:txBody>
                  <a:tcPr marT="91425" marB="91425" marR="91425" marL="91425"/>
                </a:tc>
              </a:tr>
              <a:tr h="381000">
                <a:tc>
                  <a:txBody>
                    <a:bodyPr/>
                    <a:lstStyle/>
                    <a:p>
                      <a:pPr indent="0" lvl="0" marL="0" rtl="0" algn="ctr">
                        <a:spcBef>
                          <a:spcPts val="0"/>
                        </a:spcBef>
                        <a:spcAft>
                          <a:spcPts val="0"/>
                        </a:spcAft>
                        <a:buNone/>
                      </a:pPr>
                      <a:r>
                        <a:rPr lang="vi"/>
                        <a:t>0xd3</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t/>
                      </a:r>
                      <a:endParaRPr/>
                    </a:p>
                  </a:txBody>
                  <a:tcPr marT="91425" marB="91425" marR="91425" marL="91425">
                    <a:solidFill>
                      <a:schemeClr val="lt1"/>
                    </a:solidFill>
                  </a:tcPr>
                </a:tc>
              </a:tr>
            </a:tbl>
          </a:graphicData>
        </a:graphic>
      </p:graphicFrame>
      <p:graphicFrame>
        <p:nvGraphicFramePr>
          <p:cNvPr id="358" name="Google Shape;358;p48"/>
          <p:cNvGraphicFramePr/>
          <p:nvPr/>
        </p:nvGraphicFramePr>
        <p:xfrm>
          <a:off x="3433000" y="3558700"/>
          <a:ext cx="3000000" cy="3000000"/>
        </p:xfrm>
        <a:graphic>
          <a:graphicData uri="http://schemas.openxmlformats.org/drawingml/2006/table">
            <a:tbl>
              <a:tblPr>
                <a:noFill/>
                <a:tableStyleId>{414BBED5-F71B-4442-9386-12663883E801}</a:tableStyleId>
              </a:tblPr>
              <a:tblGrid>
                <a:gridCol w="1080000"/>
              </a:tblGrid>
              <a:tr h="381000">
                <a:tc>
                  <a:txBody>
                    <a:bodyPr/>
                    <a:lstStyle/>
                    <a:p>
                      <a:pPr indent="0" lvl="0" marL="0" rtl="0" algn="ctr">
                        <a:spcBef>
                          <a:spcPts val="0"/>
                        </a:spcBef>
                        <a:spcAft>
                          <a:spcPts val="0"/>
                        </a:spcAft>
                        <a:buNone/>
                      </a:pPr>
                      <a:r>
                        <a:rPr lang="vi"/>
                        <a:t>0xd3</a:t>
                      </a:r>
                      <a:endParaRPr/>
                    </a:p>
                  </a:txBody>
                  <a:tcPr marT="91425" marB="91425" marR="91425" marL="91425"/>
                </a:tc>
              </a:tr>
              <a:tr h="381000">
                <a:tc>
                  <a:txBody>
                    <a:bodyPr/>
                    <a:lstStyle/>
                    <a:p>
                      <a:pPr indent="0" lvl="0" marL="0" rtl="0" algn="ctr">
                        <a:spcBef>
                          <a:spcPts val="0"/>
                        </a:spcBef>
                        <a:spcAft>
                          <a:spcPts val="0"/>
                        </a:spcAft>
                        <a:buNone/>
                      </a:pPr>
                      <a:r>
                        <a:rPr lang="vi"/>
                        <a:t>4</a:t>
                      </a:r>
                      <a:endParaRPr/>
                    </a:p>
                  </a:txBody>
                  <a:tcPr marT="91425" marB="91425" marR="91425" marL="91425"/>
                </a:tc>
              </a:tr>
              <a:tr h="381000">
                <a:tc>
                  <a:txBody>
                    <a:bodyPr/>
                    <a:lstStyle/>
                    <a:p>
                      <a:pPr indent="0" lvl="0" marL="0" rtl="0" algn="ctr">
                        <a:spcBef>
                          <a:spcPts val="0"/>
                        </a:spcBef>
                        <a:spcAft>
                          <a:spcPts val="0"/>
                        </a:spcAft>
                        <a:buNone/>
                      </a:pPr>
                      <a:r>
                        <a:rPr lang="vi"/>
                        <a:t>0x14</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rPr lang="vi"/>
                        <a:t>NULL</a:t>
                      </a:r>
                      <a:endParaRPr/>
                    </a:p>
                  </a:txBody>
                  <a:tcPr marT="91425" marB="91425" marR="91425" marL="91425">
                    <a:solidFill>
                      <a:schemeClr val="lt1"/>
                    </a:solidFill>
                  </a:tcPr>
                </a:tc>
              </a:tr>
            </a:tbl>
          </a:graphicData>
        </a:graphic>
      </p:graphicFrame>
      <p:graphicFrame>
        <p:nvGraphicFramePr>
          <p:cNvPr id="359" name="Google Shape;359;p48"/>
          <p:cNvGraphicFramePr/>
          <p:nvPr/>
        </p:nvGraphicFramePr>
        <p:xfrm>
          <a:off x="1795750" y="3558700"/>
          <a:ext cx="3000000" cy="3000000"/>
        </p:xfrm>
        <a:graphic>
          <a:graphicData uri="http://schemas.openxmlformats.org/drawingml/2006/table">
            <a:tbl>
              <a:tblPr>
                <a:noFill/>
                <a:tableStyleId>{414BBED5-F71B-4442-9386-12663883E801}</a:tableStyleId>
              </a:tblPr>
              <a:tblGrid>
                <a:gridCol w="1080000"/>
              </a:tblGrid>
              <a:tr h="381000">
                <a:tc>
                  <a:txBody>
                    <a:bodyPr/>
                    <a:lstStyle/>
                    <a:p>
                      <a:pPr indent="0" lvl="0" marL="0" rtl="0" algn="ctr">
                        <a:spcBef>
                          <a:spcPts val="0"/>
                        </a:spcBef>
                        <a:spcAft>
                          <a:spcPts val="0"/>
                        </a:spcAft>
                        <a:buNone/>
                      </a:pPr>
                      <a:r>
                        <a:rPr lang="vi"/>
                        <a:t>0x14</a:t>
                      </a:r>
                      <a:endParaRPr/>
                    </a:p>
                  </a:txBody>
                  <a:tcPr marT="91425" marB="91425" marR="91425" marL="91425"/>
                </a:tc>
              </a:tr>
              <a:tr h="381000">
                <a:tc>
                  <a:txBody>
                    <a:bodyPr/>
                    <a:lstStyle/>
                    <a:p>
                      <a:pPr indent="0" lvl="0" marL="0" rtl="0" algn="ctr">
                        <a:spcBef>
                          <a:spcPts val="0"/>
                        </a:spcBef>
                        <a:spcAft>
                          <a:spcPts val="0"/>
                        </a:spcAft>
                        <a:buNone/>
                      </a:pPr>
                      <a:r>
                        <a:rPr lang="vi"/>
                        <a:t>2</a:t>
                      </a:r>
                      <a:endParaRPr/>
                    </a:p>
                  </a:txBody>
                  <a:tcPr marT="91425" marB="91425" marR="91425" marL="91425"/>
                </a:tc>
              </a:tr>
              <a:tr h="381000">
                <a:tc>
                  <a:txBody>
                    <a:bodyPr/>
                    <a:lstStyle/>
                    <a:p>
                      <a:pPr indent="0" lvl="0" marL="0" rtl="0" algn="ctr">
                        <a:spcBef>
                          <a:spcPts val="0"/>
                        </a:spcBef>
                        <a:spcAft>
                          <a:spcPts val="0"/>
                        </a:spcAft>
                        <a:buNone/>
                      </a:pPr>
                      <a:r>
                        <a:rPr lang="vi"/>
                        <a:t>NULL</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rPr lang="vi"/>
                        <a:t>NULL</a:t>
                      </a:r>
                      <a:endParaRPr/>
                    </a:p>
                  </a:txBody>
                  <a:tcPr marT="91425" marB="91425" marR="91425" marL="91425">
                    <a:solidFill>
                      <a:schemeClr val="lt1"/>
                    </a:solidFill>
                  </a:tcPr>
                </a:tc>
              </a:tr>
            </a:tbl>
          </a:graphicData>
        </a:graphic>
      </p:graphicFrame>
      <p:sp>
        <p:nvSpPr>
          <p:cNvPr id="360" name="Google Shape;360;p48"/>
          <p:cNvSpPr/>
          <p:nvPr/>
        </p:nvSpPr>
        <p:spPr>
          <a:xfrm>
            <a:off x="2696150" y="2441125"/>
            <a:ext cx="226500" cy="6606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1" name="Google Shape;361;p48"/>
          <p:cNvSpPr txBox="1"/>
          <p:nvPr/>
        </p:nvSpPr>
        <p:spPr>
          <a:xfrm>
            <a:off x="2574150" y="3043725"/>
            <a:ext cx="21510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start</a:t>
            </a:r>
            <a:endParaRPr sz="1800">
              <a:solidFill>
                <a:schemeClr val="dk2"/>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9"/>
          <p:cNvSpPr txBox="1"/>
          <p:nvPr>
            <p:ph type="ctrTitle"/>
          </p:nvPr>
        </p:nvSpPr>
        <p:spPr>
          <a:xfrm>
            <a:off x="311700" y="744575"/>
            <a:ext cx="8520600" cy="5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800"/>
              <a:t>Binary search</a:t>
            </a:r>
            <a:endParaRPr sz="2800"/>
          </a:p>
        </p:txBody>
      </p:sp>
      <p:graphicFrame>
        <p:nvGraphicFramePr>
          <p:cNvPr id="367" name="Google Shape;367;p49"/>
          <p:cNvGraphicFramePr/>
          <p:nvPr/>
        </p:nvGraphicFramePr>
        <p:xfrm>
          <a:off x="952500" y="1428750"/>
          <a:ext cx="3000000" cy="3000000"/>
        </p:xfrm>
        <a:graphic>
          <a:graphicData uri="http://schemas.openxmlformats.org/drawingml/2006/table">
            <a:tbl>
              <a:tblPr>
                <a:noFill/>
                <a:tableStyleId>{414BBED5-F71B-4442-9386-12663883E801}</a:tableStyleId>
              </a:tblPr>
              <a:tblGrid>
                <a:gridCol w="723900"/>
                <a:gridCol w="723900"/>
                <a:gridCol w="723900"/>
                <a:gridCol w="723900"/>
                <a:gridCol w="723900"/>
                <a:gridCol w="723900"/>
                <a:gridCol w="723900"/>
                <a:gridCol w="723900"/>
                <a:gridCol w="723900"/>
                <a:gridCol w="723900"/>
              </a:tblGrid>
              <a:tr h="381000">
                <a:tc>
                  <a:txBody>
                    <a:bodyPr/>
                    <a:lstStyle/>
                    <a:p>
                      <a:pPr indent="0" lvl="0" marL="0" rtl="0" algn="ctr">
                        <a:spcBef>
                          <a:spcPts val="0"/>
                        </a:spcBef>
                        <a:spcAft>
                          <a:spcPts val="0"/>
                        </a:spcAft>
                        <a:buNone/>
                      </a:pPr>
                      <a:r>
                        <a:rPr lang="vi"/>
                        <a:t>0</a:t>
                      </a:r>
                      <a:endParaRPr/>
                    </a:p>
                  </a:txBody>
                  <a:tcPr marT="91425" marB="91425" marR="91425" marL="91425"/>
                </a:tc>
                <a:tc>
                  <a:txBody>
                    <a:bodyPr/>
                    <a:lstStyle/>
                    <a:p>
                      <a:pPr indent="0" lvl="0" marL="0" rtl="0" algn="ctr">
                        <a:spcBef>
                          <a:spcPts val="0"/>
                        </a:spcBef>
                        <a:spcAft>
                          <a:spcPts val="0"/>
                        </a:spcAft>
                        <a:buNone/>
                      </a:pPr>
                      <a:r>
                        <a:rPr lang="vi"/>
                        <a:t>1</a:t>
                      </a:r>
                      <a:endParaRPr/>
                    </a:p>
                  </a:txBody>
                  <a:tcPr marT="91425" marB="91425" marR="91425" marL="91425"/>
                </a:tc>
                <a:tc>
                  <a:txBody>
                    <a:bodyPr/>
                    <a:lstStyle/>
                    <a:p>
                      <a:pPr indent="0" lvl="0" marL="0" rtl="0" algn="ctr">
                        <a:spcBef>
                          <a:spcPts val="0"/>
                        </a:spcBef>
                        <a:spcAft>
                          <a:spcPts val="0"/>
                        </a:spcAft>
                        <a:buNone/>
                      </a:pPr>
                      <a:r>
                        <a:rPr lang="vi"/>
                        <a:t>2</a:t>
                      </a:r>
                      <a:endParaRPr/>
                    </a:p>
                  </a:txBody>
                  <a:tcPr marT="91425" marB="91425" marR="91425" marL="91425"/>
                </a:tc>
                <a:tc>
                  <a:txBody>
                    <a:bodyPr/>
                    <a:lstStyle/>
                    <a:p>
                      <a:pPr indent="0" lvl="0" marL="0" rtl="0" algn="ctr">
                        <a:spcBef>
                          <a:spcPts val="0"/>
                        </a:spcBef>
                        <a:spcAft>
                          <a:spcPts val="0"/>
                        </a:spcAft>
                        <a:buNone/>
                      </a:pPr>
                      <a:r>
                        <a:rPr lang="vi"/>
                        <a:t>3</a:t>
                      </a:r>
                      <a:endParaRPr/>
                    </a:p>
                  </a:txBody>
                  <a:tcPr marT="91425" marB="91425" marR="91425" marL="91425"/>
                </a:tc>
                <a:tc>
                  <a:txBody>
                    <a:bodyPr/>
                    <a:lstStyle/>
                    <a:p>
                      <a:pPr indent="0" lvl="0" marL="0" rtl="0" algn="ctr">
                        <a:spcBef>
                          <a:spcPts val="0"/>
                        </a:spcBef>
                        <a:spcAft>
                          <a:spcPts val="0"/>
                        </a:spcAft>
                        <a:buNone/>
                      </a:pPr>
                      <a:r>
                        <a:rPr lang="vi"/>
                        <a:t>4</a:t>
                      </a:r>
                      <a:endParaRPr/>
                    </a:p>
                  </a:txBody>
                  <a:tcPr marT="91425" marB="91425" marR="91425" marL="91425"/>
                </a:tc>
                <a:tc>
                  <a:txBody>
                    <a:bodyPr/>
                    <a:lstStyle/>
                    <a:p>
                      <a:pPr indent="0" lvl="0" marL="0" rtl="0" algn="ctr">
                        <a:spcBef>
                          <a:spcPts val="0"/>
                        </a:spcBef>
                        <a:spcAft>
                          <a:spcPts val="0"/>
                        </a:spcAft>
                        <a:buNone/>
                      </a:pPr>
                      <a:r>
                        <a:rPr lang="vi"/>
                        <a:t>5</a:t>
                      </a:r>
                      <a:endParaRPr/>
                    </a:p>
                  </a:txBody>
                  <a:tcPr marT="91425" marB="91425" marR="91425" marL="91425"/>
                </a:tc>
                <a:tc>
                  <a:txBody>
                    <a:bodyPr/>
                    <a:lstStyle/>
                    <a:p>
                      <a:pPr indent="0" lvl="0" marL="0" rtl="0" algn="ctr">
                        <a:spcBef>
                          <a:spcPts val="0"/>
                        </a:spcBef>
                        <a:spcAft>
                          <a:spcPts val="0"/>
                        </a:spcAft>
                        <a:buNone/>
                      </a:pPr>
                      <a:r>
                        <a:rPr lang="vi"/>
                        <a:t>6</a:t>
                      </a:r>
                      <a:endParaRPr/>
                    </a:p>
                  </a:txBody>
                  <a:tcPr marT="91425" marB="91425" marR="91425" marL="91425"/>
                </a:tc>
                <a:tc>
                  <a:txBody>
                    <a:bodyPr/>
                    <a:lstStyle/>
                    <a:p>
                      <a:pPr indent="0" lvl="0" marL="0" rtl="0" algn="ctr">
                        <a:spcBef>
                          <a:spcPts val="0"/>
                        </a:spcBef>
                        <a:spcAft>
                          <a:spcPts val="0"/>
                        </a:spcAft>
                        <a:buNone/>
                      </a:pPr>
                      <a:r>
                        <a:rPr lang="vi"/>
                        <a:t>7</a:t>
                      </a:r>
                      <a:endParaRPr/>
                    </a:p>
                  </a:txBody>
                  <a:tcPr marT="91425" marB="91425" marR="91425" marL="91425"/>
                </a:tc>
                <a:tc>
                  <a:txBody>
                    <a:bodyPr/>
                    <a:lstStyle/>
                    <a:p>
                      <a:pPr indent="0" lvl="0" marL="0" rtl="0" algn="ctr">
                        <a:spcBef>
                          <a:spcPts val="0"/>
                        </a:spcBef>
                        <a:spcAft>
                          <a:spcPts val="0"/>
                        </a:spcAft>
                        <a:buNone/>
                      </a:pPr>
                      <a:r>
                        <a:rPr lang="vi"/>
                        <a:t>8</a:t>
                      </a:r>
                      <a:endParaRPr/>
                    </a:p>
                  </a:txBody>
                  <a:tcPr marT="91425" marB="91425" marR="91425" marL="91425"/>
                </a:tc>
                <a:tc>
                  <a:txBody>
                    <a:bodyPr/>
                    <a:lstStyle/>
                    <a:p>
                      <a:pPr indent="0" lvl="0" marL="0" rtl="0" algn="ctr">
                        <a:spcBef>
                          <a:spcPts val="0"/>
                        </a:spcBef>
                        <a:spcAft>
                          <a:spcPts val="0"/>
                        </a:spcAft>
                        <a:buNone/>
                      </a:pPr>
                      <a:r>
                        <a:rPr lang="vi"/>
                        <a:t>9</a:t>
                      </a:r>
                      <a:endParaRPr/>
                    </a:p>
                  </a:txBody>
                  <a:tcPr marT="91425" marB="91425" marR="91425" marL="91425"/>
                </a:tc>
              </a:tr>
              <a:tr h="381000">
                <a:tc>
                  <a:txBody>
                    <a:bodyPr/>
                    <a:lstStyle/>
                    <a:p>
                      <a:pPr indent="0" lvl="0" marL="0" rtl="0" algn="ctr">
                        <a:spcBef>
                          <a:spcPts val="0"/>
                        </a:spcBef>
                        <a:spcAft>
                          <a:spcPts val="0"/>
                        </a:spcAft>
                        <a:buNone/>
                      </a:pPr>
                      <a:r>
                        <a:rPr lang="vi"/>
                        <a:t>2</a:t>
                      </a:r>
                      <a:endParaRPr/>
                    </a:p>
                  </a:txBody>
                  <a:tcPr marT="91425" marB="91425" marR="91425" marL="91425"/>
                </a:tc>
                <a:tc>
                  <a:txBody>
                    <a:bodyPr/>
                    <a:lstStyle/>
                    <a:p>
                      <a:pPr indent="0" lvl="0" marL="0" rtl="0" algn="ctr">
                        <a:spcBef>
                          <a:spcPts val="0"/>
                        </a:spcBef>
                        <a:spcAft>
                          <a:spcPts val="0"/>
                        </a:spcAft>
                        <a:buNone/>
                      </a:pPr>
                      <a:r>
                        <a:rPr lang="vi"/>
                        <a:t>4</a:t>
                      </a:r>
                      <a:endParaRPr/>
                    </a:p>
                  </a:txBody>
                  <a:tcPr marT="91425" marB="91425" marR="91425" marL="91425"/>
                </a:tc>
                <a:tc>
                  <a:txBody>
                    <a:bodyPr/>
                    <a:lstStyle/>
                    <a:p>
                      <a:pPr indent="0" lvl="0" marL="0" rtl="0" algn="ctr">
                        <a:spcBef>
                          <a:spcPts val="0"/>
                        </a:spcBef>
                        <a:spcAft>
                          <a:spcPts val="0"/>
                        </a:spcAft>
                        <a:buNone/>
                      </a:pPr>
                      <a:r>
                        <a:rPr lang="vi"/>
                        <a:t>6</a:t>
                      </a:r>
                      <a:endParaRPr/>
                    </a:p>
                  </a:txBody>
                  <a:tcPr marT="91425" marB="91425" marR="91425" marL="91425"/>
                </a:tc>
                <a:tc>
                  <a:txBody>
                    <a:bodyPr/>
                    <a:lstStyle/>
                    <a:p>
                      <a:pPr indent="0" lvl="0" marL="0" rtl="0" algn="ctr">
                        <a:spcBef>
                          <a:spcPts val="0"/>
                        </a:spcBef>
                        <a:spcAft>
                          <a:spcPts val="0"/>
                        </a:spcAft>
                        <a:buNone/>
                      </a:pPr>
                      <a:r>
                        <a:rPr lang="vi"/>
                        <a:t>8</a:t>
                      </a:r>
                      <a:endParaRPr/>
                    </a:p>
                  </a:txBody>
                  <a:tcPr marT="91425" marB="91425" marR="91425" marL="91425"/>
                </a:tc>
                <a:tc>
                  <a:txBody>
                    <a:bodyPr/>
                    <a:lstStyle/>
                    <a:p>
                      <a:pPr indent="0" lvl="0" marL="0" rtl="0" algn="ctr">
                        <a:spcBef>
                          <a:spcPts val="0"/>
                        </a:spcBef>
                        <a:spcAft>
                          <a:spcPts val="0"/>
                        </a:spcAft>
                        <a:buNone/>
                      </a:pPr>
                      <a:r>
                        <a:rPr lang="vi"/>
                        <a:t>9</a:t>
                      </a:r>
                      <a:endParaRPr/>
                    </a:p>
                  </a:txBody>
                  <a:tcPr marT="91425" marB="91425" marR="91425" marL="91425"/>
                </a:tc>
                <a:tc>
                  <a:txBody>
                    <a:bodyPr/>
                    <a:lstStyle/>
                    <a:p>
                      <a:pPr indent="0" lvl="0" marL="0" rtl="0" algn="ctr">
                        <a:spcBef>
                          <a:spcPts val="0"/>
                        </a:spcBef>
                        <a:spcAft>
                          <a:spcPts val="0"/>
                        </a:spcAft>
                        <a:buNone/>
                      </a:pPr>
                      <a:r>
                        <a:rPr lang="vi"/>
                        <a:t>12</a:t>
                      </a:r>
                      <a:endParaRPr/>
                    </a:p>
                  </a:txBody>
                  <a:tcPr marT="91425" marB="91425" marR="91425" marL="91425"/>
                </a:tc>
                <a:tc>
                  <a:txBody>
                    <a:bodyPr/>
                    <a:lstStyle/>
                    <a:p>
                      <a:pPr indent="0" lvl="0" marL="0" rtl="0" algn="ctr">
                        <a:spcBef>
                          <a:spcPts val="0"/>
                        </a:spcBef>
                        <a:spcAft>
                          <a:spcPts val="0"/>
                        </a:spcAft>
                        <a:buNone/>
                      </a:pPr>
                      <a:r>
                        <a:rPr lang="vi"/>
                        <a:t>15</a:t>
                      </a:r>
                      <a:endParaRPr/>
                    </a:p>
                  </a:txBody>
                  <a:tcPr marT="91425" marB="91425" marR="91425" marL="91425"/>
                </a:tc>
                <a:tc>
                  <a:txBody>
                    <a:bodyPr/>
                    <a:lstStyle/>
                    <a:p>
                      <a:pPr indent="0" lvl="0" marL="0" rtl="0" algn="ctr">
                        <a:spcBef>
                          <a:spcPts val="0"/>
                        </a:spcBef>
                        <a:spcAft>
                          <a:spcPts val="0"/>
                        </a:spcAft>
                        <a:buNone/>
                      </a:pPr>
                      <a:r>
                        <a:rPr lang="vi"/>
                        <a:t>18</a:t>
                      </a:r>
                      <a:endParaRPr/>
                    </a:p>
                  </a:txBody>
                  <a:tcPr marT="91425" marB="91425" marR="91425" marL="91425"/>
                </a:tc>
                <a:tc>
                  <a:txBody>
                    <a:bodyPr/>
                    <a:lstStyle/>
                    <a:p>
                      <a:pPr indent="0" lvl="0" marL="0" rtl="0" algn="ctr">
                        <a:spcBef>
                          <a:spcPts val="0"/>
                        </a:spcBef>
                        <a:spcAft>
                          <a:spcPts val="0"/>
                        </a:spcAft>
                        <a:buNone/>
                      </a:pPr>
                      <a:r>
                        <a:rPr lang="vi"/>
                        <a:t>19</a:t>
                      </a:r>
                      <a:endParaRPr/>
                    </a:p>
                  </a:txBody>
                  <a:tcPr marT="91425" marB="91425" marR="91425" marL="91425"/>
                </a:tc>
                <a:tc>
                  <a:txBody>
                    <a:bodyPr/>
                    <a:lstStyle/>
                    <a:p>
                      <a:pPr indent="0" lvl="0" marL="0" rtl="0" algn="ctr">
                        <a:spcBef>
                          <a:spcPts val="0"/>
                        </a:spcBef>
                        <a:spcAft>
                          <a:spcPts val="0"/>
                        </a:spcAft>
                        <a:buNone/>
                      </a:pPr>
                      <a:r>
                        <a:rPr lang="vi"/>
                        <a:t>34</a:t>
                      </a:r>
                      <a:endParaRPr/>
                    </a:p>
                  </a:txBody>
                  <a:tcPr marT="91425" marB="91425" marR="91425" marL="91425"/>
                </a:tc>
              </a:tr>
            </a:tbl>
          </a:graphicData>
        </a:graphic>
      </p:graphicFrame>
      <p:sp>
        <p:nvSpPr>
          <p:cNvPr id="368" name="Google Shape;368;p49"/>
          <p:cNvSpPr/>
          <p:nvPr/>
        </p:nvSpPr>
        <p:spPr>
          <a:xfrm>
            <a:off x="4143950" y="2441125"/>
            <a:ext cx="226500" cy="6606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9" name="Google Shape;369;p49"/>
          <p:cNvSpPr txBox="1"/>
          <p:nvPr/>
        </p:nvSpPr>
        <p:spPr>
          <a:xfrm>
            <a:off x="4021950" y="3043725"/>
            <a:ext cx="21510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end</a:t>
            </a:r>
            <a:endParaRPr sz="1800">
              <a:solidFill>
                <a:schemeClr val="dk2"/>
              </a:solidFill>
            </a:endParaRPr>
          </a:p>
        </p:txBody>
      </p:sp>
      <p:graphicFrame>
        <p:nvGraphicFramePr>
          <p:cNvPr id="370" name="Google Shape;370;p49"/>
          <p:cNvGraphicFramePr/>
          <p:nvPr/>
        </p:nvGraphicFramePr>
        <p:xfrm>
          <a:off x="6609250" y="2621025"/>
          <a:ext cx="3000000" cy="3000000"/>
        </p:xfrm>
        <a:graphic>
          <a:graphicData uri="http://schemas.openxmlformats.org/drawingml/2006/table">
            <a:tbl>
              <a:tblPr>
                <a:noFill/>
                <a:tableStyleId>{414BBED5-F71B-4442-9386-12663883E801}</a:tableStyleId>
              </a:tblPr>
              <a:tblGrid>
                <a:gridCol w="1080000"/>
              </a:tblGrid>
              <a:tr h="381000">
                <a:tc>
                  <a:txBody>
                    <a:bodyPr/>
                    <a:lstStyle/>
                    <a:p>
                      <a:pPr indent="0" lvl="0" marL="0" rtl="0" algn="ctr">
                        <a:spcBef>
                          <a:spcPts val="0"/>
                        </a:spcBef>
                        <a:spcAft>
                          <a:spcPts val="0"/>
                        </a:spcAft>
                        <a:buNone/>
                      </a:pPr>
                      <a:r>
                        <a:rPr lang="vi"/>
                        <a:t>0xa1</a:t>
                      </a:r>
                      <a:endParaRPr/>
                    </a:p>
                  </a:txBody>
                  <a:tcPr marT="91425" marB="91425" marR="91425" marL="91425"/>
                </a:tc>
              </a:tr>
              <a:tr h="381000">
                <a:tc>
                  <a:txBody>
                    <a:bodyPr/>
                    <a:lstStyle/>
                    <a:p>
                      <a:pPr indent="0" lvl="0" marL="0" rtl="0" algn="ctr">
                        <a:spcBef>
                          <a:spcPts val="0"/>
                        </a:spcBef>
                        <a:spcAft>
                          <a:spcPts val="0"/>
                        </a:spcAft>
                        <a:buNone/>
                      </a:pPr>
                      <a:r>
                        <a:rPr lang="vi"/>
                        <a:t>12</a:t>
                      </a:r>
                      <a:endParaRPr/>
                    </a:p>
                  </a:txBody>
                  <a:tcPr marT="91425" marB="91425" marR="91425" marL="91425"/>
                </a:tc>
              </a:tr>
              <a:tr h="381000">
                <a:tc>
                  <a:txBody>
                    <a:bodyPr/>
                    <a:lstStyle/>
                    <a:p>
                      <a:pPr indent="0" lvl="0" marL="0" rtl="0" algn="ctr">
                        <a:spcBef>
                          <a:spcPts val="0"/>
                        </a:spcBef>
                        <a:spcAft>
                          <a:spcPts val="0"/>
                        </a:spcAft>
                        <a:buNone/>
                      </a:pPr>
                      <a:r>
                        <a:rPr lang="vi"/>
                        <a:t>0xb2</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t/>
                      </a:r>
                      <a:endParaRPr/>
                    </a:p>
                  </a:txBody>
                  <a:tcPr marT="91425" marB="91425" marR="91425" marL="91425">
                    <a:solidFill>
                      <a:schemeClr val="lt1"/>
                    </a:solidFill>
                  </a:tcPr>
                </a:tc>
              </a:tr>
            </a:tbl>
          </a:graphicData>
        </a:graphic>
      </p:graphicFrame>
      <p:graphicFrame>
        <p:nvGraphicFramePr>
          <p:cNvPr id="371" name="Google Shape;371;p49"/>
          <p:cNvGraphicFramePr/>
          <p:nvPr/>
        </p:nvGraphicFramePr>
        <p:xfrm>
          <a:off x="4988800" y="3558700"/>
          <a:ext cx="3000000" cy="3000000"/>
        </p:xfrm>
        <a:graphic>
          <a:graphicData uri="http://schemas.openxmlformats.org/drawingml/2006/table">
            <a:tbl>
              <a:tblPr>
                <a:noFill/>
                <a:tableStyleId>{414BBED5-F71B-4442-9386-12663883E801}</a:tableStyleId>
              </a:tblPr>
              <a:tblGrid>
                <a:gridCol w="1080000"/>
              </a:tblGrid>
              <a:tr h="381000">
                <a:tc>
                  <a:txBody>
                    <a:bodyPr/>
                    <a:lstStyle/>
                    <a:p>
                      <a:pPr indent="0" lvl="0" marL="0" rtl="0" algn="ctr">
                        <a:spcBef>
                          <a:spcPts val="0"/>
                        </a:spcBef>
                        <a:spcAft>
                          <a:spcPts val="0"/>
                        </a:spcAft>
                        <a:buNone/>
                      </a:pPr>
                      <a:r>
                        <a:rPr lang="vi"/>
                        <a:t>0xb2</a:t>
                      </a:r>
                      <a:endParaRPr/>
                    </a:p>
                  </a:txBody>
                  <a:tcPr marT="91425" marB="91425" marR="91425" marL="91425"/>
                </a:tc>
              </a:tr>
              <a:tr h="381000">
                <a:tc>
                  <a:txBody>
                    <a:bodyPr/>
                    <a:lstStyle/>
                    <a:p>
                      <a:pPr indent="0" lvl="0" marL="0" rtl="0" algn="ctr">
                        <a:spcBef>
                          <a:spcPts val="0"/>
                        </a:spcBef>
                        <a:spcAft>
                          <a:spcPts val="0"/>
                        </a:spcAft>
                        <a:buNone/>
                      </a:pPr>
                      <a:r>
                        <a:rPr lang="vi"/>
                        <a:t>6</a:t>
                      </a:r>
                      <a:endParaRPr/>
                    </a:p>
                  </a:txBody>
                  <a:tcPr marT="91425" marB="91425" marR="91425" marL="91425"/>
                </a:tc>
              </a:tr>
              <a:tr h="381000">
                <a:tc>
                  <a:txBody>
                    <a:bodyPr/>
                    <a:lstStyle/>
                    <a:p>
                      <a:pPr indent="0" lvl="0" marL="0" rtl="0" algn="ctr">
                        <a:spcBef>
                          <a:spcPts val="0"/>
                        </a:spcBef>
                        <a:spcAft>
                          <a:spcPts val="0"/>
                        </a:spcAft>
                        <a:buNone/>
                      </a:pPr>
                      <a:r>
                        <a:rPr lang="vi"/>
                        <a:t>0xd3</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t/>
                      </a:r>
                      <a:endParaRPr/>
                    </a:p>
                  </a:txBody>
                  <a:tcPr marT="91425" marB="91425" marR="91425" marL="91425">
                    <a:solidFill>
                      <a:schemeClr val="lt1"/>
                    </a:solidFill>
                  </a:tcPr>
                </a:tc>
              </a:tr>
            </a:tbl>
          </a:graphicData>
        </a:graphic>
      </p:graphicFrame>
      <p:graphicFrame>
        <p:nvGraphicFramePr>
          <p:cNvPr id="372" name="Google Shape;372;p49"/>
          <p:cNvGraphicFramePr/>
          <p:nvPr/>
        </p:nvGraphicFramePr>
        <p:xfrm>
          <a:off x="3433000" y="3558700"/>
          <a:ext cx="3000000" cy="3000000"/>
        </p:xfrm>
        <a:graphic>
          <a:graphicData uri="http://schemas.openxmlformats.org/drawingml/2006/table">
            <a:tbl>
              <a:tblPr>
                <a:noFill/>
                <a:tableStyleId>{414BBED5-F71B-4442-9386-12663883E801}</a:tableStyleId>
              </a:tblPr>
              <a:tblGrid>
                <a:gridCol w="1080000"/>
              </a:tblGrid>
              <a:tr h="381000">
                <a:tc>
                  <a:txBody>
                    <a:bodyPr/>
                    <a:lstStyle/>
                    <a:p>
                      <a:pPr indent="0" lvl="0" marL="0" rtl="0" algn="ctr">
                        <a:spcBef>
                          <a:spcPts val="0"/>
                        </a:spcBef>
                        <a:spcAft>
                          <a:spcPts val="0"/>
                        </a:spcAft>
                        <a:buNone/>
                      </a:pPr>
                      <a:r>
                        <a:rPr lang="vi"/>
                        <a:t>0xd3</a:t>
                      </a:r>
                      <a:endParaRPr/>
                    </a:p>
                  </a:txBody>
                  <a:tcPr marT="91425" marB="91425" marR="91425" marL="91425"/>
                </a:tc>
              </a:tr>
              <a:tr h="381000">
                <a:tc>
                  <a:txBody>
                    <a:bodyPr/>
                    <a:lstStyle/>
                    <a:p>
                      <a:pPr indent="0" lvl="0" marL="0" rtl="0" algn="ctr">
                        <a:spcBef>
                          <a:spcPts val="0"/>
                        </a:spcBef>
                        <a:spcAft>
                          <a:spcPts val="0"/>
                        </a:spcAft>
                        <a:buNone/>
                      </a:pPr>
                      <a:r>
                        <a:rPr lang="vi"/>
                        <a:t>4</a:t>
                      </a:r>
                      <a:endParaRPr/>
                    </a:p>
                  </a:txBody>
                  <a:tcPr marT="91425" marB="91425" marR="91425" marL="91425"/>
                </a:tc>
              </a:tr>
              <a:tr h="381000">
                <a:tc>
                  <a:txBody>
                    <a:bodyPr/>
                    <a:lstStyle/>
                    <a:p>
                      <a:pPr indent="0" lvl="0" marL="0" rtl="0" algn="ctr">
                        <a:spcBef>
                          <a:spcPts val="0"/>
                        </a:spcBef>
                        <a:spcAft>
                          <a:spcPts val="0"/>
                        </a:spcAft>
                        <a:buNone/>
                      </a:pPr>
                      <a:r>
                        <a:rPr lang="vi"/>
                        <a:t>0x14</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rPr lang="vi"/>
                        <a:t>NULL</a:t>
                      </a:r>
                      <a:endParaRPr/>
                    </a:p>
                  </a:txBody>
                  <a:tcPr marT="91425" marB="91425" marR="91425" marL="91425">
                    <a:solidFill>
                      <a:schemeClr val="lt1"/>
                    </a:solidFill>
                  </a:tcPr>
                </a:tc>
              </a:tr>
            </a:tbl>
          </a:graphicData>
        </a:graphic>
      </p:graphicFrame>
      <p:graphicFrame>
        <p:nvGraphicFramePr>
          <p:cNvPr id="373" name="Google Shape;373;p49"/>
          <p:cNvGraphicFramePr/>
          <p:nvPr/>
        </p:nvGraphicFramePr>
        <p:xfrm>
          <a:off x="1795750" y="3558700"/>
          <a:ext cx="3000000" cy="3000000"/>
        </p:xfrm>
        <a:graphic>
          <a:graphicData uri="http://schemas.openxmlformats.org/drawingml/2006/table">
            <a:tbl>
              <a:tblPr>
                <a:noFill/>
                <a:tableStyleId>{414BBED5-F71B-4442-9386-12663883E801}</a:tableStyleId>
              </a:tblPr>
              <a:tblGrid>
                <a:gridCol w="1080000"/>
              </a:tblGrid>
              <a:tr h="381000">
                <a:tc>
                  <a:txBody>
                    <a:bodyPr/>
                    <a:lstStyle/>
                    <a:p>
                      <a:pPr indent="0" lvl="0" marL="0" rtl="0" algn="ctr">
                        <a:spcBef>
                          <a:spcPts val="0"/>
                        </a:spcBef>
                        <a:spcAft>
                          <a:spcPts val="0"/>
                        </a:spcAft>
                        <a:buNone/>
                      </a:pPr>
                      <a:r>
                        <a:rPr lang="vi"/>
                        <a:t>0x14</a:t>
                      </a:r>
                      <a:endParaRPr/>
                    </a:p>
                  </a:txBody>
                  <a:tcPr marT="91425" marB="91425" marR="91425" marL="91425"/>
                </a:tc>
              </a:tr>
              <a:tr h="381000">
                <a:tc>
                  <a:txBody>
                    <a:bodyPr/>
                    <a:lstStyle/>
                    <a:p>
                      <a:pPr indent="0" lvl="0" marL="0" rtl="0" algn="ctr">
                        <a:spcBef>
                          <a:spcPts val="0"/>
                        </a:spcBef>
                        <a:spcAft>
                          <a:spcPts val="0"/>
                        </a:spcAft>
                        <a:buNone/>
                      </a:pPr>
                      <a:r>
                        <a:rPr lang="vi"/>
                        <a:t>2</a:t>
                      </a:r>
                      <a:endParaRPr/>
                    </a:p>
                  </a:txBody>
                  <a:tcPr marT="91425" marB="91425" marR="91425" marL="91425"/>
                </a:tc>
              </a:tr>
              <a:tr h="381000">
                <a:tc>
                  <a:txBody>
                    <a:bodyPr/>
                    <a:lstStyle/>
                    <a:p>
                      <a:pPr indent="0" lvl="0" marL="0" rtl="0" algn="ctr">
                        <a:spcBef>
                          <a:spcPts val="0"/>
                        </a:spcBef>
                        <a:spcAft>
                          <a:spcPts val="0"/>
                        </a:spcAft>
                        <a:buNone/>
                      </a:pPr>
                      <a:r>
                        <a:rPr lang="vi"/>
                        <a:t>NULL</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rPr lang="vi"/>
                        <a:t>NULL</a:t>
                      </a:r>
                      <a:endParaRPr/>
                    </a:p>
                  </a:txBody>
                  <a:tcPr marT="91425" marB="91425" marR="91425" marL="91425">
                    <a:solidFill>
                      <a:schemeClr val="lt1"/>
                    </a:solidFill>
                  </a:tcPr>
                </a:tc>
              </a:tr>
            </a:tbl>
          </a:graphicData>
        </a:graphic>
      </p:graphicFrame>
      <p:sp>
        <p:nvSpPr>
          <p:cNvPr id="374" name="Google Shape;374;p49"/>
          <p:cNvSpPr/>
          <p:nvPr/>
        </p:nvSpPr>
        <p:spPr>
          <a:xfrm>
            <a:off x="1248350" y="2441125"/>
            <a:ext cx="226500" cy="6606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5" name="Google Shape;375;p49"/>
          <p:cNvSpPr txBox="1"/>
          <p:nvPr/>
        </p:nvSpPr>
        <p:spPr>
          <a:xfrm>
            <a:off x="1126350" y="3043725"/>
            <a:ext cx="21510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start</a:t>
            </a:r>
            <a:endParaRPr sz="1800">
              <a:solidFill>
                <a:schemeClr val="dk2"/>
              </a:solidFill>
            </a:endParaRPr>
          </a:p>
        </p:txBody>
      </p:sp>
      <p:sp>
        <p:nvSpPr>
          <p:cNvPr id="376" name="Google Shape;376;p49"/>
          <p:cNvSpPr/>
          <p:nvPr/>
        </p:nvSpPr>
        <p:spPr>
          <a:xfrm>
            <a:off x="2696150" y="2441125"/>
            <a:ext cx="226500" cy="6606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7" name="Google Shape;377;p49"/>
          <p:cNvSpPr txBox="1"/>
          <p:nvPr/>
        </p:nvSpPr>
        <p:spPr>
          <a:xfrm>
            <a:off x="2574150" y="3043725"/>
            <a:ext cx="21510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mid</a:t>
            </a:r>
            <a:endParaRPr sz="1800">
              <a:solidFill>
                <a:schemeClr val="dk2"/>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50"/>
          <p:cNvSpPr txBox="1"/>
          <p:nvPr>
            <p:ph type="ctrTitle"/>
          </p:nvPr>
        </p:nvSpPr>
        <p:spPr>
          <a:xfrm>
            <a:off x="311700" y="744575"/>
            <a:ext cx="8520600" cy="5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800"/>
              <a:t>Binary search</a:t>
            </a:r>
            <a:endParaRPr sz="2800"/>
          </a:p>
        </p:txBody>
      </p:sp>
      <p:graphicFrame>
        <p:nvGraphicFramePr>
          <p:cNvPr id="383" name="Google Shape;383;p50"/>
          <p:cNvGraphicFramePr/>
          <p:nvPr/>
        </p:nvGraphicFramePr>
        <p:xfrm>
          <a:off x="952500" y="1428750"/>
          <a:ext cx="3000000" cy="3000000"/>
        </p:xfrm>
        <a:graphic>
          <a:graphicData uri="http://schemas.openxmlformats.org/drawingml/2006/table">
            <a:tbl>
              <a:tblPr>
                <a:noFill/>
                <a:tableStyleId>{414BBED5-F71B-4442-9386-12663883E801}</a:tableStyleId>
              </a:tblPr>
              <a:tblGrid>
                <a:gridCol w="723900"/>
                <a:gridCol w="723900"/>
                <a:gridCol w="723900"/>
                <a:gridCol w="723900"/>
                <a:gridCol w="723900"/>
                <a:gridCol w="723900"/>
                <a:gridCol w="723900"/>
                <a:gridCol w="723900"/>
                <a:gridCol w="723900"/>
                <a:gridCol w="723900"/>
              </a:tblGrid>
              <a:tr h="381000">
                <a:tc>
                  <a:txBody>
                    <a:bodyPr/>
                    <a:lstStyle/>
                    <a:p>
                      <a:pPr indent="0" lvl="0" marL="0" rtl="0" algn="ctr">
                        <a:spcBef>
                          <a:spcPts val="0"/>
                        </a:spcBef>
                        <a:spcAft>
                          <a:spcPts val="0"/>
                        </a:spcAft>
                        <a:buNone/>
                      </a:pPr>
                      <a:r>
                        <a:rPr lang="vi"/>
                        <a:t>0</a:t>
                      </a:r>
                      <a:endParaRPr/>
                    </a:p>
                  </a:txBody>
                  <a:tcPr marT="91425" marB="91425" marR="91425" marL="91425"/>
                </a:tc>
                <a:tc>
                  <a:txBody>
                    <a:bodyPr/>
                    <a:lstStyle/>
                    <a:p>
                      <a:pPr indent="0" lvl="0" marL="0" rtl="0" algn="ctr">
                        <a:spcBef>
                          <a:spcPts val="0"/>
                        </a:spcBef>
                        <a:spcAft>
                          <a:spcPts val="0"/>
                        </a:spcAft>
                        <a:buNone/>
                      </a:pPr>
                      <a:r>
                        <a:rPr lang="vi"/>
                        <a:t>1</a:t>
                      </a:r>
                      <a:endParaRPr/>
                    </a:p>
                  </a:txBody>
                  <a:tcPr marT="91425" marB="91425" marR="91425" marL="91425"/>
                </a:tc>
                <a:tc>
                  <a:txBody>
                    <a:bodyPr/>
                    <a:lstStyle/>
                    <a:p>
                      <a:pPr indent="0" lvl="0" marL="0" rtl="0" algn="ctr">
                        <a:spcBef>
                          <a:spcPts val="0"/>
                        </a:spcBef>
                        <a:spcAft>
                          <a:spcPts val="0"/>
                        </a:spcAft>
                        <a:buNone/>
                      </a:pPr>
                      <a:r>
                        <a:rPr lang="vi"/>
                        <a:t>2</a:t>
                      </a:r>
                      <a:endParaRPr/>
                    </a:p>
                  </a:txBody>
                  <a:tcPr marT="91425" marB="91425" marR="91425" marL="91425"/>
                </a:tc>
                <a:tc>
                  <a:txBody>
                    <a:bodyPr/>
                    <a:lstStyle/>
                    <a:p>
                      <a:pPr indent="0" lvl="0" marL="0" rtl="0" algn="ctr">
                        <a:spcBef>
                          <a:spcPts val="0"/>
                        </a:spcBef>
                        <a:spcAft>
                          <a:spcPts val="0"/>
                        </a:spcAft>
                        <a:buNone/>
                      </a:pPr>
                      <a:r>
                        <a:rPr lang="vi"/>
                        <a:t>3</a:t>
                      </a:r>
                      <a:endParaRPr/>
                    </a:p>
                  </a:txBody>
                  <a:tcPr marT="91425" marB="91425" marR="91425" marL="91425"/>
                </a:tc>
                <a:tc>
                  <a:txBody>
                    <a:bodyPr/>
                    <a:lstStyle/>
                    <a:p>
                      <a:pPr indent="0" lvl="0" marL="0" rtl="0" algn="ctr">
                        <a:spcBef>
                          <a:spcPts val="0"/>
                        </a:spcBef>
                        <a:spcAft>
                          <a:spcPts val="0"/>
                        </a:spcAft>
                        <a:buNone/>
                      </a:pPr>
                      <a:r>
                        <a:rPr lang="vi"/>
                        <a:t>4</a:t>
                      </a:r>
                      <a:endParaRPr/>
                    </a:p>
                  </a:txBody>
                  <a:tcPr marT="91425" marB="91425" marR="91425" marL="91425"/>
                </a:tc>
                <a:tc>
                  <a:txBody>
                    <a:bodyPr/>
                    <a:lstStyle/>
                    <a:p>
                      <a:pPr indent="0" lvl="0" marL="0" rtl="0" algn="ctr">
                        <a:spcBef>
                          <a:spcPts val="0"/>
                        </a:spcBef>
                        <a:spcAft>
                          <a:spcPts val="0"/>
                        </a:spcAft>
                        <a:buNone/>
                      </a:pPr>
                      <a:r>
                        <a:rPr lang="vi"/>
                        <a:t>5</a:t>
                      </a:r>
                      <a:endParaRPr/>
                    </a:p>
                  </a:txBody>
                  <a:tcPr marT="91425" marB="91425" marR="91425" marL="91425"/>
                </a:tc>
                <a:tc>
                  <a:txBody>
                    <a:bodyPr/>
                    <a:lstStyle/>
                    <a:p>
                      <a:pPr indent="0" lvl="0" marL="0" rtl="0" algn="ctr">
                        <a:spcBef>
                          <a:spcPts val="0"/>
                        </a:spcBef>
                        <a:spcAft>
                          <a:spcPts val="0"/>
                        </a:spcAft>
                        <a:buNone/>
                      </a:pPr>
                      <a:r>
                        <a:rPr lang="vi"/>
                        <a:t>6</a:t>
                      </a:r>
                      <a:endParaRPr/>
                    </a:p>
                  </a:txBody>
                  <a:tcPr marT="91425" marB="91425" marR="91425" marL="91425"/>
                </a:tc>
                <a:tc>
                  <a:txBody>
                    <a:bodyPr/>
                    <a:lstStyle/>
                    <a:p>
                      <a:pPr indent="0" lvl="0" marL="0" rtl="0" algn="ctr">
                        <a:spcBef>
                          <a:spcPts val="0"/>
                        </a:spcBef>
                        <a:spcAft>
                          <a:spcPts val="0"/>
                        </a:spcAft>
                        <a:buNone/>
                      </a:pPr>
                      <a:r>
                        <a:rPr lang="vi"/>
                        <a:t>7</a:t>
                      </a:r>
                      <a:endParaRPr/>
                    </a:p>
                  </a:txBody>
                  <a:tcPr marT="91425" marB="91425" marR="91425" marL="91425"/>
                </a:tc>
                <a:tc>
                  <a:txBody>
                    <a:bodyPr/>
                    <a:lstStyle/>
                    <a:p>
                      <a:pPr indent="0" lvl="0" marL="0" rtl="0" algn="ctr">
                        <a:spcBef>
                          <a:spcPts val="0"/>
                        </a:spcBef>
                        <a:spcAft>
                          <a:spcPts val="0"/>
                        </a:spcAft>
                        <a:buNone/>
                      </a:pPr>
                      <a:r>
                        <a:rPr lang="vi"/>
                        <a:t>8</a:t>
                      </a:r>
                      <a:endParaRPr/>
                    </a:p>
                  </a:txBody>
                  <a:tcPr marT="91425" marB="91425" marR="91425" marL="91425"/>
                </a:tc>
                <a:tc>
                  <a:txBody>
                    <a:bodyPr/>
                    <a:lstStyle/>
                    <a:p>
                      <a:pPr indent="0" lvl="0" marL="0" rtl="0" algn="ctr">
                        <a:spcBef>
                          <a:spcPts val="0"/>
                        </a:spcBef>
                        <a:spcAft>
                          <a:spcPts val="0"/>
                        </a:spcAft>
                        <a:buNone/>
                      </a:pPr>
                      <a:r>
                        <a:rPr lang="vi"/>
                        <a:t>9</a:t>
                      </a:r>
                      <a:endParaRPr/>
                    </a:p>
                  </a:txBody>
                  <a:tcPr marT="91425" marB="91425" marR="91425" marL="91425"/>
                </a:tc>
              </a:tr>
              <a:tr h="381000">
                <a:tc>
                  <a:txBody>
                    <a:bodyPr/>
                    <a:lstStyle/>
                    <a:p>
                      <a:pPr indent="0" lvl="0" marL="0" rtl="0" algn="ctr">
                        <a:spcBef>
                          <a:spcPts val="0"/>
                        </a:spcBef>
                        <a:spcAft>
                          <a:spcPts val="0"/>
                        </a:spcAft>
                        <a:buNone/>
                      </a:pPr>
                      <a:r>
                        <a:rPr lang="vi"/>
                        <a:t>2</a:t>
                      </a:r>
                      <a:endParaRPr/>
                    </a:p>
                  </a:txBody>
                  <a:tcPr marT="91425" marB="91425" marR="91425" marL="91425"/>
                </a:tc>
                <a:tc>
                  <a:txBody>
                    <a:bodyPr/>
                    <a:lstStyle/>
                    <a:p>
                      <a:pPr indent="0" lvl="0" marL="0" rtl="0" algn="ctr">
                        <a:spcBef>
                          <a:spcPts val="0"/>
                        </a:spcBef>
                        <a:spcAft>
                          <a:spcPts val="0"/>
                        </a:spcAft>
                        <a:buNone/>
                      </a:pPr>
                      <a:r>
                        <a:rPr lang="vi"/>
                        <a:t>4</a:t>
                      </a:r>
                      <a:endParaRPr/>
                    </a:p>
                  </a:txBody>
                  <a:tcPr marT="91425" marB="91425" marR="91425" marL="91425"/>
                </a:tc>
                <a:tc>
                  <a:txBody>
                    <a:bodyPr/>
                    <a:lstStyle/>
                    <a:p>
                      <a:pPr indent="0" lvl="0" marL="0" rtl="0" algn="ctr">
                        <a:spcBef>
                          <a:spcPts val="0"/>
                        </a:spcBef>
                        <a:spcAft>
                          <a:spcPts val="0"/>
                        </a:spcAft>
                        <a:buNone/>
                      </a:pPr>
                      <a:r>
                        <a:rPr lang="vi"/>
                        <a:t>6</a:t>
                      </a:r>
                      <a:endParaRPr/>
                    </a:p>
                  </a:txBody>
                  <a:tcPr marT="91425" marB="91425" marR="91425" marL="91425"/>
                </a:tc>
                <a:tc>
                  <a:txBody>
                    <a:bodyPr/>
                    <a:lstStyle/>
                    <a:p>
                      <a:pPr indent="0" lvl="0" marL="0" rtl="0" algn="ctr">
                        <a:spcBef>
                          <a:spcPts val="0"/>
                        </a:spcBef>
                        <a:spcAft>
                          <a:spcPts val="0"/>
                        </a:spcAft>
                        <a:buNone/>
                      </a:pPr>
                      <a:r>
                        <a:rPr lang="vi"/>
                        <a:t>8</a:t>
                      </a:r>
                      <a:endParaRPr/>
                    </a:p>
                  </a:txBody>
                  <a:tcPr marT="91425" marB="91425" marR="91425" marL="91425"/>
                </a:tc>
                <a:tc>
                  <a:txBody>
                    <a:bodyPr/>
                    <a:lstStyle/>
                    <a:p>
                      <a:pPr indent="0" lvl="0" marL="0" rtl="0" algn="ctr">
                        <a:spcBef>
                          <a:spcPts val="0"/>
                        </a:spcBef>
                        <a:spcAft>
                          <a:spcPts val="0"/>
                        </a:spcAft>
                        <a:buNone/>
                      </a:pPr>
                      <a:r>
                        <a:rPr lang="vi"/>
                        <a:t>9</a:t>
                      </a:r>
                      <a:endParaRPr/>
                    </a:p>
                  </a:txBody>
                  <a:tcPr marT="91425" marB="91425" marR="91425" marL="91425"/>
                </a:tc>
                <a:tc>
                  <a:txBody>
                    <a:bodyPr/>
                    <a:lstStyle/>
                    <a:p>
                      <a:pPr indent="0" lvl="0" marL="0" rtl="0" algn="ctr">
                        <a:spcBef>
                          <a:spcPts val="0"/>
                        </a:spcBef>
                        <a:spcAft>
                          <a:spcPts val="0"/>
                        </a:spcAft>
                        <a:buNone/>
                      </a:pPr>
                      <a:r>
                        <a:rPr lang="vi"/>
                        <a:t>12</a:t>
                      </a:r>
                      <a:endParaRPr/>
                    </a:p>
                  </a:txBody>
                  <a:tcPr marT="91425" marB="91425" marR="91425" marL="91425"/>
                </a:tc>
                <a:tc>
                  <a:txBody>
                    <a:bodyPr/>
                    <a:lstStyle/>
                    <a:p>
                      <a:pPr indent="0" lvl="0" marL="0" rtl="0" algn="ctr">
                        <a:spcBef>
                          <a:spcPts val="0"/>
                        </a:spcBef>
                        <a:spcAft>
                          <a:spcPts val="0"/>
                        </a:spcAft>
                        <a:buNone/>
                      </a:pPr>
                      <a:r>
                        <a:rPr lang="vi"/>
                        <a:t>15</a:t>
                      </a:r>
                      <a:endParaRPr/>
                    </a:p>
                  </a:txBody>
                  <a:tcPr marT="91425" marB="91425" marR="91425" marL="91425"/>
                </a:tc>
                <a:tc>
                  <a:txBody>
                    <a:bodyPr/>
                    <a:lstStyle/>
                    <a:p>
                      <a:pPr indent="0" lvl="0" marL="0" rtl="0" algn="ctr">
                        <a:spcBef>
                          <a:spcPts val="0"/>
                        </a:spcBef>
                        <a:spcAft>
                          <a:spcPts val="0"/>
                        </a:spcAft>
                        <a:buNone/>
                      </a:pPr>
                      <a:r>
                        <a:rPr lang="vi"/>
                        <a:t>18</a:t>
                      </a:r>
                      <a:endParaRPr/>
                    </a:p>
                  </a:txBody>
                  <a:tcPr marT="91425" marB="91425" marR="91425" marL="91425"/>
                </a:tc>
                <a:tc>
                  <a:txBody>
                    <a:bodyPr/>
                    <a:lstStyle/>
                    <a:p>
                      <a:pPr indent="0" lvl="0" marL="0" rtl="0" algn="ctr">
                        <a:spcBef>
                          <a:spcPts val="0"/>
                        </a:spcBef>
                        <a:spcAft>
                          <a:spcPts val="0"/>
                        </a:spcAft>
                        <a:buNone/>
                      </a:pPr>
                      <a:r>
                        <a:rPr lang="vi"/>
                        <a:t>19</a:t>
                      </a:r>
                      <a:endParaRPr/>
                    </a:p>
                  </a:txBody>
                  <a:tcPr marT="91425" marB="91425" marR="91425" marL="91425"/>
                </a:tc>
                <a:tc>
                  <a:txBody>
                    <a:bodyPr/>
                    <a:lstStyle/>
                    <a:p>
                      <a:pPr indent="0" lvl="0" marL="0" rtl="0" algn="ctr">
                        <a:spcBef>
                          <a:spcPts val="0"/>
                        </a:spcBef>
                        <a:spcAft>
                          <a:spcPts val="0"/>
                        </a:spcAft>
                        <a:buNone/>
                      </a:pPr>
                      <a:r>
                        <a:rPr lang="vi"/>
                        <a:t>34</a:t>
                      </a:r>
                      <a:endParaRPr/>
                    </a:p>
                  </a:txBody>
                  <a:tcPr marT="91425" marB="91425" marR="91425" marL="91425"/>
                </a:tc>
              </a:tr>
            </a:tbl>
          </a:graphicData>
        </a:graphic>
      </p:graphicFrame>
      <p:sp>
        <p:nvSpPr>
          <p:cNvPr id="384" name="Google Shape;384;p50"/>
          <p:cNvSpPr/>
          <p:nvPr/>
        </p:nvSpPr>
        <p:spPr>
          <a:xfrm>
            <a:off x="4143950" y="2441125"/>
            <a:ext cx="226500" cy="6606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85" name="Google Shape;385;p50"/>
          <p:cNvSpPr txBox="1"/>
          <p:nvPr/>
        </p:nvSpPr>
        <p:spPr>
          <a:xfrm>
            <a:off x="4021950" y="3043725"/>
            <a:ext cx="21510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end</a:t>
            </a:r>
            <a:endParaRPr sz="1800">
              <a:solidFill>
                <a:schemeClr val="dk2"/>
              </a:solidFill>
            </a:endParaRPr>
          </a:p>
        </p:txBody>
      </p:sp>
      <p:graphicFrame>
        <p:nvGraphicFramePr>
          <p:cNvPr id="386" name="Google Shape;386;p50"/>
          <p:cNvGraphicFramePr/>
          <p:nvPr/>
        </p:nvGraphicFramePr>
        <p:xfrm>
          <a:off x="6609250" y="2621025"/>
          <a:ext cx="3000000" cy="3000000"/>
        </p:xfrm>
        <a:graphic>
          <a:graphicData uri="http://schemas.openxmlformats.org/drawingml/2006/table">
            <a:tbl>
              <a:tblPr>
                <a:noFill/>
                <a:tableStyleId>{414BBED5-F71B-4442-9386-12663883E801}</a:tableStyleId>
              </a:tblPr>
              <a:tblGrid>
                <a:gridCol w="1080000"/>
              </a:tblGrid>
              <a:tr h="381000">
                <a:tc>
                  <a:txBody>
                    <a:bodyPr/>
                    <a:lstStyle/>
                    <a:p>
                      <a:pPr indent="0" lvl="0" marL="0" rtl="0" algn="ctr">
                        <a:spcBef>
                          <a:spcPts val="0"/>
                        </a:spcBef>
                        <a:spcAft>
                          <a:spcPts val="0"/>
                        </a:spcAft>
                        <a:buNone/>
                      </a:pPr>
                      <a:r>
                        <a:rPr lang="vi"/>
                        <a:t>0xa1</a:t>
                      </a:r>
                      <a:endParaRPr/>
                    </a:p>
                  </a:txBody>
                  <a:tcPr marT="91425" marB="91425" marR="91425" marL="91425"/>
                </a:tc>
              </a:tr>
              <a:tr h="381000">
                <a:tc>
                  <a:txBody>
                    <a:bodyPr/>
                    <a:lstStyle/>
                    <a:p>
                      <a:pPr indent="0" lvl="0" marL="0" rtl="0" algn="ctr">
                        <a:spcBef>
                          <a:spcPts val="0"/>
                        </a:spcBef>
                        <a:spcAft>
                          <a:spcPts val="0"/>
                        </a:spcAft>
                        <a:buNone/>
                      </a:pPr>
                      <a:r>
                        <a:rPr lang="vi"/>
                        <a:t>12</a:t>
                      </a:r>
                      <a:endParaRPr/>
                    </a:p>
                  </a:txBody>
                  <a:tcPr marT="91425" marB="91425" marR="91425" marL="91425"/>
                </a:tc>
              </a:tr>
              <a:tr h="381000">
                <a:tc>
                  <a:txBody>
                    <a:bodyPr/>
                    <a:lstStyle/>
                    <a:p>
                      <a:pPr indent="0" lvl="0" marL="0" rtl="0" algn="ctr">
                        <a:spcBef>
                          <a:spcPts val="0"/>
                        </a:spcBef>
                        <a:spcAft>
                          <a:spcPts val="0"/>
                        </a:spcAft>
                        <a:buNone/>
                      </a:pPr>
                      <a:r>
                        <a:rPr lang="vi"/>
                        <a:t>0xb2</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t/>
                      </a:r>
                      <a:endParaRPr/>
                    </a:p>
                  </a:txBody>
                  <a:tcPr marT="91425" marB="91425" marR="91425" marL="91425">
                    <a:solidFill>
                      <a:schemeClr val="lt1"/>
                    </a:solidFill>
                  </a:tcPr>
                </a:tc>
              </a:tr>
            </a:tbl>
          </a:graphicData>
        </a:graphic>
      </p:graphicFrame>
      <p:graphicFrame>
        <p:nvGraphicFramePr>
          <p:cNvPr id="387" name="Google Shape;387;p50"/>
          <p:cNvGraphicFramePr/>
          <p:nvPr/>
        </p:nvGraphicFramePr>
        <p:xfrm>
          <a:off x="4988800" y="3558700"/>
          <a:ext cx="3000000" cy="3000000"/>
        </p:xfrm>
        <a:graphic>
          <a:graphicData uri="http://schemas.openxmlformats.org/drawingml/2006/table">
            <a:tbl>
              <a:tblPr>
                <a:noFill/>
                <a:tableStyleId>{414BBED5-F71B-4442-9386-12663883E801}</a:tableStyleId>
              </a:tblPr>
              <a:tblGrid>
                <a:gridCol w="1080000"/>
              </a:tblGrid>
              <a:tr h="381000">
                <a:tc>
                  <a:txBody>
                    <a:bodyPr/>
                    <a:lstStyle/>
                    <a:p>
                      <a:pPr indent="0" lvl="0" marL="0" rtl="0" algn="ctr">
                        <a:spcBef>
                          <a:spcPts val="0"/>
                        </a:spcBef>
                        <a:spcAft>
                          <a:spcPts val="0"/>
                        </a:spcAft>
                        <a:buNone/>
                      </a:pPr>
                      <a:r>
                        <a:rPr lang="vi"/>
                        <a:t>0xb2</a:t>
                      </a:r>
                      <a:endParaRPr/>
                    </a:p>
                  </a:txBody>
                  <a:tcPr marT="91425" marB="91425" marR="91425" marL="91425"/>
                </a:tc>
              </a:tr>
              <a:tr h="381000">
                <a:tc>
                  <a:txBody>
                    <a:bodyPr/>
                    <a:lstStyle/>
                    <a:p>
                      <a:pPr indent="0" lvl="0" marL="0" rtl="0" algn="ctr">
                        <a:spcBef>
                          <a:spcPts val="0"/>
                        </a:spcBef>
                        <a:spcAft>
                          <a:spcPts val="0"/>
                        </a:spcAft>
                        <a:buNone/>
                      </a:pPr>
                      <a:r>
                        <a:rPr lang="vi"/>
                        <a:t>6</a:t>
                      </a:r>
                      <a:endParaRPr/>
                    </a:p>
                  </a:txBody>
                  <a:tcPr marT="91425" marB="91425" marR="91425" marL="91425"/>
                </a:tc>
              </a:tr>
              <a:tr h="381000">
                <a:tc>
                  <a:txBody>
                    <a:bodyPr/>
                    <a:lstStyle/>
                    <a:p>
                      <a:pPr indent="0" lvl="0" marL="0" rtl="0" algn="ctr">
                        <a:spcBef>
                          <a:spcPts val="0"/>
                        </a:spcBef>
                        <a:spcAft>
                          <a:spcPts val="0"/>
                        </a:spcAft>
                        <a:buNone/>
                      </a:pPr>
                      <a:r>
                        <a:rPr lang="vi"/>
                        <a:t>0xd3</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t/>
                      </a:r>
                      <a:endParaRPr/>
                    </a:p>
                  </a:txBody>
                  <a:tcPr marT="91425" marB="91425" marR="91425" marL="91425">
                    <a:solidFill>
                      <a:schemeClr val="lt1"/>
                    </a:solidFill>
                  </a:tcPr>
                </a:tc>
              </a:tr>
            </a:tbl>
          </a:graphicData>
        </a:graphic>
      </p:graphicFrame>
      <p:graphicFrame>
        <p:nvGraphicFramePr>
          <p:cNvPr id="388" name="Google Shape;388;p50"/>
          <p:cNvGraphicFramePr/>
          <p:nvPr/>
        </p:nvGraphicFramePr>
        <p:xfrm>
          <a:off x="3433000" y="3558700"/>
          <a:ext cx="3000000" cy="3000000"/>
        </p:xfrm>
        <a:graphic>
          <a:graphicData uri="http://schemas.openxmlformats.org/drawingml/2006/table">
            <a:tbl>
              <a:tblPr>
                <a:noFill/>
                <a:tableStyleId>{414BBED5-F71B-4442-9386-12663883E801}</a:tableStyleId>
              </a:tblPr>
              <a:tblGrid>
                <a:gridCol w="1080000"/>
              </a:tblGrid>
              <a:tr h="381000">
                <a:tc>
                  <a:txBody>
                    <a:bodyPr/>
                    <a:lstStyle/>
                    <a:p>
                      <a:pPr indent="0" lvl="0" marL="0" rtl="0" algn="ctr">
                        <a:spcBef>
                          <a:spcPts val="0"/>
                        </a:spcBef>
                        <a:spcAft>
                          <a:spcPts val="0"/>
                        </a:spcAft>
                        <a:buNone/>
                      </a:pPr>
                      <a:r>
                        <a:rPr lang="vi"/>
                        <a:t>0xd3</a:t>
                      </a:r>
                      <a:endParaRPr/>
                    </a:p>
                  </a:txBody>
                  <a:tcPr marT="91425" marB="91425" marR="91425" marL="91425"/>
                </a:tc>
              </a:tr>
              <a:tr h="381000">
                <a:tc>
                  <a:txBody>
                    <a:bodyPr/>
                    <a:lstStyle/>
                    <a:p>
                      <a:pPr indent="0" lvl="0" marL="0" rtl="0" algn="ctr">
                        <a:spcBef>
                          <a:spcPts val="0"/>
                        </a:spcBef>
                        <a:spcAft>
                          <a:spcPts val="0"/>
                        </a:spcAft>
                        <a:buNone/>
                      </a:pPr>
                      <a:r>
                        <a:rPr lang="vi"/>
                        <a:t>4</a:t>
                      </a:r>
                      <a:endParaRPr/>
                    </a:p>
                  </a:txBody>
                  <a:tcPr marT="91425" marB="91425" marR="91425" marL="91425"/>
                </a:tc>
              </a:tr>
              <a:tr h="381000">
                <a:tc>
                  <a:txBody>
                    <a:bodyPr/>
                    <a:lstStyle/>
                    <a:p>
                      <a:pPr indent="0" lvl="0" marL="0" rtl="0" algn="ctr">
                        <a:spcBef>
                          <a:spcPts val="0"/>
                        </a:spcBef>
                        <a:spcAft>
                          <a:spcPts val="0"/>
                        </a:spcAft>
                        <a:buNone/>
                      </a:pPr>
                      <a:r>
                        <a:rPr lang="vi"/>
                        <a:t>0x14</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rPr lang="vi"/>
                        <a:t>NULL</a:t>
                      </a:r>
                      <a:endParaRPr/>
                    </a:p>
                  </a:txBody>
                  <a:tcPr marT="91425" marB="91425" marR="91425" marL="91425">
                    <a:solidFill>
                      <a:schemeClr val="lt1"/>
                    </a:solidFill>
                  </a:tcPr>
                </a:tc>
              </a:tr>
            </a:tbl>
          </a:graphicData>
        </a:graphic>
      </p:graphicFrame>
      <p:graphicFrame>
        <p:nvGraphicFramePr>
          <p:cNvPr id="389" name="Google Shape;389;p50"/>
          <p:cNvGraphicFramePr/>
          <p:nvPr/>
        </p:nvGraphicFramePr>
        <p:xfrm>
          <a:off x="1795750" y="3558700"/>
          <a:ext cx="3000000" cy="3000000"/>
        </p:xfrm>
        <a:graphic>
          <a:graphicData uri="http://schemas.openxmlformats.org/drawingml/2006/table">
            <a:tbl>
              <a:tblPr>
                <a:noFill/>
                <a:tableStyleId>{414BBED5-F71B-4442-9386-12663883E801}</a:tableStyleId>
              </a:tblPr>
              <a:tblGrid>
                <a:gridCol w="1080000"/>
              </a:tblGrid>
              <a:tr h="381000">
                <a:tc>
                  <a:txBody>
                    <a:bodyPr/>
                    <a:lstStyle/>
                    <a:p>
                      <a:pPr indent="0" lvl="0" marL="0" rtl="0" algn="ctr">
                        <a:spcBef>
                          <a:spcPts val="0"/>
                        </a:spcBef>
                        <a:spcAft>
                          <a:spcPts val="0"/>
                        </a:spcAft>
                        <a:buNone/>
                      </a:pPr>
                      <a:r>
                        <a:rPr lang="vi"/>
                        <a:t>0x14</a:t>
                      </a:r>
                      <a:endParaRPr/>
                    </a:p>
                  </a:txBody>
                  <a:tcPr marT="91425" marB="91425" marR="91425" marL="91425"/>
                </a:tc>
              </a:tr>
              <a:tr h="381000">
                <a:tc>
                  <a:txBody>
                    <a:bodyPr/>
                    <a:lstStyle/>
                    <a:p>
                      <a:pPr indent="0" lvl="0" marL="0" rtl="0" algn="ctr">
                        <a:spcBef>
                          <a:spcPts val="0"/>
                        </a:spcBef>
                        <a:spcAft>
                          <a:spcPts val="0"/>
                        </a:spcAft>
                        <a:buNone/>
                      </a:pPr>
                      <a:r>
                        <a:rPr lang="vi"/>
                        <a:t>2</a:t>
                      </a:r>
                      <a:endParaRPr/>
                    </a:p>
                  </a:txBody>
                  <a:tcPr marT="91425" marB="91425" marR="91425" marL="91425"/>
                </a:tc>
              </a:tr>
              <a:tr h="381000">
                <a:tc>
                  <a:txBody>
                    <a:bodyPr/>
                    <a:lstStyle/>
                    <a:p>
                      <a:pPr indent="0" lvl="0" marL="0" rtl="0" algn="ctr">
                        <a:spcBef>
                          <a:spcPts val="0"/>
                        </a:spcBef>
                        <a:spcAft>
                          <a:spcPts val="0"/>
                        </a:spcAft>
                        <a:buNone/>
                      </a:pPr>
                      <a:r>
                        <a:rPr lang="vi"/>
                        <a:t>NULL</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rPr lang="vi"/>
                        <a:t>NULL</a:t>
                      </a:r>
                      <a:endParaRPr/>
                    </a:p>
                  </a:txBody>
                  <a:tcPr marT="91425" marB="91425" marR="91425" marL="91425">
                    <a:solidFill>
                      <a:schemeClr val="lt1"/>
                    </a:solidFill>
                  </a:tcPr>
                </a:tc>
              </a:tr>
            </a:tbl>
          </a:graphicData>
        </a:graphic>
      </p:graphicFrame>
      <p:sp>
        <p:nvSpPr>
          <p:cNvPr id="390" name="Google Shape;390;p50"/>
          <p:cNvSpPr/>
          <p:nvPr/>
        </p:nvSpPr>
        <p:spPr>
          <a:xfrm>
            <a:off x="3458150" y="2441125"/>
            <a:ext cx="226500" cy="6606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1" name="Google Shape;391;p50"/>
          <p:cNvSpPr txBox="1"/>
          <p:nvPr/>
        </p:nvSpPr>
        <p:spPr>
          <a:xfrm>
            <a:off x="3336150" y="3043725"/>
            <a:ext cx="10800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start</a:t>
            </a:r>
            <a:endParaRPr sz="1800">
              <a:solidFill>
                <a:schemeClr val="dk2"/>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51"/>
          <p:cNvSpPr txBox="1"/>
          <p:nvPr>
            <p:ph type="ctrTitle"/>
          </p:nvPr>
        </p:nvSpPr>
        <p:spPr>
          <a:xfrm>
            <a:off x="311700" y="744575"/>
            <a:ext cx="8520600" cy="5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800"/>
              <a:t>Binary search</a:t>
            </a:r>
            <a:endParaRPr sz="2800"/>
          </a:p>
        </p:txBody>
      </p:sp>
      <p:graphicFrame>
        <p:nvGraphicFramePr>
          <p:cNvPr id="397" name="Google Shape;397;p51"/>
          <p:cNvGraphicFramePr/>
          <p:nvPr/>
        </p:nvGraphicFramePr>
        <p:xfrm>
          <a:off x="952500" y="1428750"/>
          <a:ext cx="3000000" cy="3000000"/>
        </p:xfrm>
        <a:graphic>
          <a:graphicData uri="http://schemas.openxmlformats.org/drawingml/2006/table">
            <a:tbl>
              <a:tblPr>
                <a:noFill/>
                <a:tableStyleId>{414BBED5-F71B-4442-9386-12663883E801}</a:tableStyleId>
              </a:tblPr>
              <a:tblGrid>
                <a:gridCol w="723900"/>
                <a:gridCol w="723900"/>
                <a:gridCol w="723900"/>
                <a:gridCol w="723900"/>
                <a:gridCol w="723900"/>
                <a:gridCol w="723900"/>
                <a:gridCol w="723900"/>
                <a:gridCol w="723900"/>
                <a:gridCol w="723900"/>
                <a:gridCol w="723900"/>
              </a:tblGrid>
              <a:tr h="381000">
                <a:tc>
                  <a:txBody>
                    <a:bodyPr/>
                    <a:lstStyle/>
                    <a:p>
                      <a:pPr indent="0" lvl="0" marL="0" rtl="0" algn="ctr">
                        <a:spcBef>
                          <a:spcPts val="0"/>
                        </a:spcBef>
                        <a:spcAft>
                          <a:spcPts val="0"/>
                        </a:spcAft>
                        <a:buNone/>
                      </a:pPr>
                      <a:r>
                        <a:rPr lang="vi"/>
                        <a:t>0</a:t>
                      </a:r>
                      <a:endParaRPr/>
                    </a:p>
                  </a:txBody>
                  <a:tcPr marT="91425" marB="91425" marR="91425" marL="91425"/>
                </a:tc>
                <a:tc>
                  <a:txBody>
                    <a:bodyPr/>
                    <a:lstStyle/>
                    <a:p>
                      <a:pPr indent="0" lvl="0" marL="0" rtl="0" algn="ctr">
                        <a:spcBef>
                          <a:spcPts val="0"/>
                        </a:spcBef>
                        <a:spcAft>
                          <a:spcPts val="0"/>
                        </a:spcAft>
                        <a:buNone/>
                      </a:pPr>
                      <a:r>
                        <a:rPr lang="vi"/>
                        <a:t>1</a:t>
                      </a:r>
                      <a:endParaRPr/>
                    </a:p>
                  </a:txBody>
                  <a:tcPr marT="91425" marB="91425" marR="91425" marL="91425"/>
                </a:tc>
                <a:tc>
                  <a:txBody>
                    <a:bodyPr/>
                    <a:lstStyle/>
                    <a:p>
                      <a:pPr indent="0" lvl="0" marL="0" rtl="0" algn="ctr">
                        <a:spcBef>
                          <a:spcPts val="0"/>
                        </a:spcBef>
                        <a:spcAft>
                          <a:spcPts val="0"/>
                        </a:spcAft>
                        <a:buNone/>
                      </a:pPr>
                      <a:r>
                        <a:rPr lang="vi"/>
                        <a:t>2</a:t>
                      </a:r>
                      <a:endParaRPr/>
                    </a:p>
                  </a:txBody>
                  <a:tcPr marT="91425" marB="91425" marR="91425" marL="91425"/>
                </a:tc>
                <a:tc>
                  <a:txBody>
                    <a:bodyPr/>
                    <a:lstStyle/>
                    <a:p>
                      <a:pPr indent="0" lvl="0" marL="0" rtl="0" algn="ctr">
                        <a:spcBef>
                          <a:spcPts val="0"/>
                        </a:spcBef>
                        <a:spcAft>
                          <a:spcPts val="0"/>
                        </a:spcAft>
                        <a:buNone/>
                      </a:pPr>
                      <a:r>
                        <a:rPr lang="vi"/>
                        <a:t>3</a:t>
                      </a:r>
                      <a:endParaRPr/>
                    </a:p>
                  </a:txBody>
                  <a:tcPr marT="91425" marB="91425" marR="91425" marL="91425"/>
                </a:tc>
                <a:tc>
                  <a:txBody>
                    <a:bodyPr/>
                    <a:lstStyle/>
                    <a:p>
                      <a:pPr indent="0" lvl="0" marL="0" rtl="0" algn="ctr">
                        <a:spcBef>
                          <a:spcPts val="0"/>
                        </a:spcBef>
                        <a:spcAft>
                          <a:spcPts val="0"/>
                        </a:spcAft>
                        <a:buNone/>
                      </a:pPr>
                      <a:r>
                        <a:rPr lang="vi"/>
                        <a:t>4</a:t>
                      </a:r>
                      <a:endParaRPr/>
                    </a:p>
                  </a:txBody>
                  <a:tcPr marT="91425" marB="91425" marR="91425" marL="91425"/>
                </a:tc>
                <a:tc>
                  <a:txBody>
                    <a:bodyPr/>
                    <a:lstStyle/>
                    <a:p>
                      <a:pPr indent="0" lvl="0" marL="0" rtl="0" algn="ctr">
                        <a:spcBef>
                          <a:spcPts val="0"/>
                        </a:spcBef>
                        <a:spcAft>
                          <a:spcPts val="0"/>
                        </a:spcAft>
                        <a:buNone/>
                      </a:pPr>
                      <a:r>
                        <a:rPr lang="vi"/>
                        <a:t>5</a:t>
                      </a:r>
                      <a:endParaRPr/>
                    </a:p>
                  </a:txBody>
                  <a:tcPr marT="91425" marB="91425" marR="91425" marL="91425"/>
                </a:tc>
                <a:tc>
                  <a:txBody>
                    <a:bodyPr/>
                    <a:lstStyle/>
                    <a:p>
                      <a:pPr indent="0" lvl="0" marL="0" rtl="0" algn="ctr">
                        <a:spcBef>
                          <a:spcPts val="0"/>
                        </a:spcBef>
                        <a:spcAft>
                          <a:spcPts val="0"/>
                        </a:spcAft>
                        <a:buNone/>
                      </a:pPr>
                      <a:r>
                        <a:rPr lang="vi"/>
                        <a:t>6</a:t>
                      </a:r>
                      <a:endParaRPr/>
                    </a:p>
                  </a:txBody>
                  <a:tcPr marT="91425" marB="91425" marR="91425" marL="91425"/>
                </a:tc>
                <a:tc>
                  <a:txBody>
                    <a:bodyPr/>
                    <a:lstStyle/>
                    <a:p>
                      <a:pPr indent="0" lvl="0" marL="0" rtl="0" algn="ctr">
                        <a:spcBef>
                          <a:spcPts val="0"/>
                        </a:spcBef>
                        <a:spcAft>
                          <a:spcPts val="0"/>
                        </a:spcAft>
                        <a:buNone/>
                      </a:pPr>
                      <a:r>
                        <a:rPr lang="vi"/>
                        <a:t>7</a:t>
                      </a:r>
                      <a:endParaRPr/>
                    </a:p>
                  </a:txBody>
                  <a:tcPr marT="91425" marB="91425" marR="91425" marL="91425"/>
                </a:tc>
                <a:tc>
                  <a:txBody>
                    <a:bodyPr/>
                    <a:lstStyle/>
                    <a:p>
                      <a:pPr indent="0" lvl="0" marL="0" rtl="0" algn="ctr">
                        <a:spcBef>
                          <a:spcPts val="0"/>
                        </a:spcBef>
                        <a:spcAft>
                          <a:spcPts val="0"/>
                        </a:spcAft>
                        <a:buNone/>
                      </a:pPr>
                      <a:r>
                        <a:rPr lang="vi"/>
                        <a:t>8</a:t>
                      </a:r>
                      <a:endParaRPr/>
                    </a:p>
                  </a:txBody>
                  <a:tcPr marT="91425" marB="91425" marR="91425" marL="91425"/>
                </a:tc>
                <a:tc>
                  <a:txBody>
                    <a:bodyPr/>
                    <a:lstStyle/>
                    <a:p>
                      <a:pPr indent="0" lvl="0" marL="0" rtl="0" algn="ctr">
                        <a:spcBef>
                          <a:spcPts val="0"/>
                        </a:spcBef>
                        <a:spcAft>
                          <a:spcPts val="0"/>
                        </a:spcAft>
                        <a:buNone/>
                      </a:pPr>
                      <a:r>
                        <a:rPr lang="vi"/>
                        <a:t>9</a:t>
                      </a:r>
                      <a:endParaRPr/>
                    </a:p>
                  </a:txBody>
                  <a:tcPr marT="91425" marB="91425" marR="91425" marL="91425"/>
                </a:tc>
              </a:tr>
              <a:tr h="381000">
                <a:tc>
                  <a:txBody>
                    <a:bodyPr/>
                    <a:lstStyle/>
                    <a:p>
                      <a:pPr indent="0" lvl="0" marL="0" rtl="0" algn="ctr">
                        <a:spcBef>
                          <a:spcPts val="0"/>
                        </a:spcBef>
                        <a:spcAft>
                          <a:spcPts val="0"/>
                        </a:spcAft>
                        <a:buNone/>
                      </a:pPr>
                      <a:r>
                        <a:rPr lang="vi"/>
                        <a:t>2</a:t>
                      </a:r>
                      <a:endParaRPr/>
                    </a:p>
                  </a:txBody>
                  <a:tcPr marT="91425" marB="91425" marR="91425" marL="91425"/>
                </a:tc>
                <a:tc>
                  <a:txBody>
                    <a:bodyPr/>
                    <a:lstStyle/>
                    <a:p>
                      <a:pPr indent="0" lvl="0" marL="0" rtl="0" algn="ctr">
                        <a:spcBef>
                          <a:spcPts val="0"/>
                        </a:spcBef>
                        <a:spcAft>
                          <a:spcPts val="0"/>
                        </a:spcAft>
                        <a:buNone/>
                      </a:pPr>
                      <a:r>
                        <a:rPr lang="vi"/>
                        <a:t>4</a:t>
                      </a:r>
                      <a:endParaRPr/>
                    </a:p>
                  </a:txBody>
                  <a:tcPr marT="91425" marB="91425" marR="91425" marL="91425"/>
                </a:tc>
                <a:tc>
                  <a:txBody>
                    <a:bodyPr/>
                    <a:lstStyle/>
                    <a:p>
                      <a:pPr indent="0" lvl="0" marL="0" rtl="0" algn="ctr">
                        <a:spcBef>
                          <a:spcPts val="0"/>
                        </a:spcBef>
                        <a:spcAft>
                          <a:spcPts val="0"/>
                        </a:spcAft>
                        <a:buNone/>
                      </a:pPr>
                      <a:r>
                        <a:rPr lang="vi"/>
                        <a:t>6</a:t>
                      </a:r>
                      <a:endParaRPr/>
                    </a:p>
                  </a:txBody>
                  <a:tcPr marT="91425" marB="91425" marR="91425" marL="91425"/>
                </a:tc>
                <a:tc>
                  <a:txBody>
                    <a:bodyPr/>
                    <a:lstStyle/>
                    <a:p>
                      <a:pPr indent="0" lvl="0" marL="0" rtl="0" algn="ctr">
                        <a:spcBef>
                          <a:spcPts val="0"/>
                        </a:spcBef>
                        <a:spcAft>
                          <a:spcPts val="0"/>
                        </a:spcAft>
                        <a:buNone/>
                      </a:pPr>
                      <a:r>
                        <a:rPr lang="vi"/>
                        <a:t>8</a:t>
                      </a:r>
                      <a:endParaRPr/>
                    </a:p>
                  </a:txBody>
                  <a:tcPr marT="91425" marB="91425" marR="91425" marL="91425"/>
                </a:tc>
                <a:tc>
                  <a:txBody>
                    <a:bodyPr/>
                    <a:lstStyle/>
                    <a:p>
                      <a:pPr indent="0" lvl="0" marL="0" rtl="0" algn="ctr">
                        <a:spcBef>
                          <a:spcPts val="0"/>
                        </a:spcBef>
                        <a:spcAft>
                          <a:spcPts val="0"/>
                        </a:spcAft>
                        <a:buNone/>
                      </a:pPr>
                      <a:r>
                        <a:rPr lang="vi"/>
                        <a:t>9</a:t>
                      </a:r>
                      <a:endParaRPr/>
                    </a:p>
                  </a:txBody>
                  <a:tcPr marT="91425" marB="91425" marR="91425" marL="91425"/>
                </a:tc>
                <a:tc>
                  <a:txBody>
                    <a:bodyPr/>
                    <a:lstStyle/>
                    <a:p>
                      <a:pPr indent="0" lvl="0" marL="0" rtl="0" algn="ctr">
                        <a:spcBef>
                          <a:spcPts val="0"/>
                        </a:spcBef>
                        <a:spcAft>
                          <a:spcPts val="0"/>
                        </a:spcAft>
                        <a:buNone/>
                      </a:pPr>
                      <a:r>
                        <a:rPr lang="vi"/>
                        <a:t>12</a:t>
                      </a:r>
                      <a:endParaRPr/>
                    </a:p>
                  </a:txBody>
                  <a:tcPr marT="91425" marB="91425" marR="91425" marL="91425"/>
                </a:tc>
                <a:tc>
                  <a:txBody>
                    <a:bodyPr/>
                    <a:lstStyle/>
                    <a:p>
                      <a:pPr indent="0" lvl="0" marL="0" rtl="0" algn="ctr">
                        <a:spcBef>
                          <a:spcPts val="0"/>
                        </a:spcBef>
                        <a:spcAft>
                          <a:spcPts val="0"/>
                        </a:spcAft>
                        <a:buNone/>
                      </a:pPr>
                      <a:r>
                        <a:rPr lang="vi"/>
                        <a:t>15</a:t>
                      </a:r>
                      <a:endParaRPr/>
                    </a:p>
                  </a:txBody>
                  <a:tcPr marT="91425" marB="91425" marR="91425" marL="91425"/>
                </a:tc>
                <a:tc>
                  <a:txBody>
                    <a:bodyPr/>
                    <a:lstStyle/>
                    <a:p>
                      <a:pPr indent="0" lvl="0" marL="0" rtl="0" algn="ctr">
                        <a:spcBef>
                          <a:spcPts val="0"/>
                        </a:spcBef>
                        <a:spcAft>
                          <a:spcPts val="0"/>
                        </a:spcAft>
                        <a:buNone/>
                      </a:pPr>
                      <a:r>
                        <a:rPr lang="vi"/>
                        <a:t>18</a:t>
                      </a:r>
                      <a:endParaRPr/>
                    </a:p>
                  </a:txBody>
                  <a:tcPr marT="91425" marB="91425" marR="91425" marL="91425"/>
                </a:tc>
                <a:tc>
                  <a:txBody>
                    <a:bodyPr/>
                    <a:lstStyle/>
                    <a:p>
                      <a:pPr indent="0" lvl="0" marL="0" rtl="0" algn="ctr">
                        <a:spcBef>
                          <a:spcPts val="0"/>
                        </a:spcBef>
                        <a:spcAft>
                          <a:spcPts val="0"/>
                        </a:spcAft>
                        <a:buNone/>
                      </a:pPr>
                      <a:r>
                        <a:rPr lang="vi"/>
                        <a:t>19</a:t>
                      </a:r>
                      <a:endParaRPr/>
                    </a:p>
                  </a:txBody>
                  <a:tcPr marT="91425" marB="91425" marR="91425" marL="91425"/>
                </a:tc>
                <a:tc>
                  <a:txBody>
                    <a:bodyPr/>
                    <a:lstStyle/>
                    <a:p>
                      <a:pPr indent="0" lvl="0" marL="0" rtl="0" algn="ctr">
                        <a:spcBef>
                          <a:spcPts val="0"/>
                        </a:spcBef>
                        <a:spcAft>
                          <a:spcPts val="0"/>
                        </a:spcAft>
                        <a:buNone/>
                      </a:pPr>
                      <a:r>
                        <a:rPr lang="vi"/>
                        <a:t>34</a:t>
                      </a:r>
                      <a:endParaRPr/>
                    </a:p>
                  </a:txBody>
                  <a:tcPr marT="91425" marB="91425" marR="91425" marL="91425"/>
                </a:tc>
              </a:tr>
            </a:tbl>
          </a:graphicData>
        </a:graphic>
      </p:graphicFrame>
      <p:sp>
        <p:nvSpPr>
          <p:cNvPr id="398" name="Google Shape;398;p51"/>
          <p:cNvSpPr/>
          <p:nvPr/>
        </p:nvSpPr>
        <p:spPr>
          <a:xfrm>
            <a:off x="4143950" y="2441125"/>
            <a:ext cx="226500" cy="6606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9" name="Google Shape;399;p51"/>
          <p:cNvSpPr txBox="1"/>
          <p:nvPr/>
        </p:nvSpPr>
        <p:spPr>
          <a:xfrm>
            <a:off x="4021950" y="3043725"/>
            <a:ext cx="21510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end = mid</a:t>
            </a:r>
            <a:endParaRPr sz="1800">
              <a:solidFill>
                <a:schemeClr val="dk2"/>
              </a:solidFill>
            </a:endParaRPr>
          </a:p>
        </p:txBody>
      </p:sp>
      <p:graphicFrame>
        <p:nvGraphicFramePr>
          <p:cNvPr id="400" name="Google Shape;400;p51"/>
          <p:cNvGraphicFramePr/>
          <p:nvPr/>
        </p:nvGraphicFramePr>
        <p:xfrm>
          <a:off x="6609250" y="2621025"/>
          <a:ext cx="3000000" cy="3000000"/>
        </p:xfrm>
        <a:graphic>
          <a:graphicData uri="http://schemas.openxmlformats.org/drawingml/2006/table">
            <a:tbl>
              <a:tblPr>
                <a:noFill/>
                <a:tableStyleId>{414BBED5-F71B-4442-9386-12663883E801}</a:tableStyleId>
              </a:tblPr>
              <a:tblGrid>
                <a:gridCol w="1080000"/>
              </a:tblGrid>
              <a:tr h="381000">
                <a:tc>
                  <a:txBody>
                    <a:bodyPr/>
                    <a:lstStyle/>
                    <a:p>
                      <a:pPr indent="0" lvl="0" marL="0" rtl="0" algn="ctr">
                        <a:spcBef>
                          <a:spcPts val="0"/>
                        </a:spcBef>
                        <a:spcAft>
                          <a:spcPts val="0"/>
                        </a:spcAft>
                        <a:buNone/>
                      </a:pPr>
                      <a:r>
                        <a:rPr lang="vi"/>
                        <a:t>0xa1</a:t>
                      </a:r>
                      <a:endParaRPr/>
                    </a:p>
                  </a:txBody>
                  <a:tcPr marT="91425" marB="91425" marR="91425" marL="91425"/>
                </a:tc>
              </a:tr>
              <a:tr h="381000">
                <a:tc>
                  <a:txBody>
                    <a:bodyPr/>
                    <a:lstStyle/>
                    <a:p>
                      <a:pPr indent="0" lvl="0" marL="0" rtl="0" algn="ctr">
                        <a:spcBef>
                          <a:spcPts val="0"/>
                        </a:spcBef>
                        <a:spcAft>
                          <a:spcPts val="0"/>
                        </a:spcAft>
                        <a:buNone/>
                      </a:pPr>
                      <a:r>
                        <a:rPr lang="vi"/>
                        <a:t>12</a:t>
                      </a:r>
                      <a:endParaRPr/>
                    </a:p>
                  </a:txBody>
                  <a:tcPr marT="91425" marB="91425" marR="91425" marL="91425"/>
                </a:tc>
              </a:tr>
              <a:tr h="381000">
                <a:tc>
                  <a:txBody>
                    <a:bodyPr/>
                    <a:lstStyle/>
                    <a:p>
                      <a:pPr indent="0" lvl="0" marL="0" rtl="0" algn="ctr">
                        <a:spcBef>
                          <a:spcPts val="0"/>
                        </a:spcBef>
                        <a:spcAft>
                          <a:spcPts val="0"/>
                        </a:spcAft>
                        <a:buNone/>
                      </a:pPr>
                      <a:r>
                        <a:rPr lang="vi"/>
                        <a:t>0xb2</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t/>
                      </a:r>
                      <a:endParaRPr/>
                    </a:p>
                  </a:txBody>
                  <a:tcPr marT="91425" marB="91425" marR="91425" marL="91425">
                    <a:solidFill>
                      <a:schemeClr val="lt1"/>
                    </a:solidFill>
                  </a:tcPr>
                </a:tc>
              </a:tr>
            </a:tbl>
          </a:graphicData>
        </a:graphic>
      </p:graphicFrame>
      <p:graphicFrame>
        <p:nvGraphicFramePr>
          <p:cNvPr id="401" name="Google Shape;401;p51"/>
          <p:cNvGraphicFramePr/>
          <p:nvPr/>
        </p:nvGraphicFramePr>
        <p:xfrm>
          <a:off x="4988800" y="3558700"/>
          <a:ext cx="3000000" cy="3000000"/>
        </p:xfrm>
        <a:graphic>
          <a:graphicData uri="http://schemas.openxmlformats.org/drawingml/2006/table">
            <a:tbl>
              <a:tblPr>
                <a:noFill/>
                <a:tableStyleId>{414BBED5-F71B-4442-9386-12663883E801}</a:tableStyleId>
              </a:tblPr>
              <a:tblGrid>
                <a:gridCol w="1080000"/>
              </a:tblGrid>
              <a:tr h="381000">
                <a:tc>
                  <a:txBody>
                    <a:bodyPr/>
                    <a:lstStyle/>
                    <a:p>
                      <a:pPr indent="0" lvl="0" marL="0" rtl="0" algn="ctr">
                        <a:spcBef>
                          <a:spcPts val="0"/>
                        </a:spcBef>
                        <a:spcAft>
                          <a:spcPts val="0"/>
                        </a:spcAft>
                        <a:buNone/>
                      </a:pPr>
                      <a:r>
                        <a:rPr lang="vi"/>
                        <a:t>0xb2</a:t>
                      </a:r>
                      <a:endParaRPr/>
                    </a:p>
                  </a:txBody>
                  <a:tcPr marT="91425" marB="91425" marR="91425" marL="91425"/>
                </a:tc>
              </a:tr>
              <a:tr h="381000">
                <a:tc>
                  <a:txBody>
                    <a:bodyPr/>
                    <a:lstStyle/>
                    <a:p>
                      <a:pPr indent="0" lvl="0" marL="0" rtl="0" algn="ctr">
                        <a:spcBef>
                          <a:spcPts val="0"/>
                        </a:spcBef>
                        <a:spcAft>
                          <a:spcPts val="0"/>
                        </a:spcAft>
                        <a:buNone/>
                      </a:pPr>
                      <a:r>
                        <a:rPr lang="vi"/>
                        <a:t>6</a:t>
                      </a:r>
                      <a:endParaRPr/>
                    </a:p>
                  </a:txBody>
                  <a:tcPr marT="91425" marB="91425" marR="91425" marL="91425"/>
                </a:tc>
              </a:tr>
              <a:tr h="381000">
                <a:tc>
                  <a:txBody>
                    <a:bodyPr/>
                    <a:lstStyle/>
                    <a:p>
                      <a:pPr indent="0" lvl="0" marL="0" rtl="0" algn="ctr">
                        <a:spcBef>
                          <a:spcPts val="0"/>
                        </a:spcBef>
                        <a:spcAft>
                          <a:spcPts val="0"/>
                        </a:spcAft>
                        <a:buNone/>
                      </a:pPr>
                      <a:r>
                        <a:rPr lang="vi"/>
                        <a:t>0xd3</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t/>
                      </a:r>
                      <a:endParaRPr/>
                    </a:p>
                  </a:txBody>
                  <a:tcPr marT="91425" marB="91425" marR="91425" marL="91425">
                    <a:solidFill>
                      <a:schemeClr val="lt1"/>
                    </a:solidFill>
                  </a:tcPr>
                </a:tc>
              </a:tr>
            </a:tbl>
          </a:graphicData>
        </a:graphic>
      </p:graphicFrame>
      <p:graphicFrame>
        <p:nvGraphicFramePr>
          <p:cNvPr id="402" name="Google Shape;402;p51"/>
          <p:cNvGraphicFramePr/>
          <p:nvPr/>
        </p:nvGraphicFramePr>
        <p:xfrm>
          <a:off x="3433000" y="3558700"/>
          <a:ext cx="3000000" cy="3000000"/>
        </p:xfrm>
        <a:graphic>
          <a:graphicData uri="http://schemas.openxmlformats.org/drawingml/2006/table">
            <a:tbl>
              <a:tblPr>
                <a:noFill/>
                <a:tableStyleId>{414BBED5-F71B-4442-9386-12663883E801}</a:tableStyleId>
              </a:tblPr>
              <a:tblGrid>
                <a:gridCol w="1080000"/>
              </a:tblGrid>
              <a:tr h="381000">
                <a:tc>
                  <a:txBody>
                    <a:bodyPr/>
                    <a:lstStyle/>
                    <a:p>
                      <a:pPr indent="0" lvl="0" marL="0" rtl="0" algn="ctr">
                        <a:spcBef>
                          <a:spcPts val="0"/>
                        </a:spcBef>
                        <a:spcAft>
                          <a:spcPts val="0"/>
                        </a:spcAft>
                        <a:buNone/>
                      </a:pPr>
                      <a:r>
                        <a:rPr lang="vi"/>
                        <a:t>0xd3</a:t>
                      </a:r>
                      <a:endParaRPr/>
                    </a:p>
                  </a:txBody>
                  <a:tcPr marT="91425" marB="91425" marR="91425" marL="91425"/>
                </a:tc>
              </a:tr>
              <a:tr h="381000">
                <a:tc>
                  <a:txBody>
                    <a:bodyPr/>
                    <a:lstStyle/>
                    <a:p>
                      <a:pPr indent="0" lvl="0" marL="0" rtl="0" algn="ctr">
                        <a:spcBef>
                          <a:spcPts val="0"/>
                        </a:spcBef>
                        <a:spcAft>
                          <a:spcPts val="0"/>
                        </a:spcAft>
                        <a:buNone/>
                      </a:pPr>
                      <a:r>
                        <a:rPr lang="vi"/>
                        <a:t>4</a:t>
                      </a:r>
                      <a:endParaRPr/>
                    </a:p>
                  </a:txBody>
                  <a:tcPr marT="91425" marB="91425" marR="91425" marL="91425"/>
                </a:tc>
              </a:tr>
              <a:tr h="381000">
                <a:tc>
                  <a:txBody>
                    <a:bodyPr/>
                    <a:lstStyle/>
                    <a:p>
                      <a:pPr indent="0" lvl="0" marL="0" rtl="0" algn="ctr">
                        <a:spcBef>
                          <a:spcPts val="0"/>
                        </a:spcBef>
                        <a:spcAft>
                          <a:spcPts val="0"/>
                        </a:spcAft>
                        <a:buNone/>
                      </a:pPr>
                      <a:r>
                        <a:rPr lang="vi"/>
                        <a:t>0x14</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rPr lang="vi"/>
                        <a:t>NULL</a:t>
                      </a:r>
                      <a:endParaRPr/>
                    </a:p>
                  </a:txBody>
                  <a:tcPr marT="91425" marB="91425" marR="91425" marL="91425">
                    <a:solidFill>
                      <a:schemeClr val="lt1"/>
                    </a:solidFill>
                  </a:tcPr>
                </a:tc>
              </a:tr>
            </a:tbl>
          </a:graphicData>
        </a:graphic>
      </p:graphicFrame>
      <p:graphicFrame>
        <p:nvGraphicFramePr>
          <p:cNvPr id="403" name="Google Shape;403;p51"/>
          <p:cNvGraphicFramePr/>
          <p:nvPr/>
        </p:nvGraphicFramePr>
        <p:xfrm>
          <a:off x="1795750" y="3558700"/>
          <a:ext cx="3000000" cy="3000000"/>
        </p:xfrm>
        <a:graphic>
          <a:graphicData uri="http://schemas.openxmlformats.org/drawingml/2006/table">
            <a:tbl>
              <a:tblPr>
                <a:noFill/>
                <a:tableStyleId>{414BBED5-F71B-4442-9386-12663883E801}</a:tableStyleId>
              </a:tblPr>
              <a:tblGrid>
                <a:gridCol w="1080000"/>
              </a:tblGrid>
              <a:tr h="381000">
                <a:tc>
                  <a:txBody>
                    <a:bodyPr/>
                    <a:lstStyle/>
                    <a:p>
                      <a:pPr indent="0" lvl="0" marL="0" rtl="0" algn="ctr">
                        <a:spcBef>
                          <a:spcPts val="0"/>
                        </a:spcBef>
                        <a:spcAft>
                          <a:spcPts val="0"/>
                        </a:spcAft>
                        <a:buNone/>
                      </a:pPr>
                      <a:r>
                        <a:rPr lang="vi"/>
                        <a:t>0x14</a:t>
                      </a:r>
                      <a:endParaRPr/>
                    </a:p>
                  </a:txBody>
                  <a:tcPr marT="91425" marB="91425" marR="91425" marL="91425"/>
                </a:tc>
              </a:tr>
              <a:tr h="381000">
                <a:tc>
                  <a:txBody>
                    <a:bodyPr/>
                    <a:lstStyle/>
                    <a:p>
                      <a:pPr indent="0" lvl="0" marL="0" rtl="0" algn="ctr">
                        <a:spcBef>
                          <a:spcPts val="0"/>
                        </a:spcBef>
                        <a:spcAft>
                          <a:spcPts val="0"/>
                        </a:spcAft>
                        <a:buNone/>
                      </a:pPr>
                      <a:r>
                        <a:rPr lang="vi"/>
                        <a:t>2</a:t>
                      </a:r>
                      <a:endParaRPr/>
                    </a:p>
                  </a:txBody>
                  <a:tcPr marT="91425" marB="91425" marR="91425" marL="91425"/>
                </a:tc>
              </a:tr>
              <a:tr h="381000">
                <a:tc>
                  <a:txBody>
                    <a:bodyPr/>
                    <a:lstStyle/>
                    <a:p>
                      <a:pPr indent="0" lvl="0" marL="0" rtl="0" algn="ctr">
                        <a:spcBef>
                          <a:spcPts val="0"/>
                        </a:spcBef>
                        <a:spcAft>
                          <a:spcPts val="0"/>
                        </a:spcAft>
                        <a:buNone/>
                      </a:pPr>
                      <a:r>
                        <a:rPr lang="vi"/>
                        <a:t>NULL</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rPr lang="vi"/>
                        <a:t>NULL</a:t>
                      </a:r>
                      <a:endParaRPr/>
                    </a:p>
                  </a:txBody>
                  <a:tcPr marT="91425" marB="91425" marR="91425" marL="91425">
                    <a:solidFill>
                      <a:schemeClr val="lt1"/>
                    </a:solidFill>
                  </a:tcPr>
                </a:tc>
              </a:tr>
            </a:tbl>
          </a:graphicData>
        </a:graphic>
      </p:graphicFrame>
      <p:sp>
        <p:nvSpPr>
          <p:cNvPr id="404" name="Google Shape;404;p51"/>
          <p:cNvSpPr/>
          <p:nvPr/>
        </p:nvSpPr>
        <p:spPr>
          <a:xfrm>
            <a:off x="3458150" y="2441125"/>
            <a:ext cx="226500" cy="6606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5" name="Google Shape;405;p51"/>
          <p:cNvSpPr txBox="1"/>
          <p:nvPr/>
        </p:nvSpPr>
        <p:spPr>
          <a:xfrm>
            <a:off x="3336150" y="3043725"/>
            <a:ext cx="10800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start</a:t>
            </a:r>
            <a:endParaRPr sz="18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ctrTitle"/>
          </p:nvPr>
        </p:nvSpPr>
        <p:spPr>
          <a:xfrm>
            <a:off x="311700" y="744575"/>
            <a:ext cx="8520600" cy="5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800"/>
              <a:t>Declaring Object</a:t>
            </a:r>
            <a:endParaRPr sz="2800"/>
          </a:p>
        </p:txBody>
      </p:sp>
      <p:sp>
        <p:nvSpPr>
          <p:cNvPr id="74" name="Google Shape;74;p16"/>
          <p:cNvSpPr/>
          <p:nvPr/>
        </p:nvSpPr>
        <p:spPr>
          <a:xfrm>
            <a:off x="1040025" y="1477800"/>
            <a:ext cx="6955500" cy="282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000">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&lt;iostream&gt;</a:t>
            </a:r>
            <a:endParaRPr sz="1000">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lnSpc>
                <a:spcPct val="115000"/>
              </a:lnSpc>
              <a:spcBef>
                <a:spcPts val="0"/>
              </a:spcBef>
              <a:spcAft>
                <a:spcPts val="0"/>
              </a:spcAft>
              <a:buNone/>
            </a:pPr>
            <a:r>
              <a:rPr b="1" lang="vi" sz="1000">
                <a:solidFill>
                  <a:srgbClr val="700080"/>
                </a:solidFill>
                <a:latin typeface="Roboto Mono"/>
                <a:ea typeface="Roboto Mono"/>
                <a:cs typeface="Roboto Mono"/>
                <a:sym typeface="Roboto Mono"/>
              </a:rPr>
              <a:t>using</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namespace</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std</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main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HinhChuNhat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hinh1</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hinh1</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chieuDai</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10.0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hinh1</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chieuRong</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5.0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"Chieu dai: "</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hinh1</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chieuDai</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endl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latin typeface="Roboto Mono"/>
              <a:ea typeface="Roboto Mono"/>
              <a:cs typeface="Roboto Mono"/>
              <a:sym typeface="Roboto Mon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52"/>
          <p:cNvSpPr txBox="1"/>
          <p:nvPr>
            <p:ph type="ctrTitle"/>
          </p:nvPr>
        </p:nvSpPr>
        <p:spPr>
          <a:xfrm>
            <a:off x="311700" y="744575"/>
            <a:ext cx="8520600" cy="5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800"/>
              <a:t>Binary search</a:t>
            </a:r>
            <a:endParaRPr sz="2800"/>
          </a:p>
        </p:txBody>
      </p:sp>
      <p:graphicFrame>
        <p:nvGraphicFramePr>
          <p:cNvPr id="411" name="Google Shape;411;p52"/>
          <p:cNvGraphicFramePr/>
          <p:nvPr/>
        </p:nvGraphicFramePr>
        <p:xfrm>
          <a:off x="952500" y="1428750"/>
          <a:ext cx="3000000" cy="3000000"/>
        </p:xfrm>
        <a:graphic>
          <a:graphicData uri="http://schemas.openxmlformats.org/drawingml/2006/table">
            <a:tbl>
              <a:tblPr>
                <a:noFill/>
                <a:tableStyleId>{414BBED5-F71B-4442-9386-12663883E801}</a:tableStyleId>
              </a:tblPr>
              <a:tblGrid>
                <a:gridCol w="723900"/>
                <a:gridCol w="723900"/>
                <a:gridCol w="723900"/>
                <a:gridCol w="723900"/>
                <a:gridCol w="723900"/>
                <a:gridCol w="723900"/>
                <a:gridCol w="723900"/>
                <a:gridCol w="723900"/>
                <a:gridCol w="723900"/>
                <a:gridCol w="723900"/>
              </a:tblGrid>
              <a:tr h="381000">
                <a:tc>
                  <a:txBody>
                    <a:bodyPr/>
                    <a:lstStyle/>
                    <a:p>
                      <a:pPr indent="0" lvl="0" marL="0" rtl="0" algn="ctr">
                        <a:spcBef>
                          <a:spcPts val="0"/>
                        </a:spcBef>
                        <a:spcAft>
                          <a:spcPts val="0"/>
                        </a:spcAft>
                        <a:buNone/>
                      </a:pPr>
                      <a:r>
                        <a:rPr lang="vi"/>
                        <a:t>0</a:t>
                      </a:r>
                      <a:endParaRPr/>
                    </a:p>
                  </a:txBody>
                  <a:tcPr marT="91425" marB="91425" marR="91425" marL="91425"/>
                </a:tc>
                <a:tc>
                  <a:txBody>
                    <a:bodyPr/>
                    <a:lstStyle/>
                    <a:p>
                      <a:pPr indent="0" lvl="0" marL="0" rtl="0" algn="ctr">
                        <a:spcBef>
                          <a:spcPts val="0"/>
                        </a:spcBef>
                        <a:spcAft>
                          <a:spcPts val="0"/>
                        </a:spcAft>
                        <a:buNone/>
                      </a:pPr>
                      <a:r>
                        <a:rPr lang="vi"/>
                        <a:t>1</a:t>
                      </a:r>
                      <a:endParaRPr/>
                    </a:p>
                  </a:txBody>
                  <a:tcPr marT="91425" marB="91425" marR="91425" marL="91425"/>
                </a:tc>
                <a:tc>
                  <a:txBody>
                    <a:bodyPr/>
                    <a:lstStyle/>
                    <a:p>
                      <a:pPr indent="0" lvl="0" marL="0" rtl="0" algn="ctr">
                        <a:spcBef>
                          <a:spcPts val="0"/>
                        </a:spcBef>
                        <a:spcAft>
                          <a:spcPts val="0"/>
                        </a:spcAft>
                        <a:buNone/>
                      </a:pPr>
                      <a:r>
                        <a:rPr lang="vi"/>
                        <a:t>2</a:t>
                      </a:r>
                      <a:endParaRPr/>
                    </a:p>
                  </a:txBody>
                  <a:tcPr marT="91425" marB="91425" marR="91425" marL="91425"/>
                </a:tc>
                <a:tc>
                  <a:txBody>
                    <a:bodyPr/>
                    <a:lstStyle/>
                    <a:p>
                      <a:pPr indent="0" lvl="0" marL="0" rtl="0" algn="ctr">
                        <a:spcBef>
                          <a:spcPts val="0"/>
                        </a:spcBef>
                        <a:spcAft>
                          <a:spcPts val="0"/>
                        </a:spcAft>
                        <a:buNone/>
                      </a:pPr>
                      <a:r>
                        <a:rPr lang="vi"/>
                        <a:t>3</a:t>
                      </a:r>
                      <a:endParaRPr/>
                    </a:p>
                  </a:txBody>
                  <a:tcPr marT="91425" marB="91425" marR="91425" marL="91425"/>
                </a:tc>
                <a:tc>
                  <a:txBody>
                    <a:bodyPr/>
                    <a:lstStyle/>
                    <a:p>
                      <a:pPr indent="0" lvl="0" marL="0" rtl="0" algn="ctr">
                        <a:spcBef>
                          <a:spcPts val="0"/>
                        </a:spcBef>
                        <a:spcAft>
                          <a:spcPts val="0"/>
                        </a:spcAft>
                        <a:buNone/>
                      </a:pPr>
                      <a:r>
                        <a:rPr lang="vi"/>
                        <a:t>4</a:t>
                      </a:r>
                      <a:endParaRPr/>
                    </a:p>
                  </a:txBody>
                  <a:tcPr marT="91425" marB="91425" marR="91425" marL="91425"/>
                </a:tc>
                <a:tc>
                  <a:txBody>
                    <a:bodyPr/>
                    <a:lstStyle/>
                    <a:p>
                      <a:pPr indent="0" lvl="0" marL="0" rtl="0" algn="ctr">
                        <a:spcBef>
                          <a:spcPts val="0"/>
                        </a:spcBef>
                        <a:spcAft>
                          <a:spcPts val="0"/>
                        </a:spcAft>
                        <a:buNone/>
                      </a:pPr>
                      <a:r>
                        <a:rPr lang="vi"/>
                        <a:t>5</a:t>
                      </a:r>
                      <a:endParaRPr/>
                    </a:p>
                  </a:txBody>
                  <a:tcPr marT="91425" marB="91425" marR="91425" marL="91425"/>
                </a:tc>
                <a:tc>
                  <a:txBody>
                    <a:bodyPr/>
                    <a:lstStyle/>
                    <a:p>
                      <a:pPr indent="0" lvl="0" marL="0" rtl="0" algn="ctr">
                        <a:spcBef>
                          <a:spcPts val="0"/>
                        </a:spcBef>
                        <a:spcAft>
                          <a:spcPts val="0"/>
                        </a:spcAft>
                        <a:buNone/>
                      </a:pPr>
                      <a:r>
                        <a:rPr lang="vi"/>
                        <a:t>6</a:t>
                      </a:r>
                      <a:endParaRPr/>
                    </a:p>
                  </a:txBody>
                  <a:tcPr marT="91425" marB="91425" marR="91425" marL="91425"/>
                </a:tc>
                <a:tc>
                  <a:txBody>
                    <a:bodyPr/>
                    <a:lstStyle/>
                    <a:p>
                      <a:pPr indent="0" lvl="0" marL="0" rtl="0" algn="ctr">
                        <a:spcBef>
                          <a:spcPts val="0"/>
                        </a:spcBef>
                        <a:spcAft>
                          <a:spcPts val="0"/>
                        </a:spcAft>
                        <a:buNone/>
                      </a:pPr>
                      <a:r>
                        <a:rPr lang="vi"/>
                        <a:t>7</a:t>
                      </a:r>
                      <a:endParaRPr/>
                    </a:p>
                  </a:txBody>
                  <a:tcPr marT="91425" marB="91425" marR="91425" marL="91425"/>
                </a:tc>
                <a:tc>
                  <a:txBody>
                    <a:bodyPr/>
                    <a:lstStyle/>
                    <a:p>
                      <a:pPr indent="0" lvl="0" marL="0" rtl="0" algn="ctr">
                        <a:spcBef>
                          <a:spcPts val="0"/>
                        </a:spcBef>
                        <a:spcAft>
                          <a:spcPts val="0"/>
                        </a:spcAft>
                        <a:buNone/>
                      </a:pPr>
                      <a:r>
                        <a:rPr lang="vi"/>
                        <a:t>8</a:t>
                      </a:r>
                      <a:endParaRPr/>
                    </a:p>
                  </a:txBody>
                  <a:tcPr marT="91425" marB="91425" marR="91425" marL="91425"/>
                </a:tc>
                <a:tc>
                  <a:txBody>
                    <a:bodyPr/>
                    <a:lstStyle/>
                    <a:p>
                      <a:pPr indent="0" lvl="0" marL="0" rtl="0" algn="ctr">
                        <a:spcBef>
                          <a:spcPts val="0"/>
                        </a:spcBef>
                        <a:spcAft>
                          <a:spcPts val="0"/>
                        </a:spcAft>
                        <a:buNone/>
                      </a:pPr>
                      <a:r>
                        <a:rPr lang="vi"/>
                        <a:t>9</a:t>
                      </a:r>
                      <a:endParaRPr/>
                    </a:p>
                  </a:txBody>
                  <a:tcPr marT="91425" marB="91425" marR="91425" marL="91425"/>
                </a:tc>
              </a:tr>
              <a:tr h="381000">
                <a:tc>
                  <a:txBody>
                    <a:bodyPr/>
                    <a:lstStyle/>
                    <a:p>
                      <a:pPr indent="0" lvl="0" marL="0" rtl="0" algn="ctr">
                        <a:spcBef>
                          <a:spcPts val="0"/>
                        </a:spcBef>
                        <a:spcAft>
                          <a:spcPts val="0"/>
                        </a:spcAft>
                        <a:buNone/>
                      </a:pPr>
                      <a:r>
                        <a:rPr lang="vi"/>
                        <a:t>2</a:t>
                      </a:r>
                      <a:endParaRPr/>
                    </a:p>
                  </a:txBody>
                  <a:tcPr marT="91425" marB="91425" marR="91425" marL="91425"/>
                </a:tc>
                <a:tc>
                  <a:txBody>
                    <a:bodyPr/>
                    <a:lstStyle/>
                    <a:p>
                      <a:pPr indent="0" lvl="0" marL="0" rtl="0" algn="ctr">
                        <a:spcBef>
                          <a:spcPts val="0"/>
                        </a:spcBef>
                        <a:spcAft>
                          <a:spcPts val="0"/>
                        </a:spcAft>
                        <a:buNone/>
                      </a:pPr>
                      <a:r>
                        <a:rPr lang="vi"/>
                        <a:t>4</a:t>
                      </a:r>
                      <a:endParaRPr/>
                    </a:p>
                  </a:txBody>
                  <a:tcPr marT="91425" marB="91425" marR="91425" marL="91425"/>
                </a:tc>
                <a:tc>
                  <a:txBody>
                    <a:bodyPr/>
                    <a:lstStyle/>
                    <a:p>
                      <a:pPr indent="0" lvl="0" marL="0" rtl="0" algn="ctr">
                        <a:spcBef>
                          <a:spcPts val="0"/>
                        </a:spcBef>
                        <a:spcAft>
                          <a:spcPts val="0"/>
                        </a:spcAft>
                        <a:buNone/>
                      </a:pPr>
                      <a:r>
                        <a:rPr lang="vi"/>
                        <a:t>6</a:t>
                      </a:r>
                      <a:endParaRPr/>
                    </a:p>
                  </a:txBody>
                  <a:tcPr marT="91425" marB="91425" marR="91425" marL="91425"/>
                </a:tc>
                <a:tc>
                  <a:txBody>
                    <a:bodyPr/>
                    <a:lstStyle/>
                    <a:p>
                      <a:pPr indent="0" lvl="0" marL="0" rtl="0" algn="ctr">
                        <a:spcBef>
                          <a:spcPts val="0"/>
                        </a:spcBef>
                        <a:spcAft>
                          <a:spcPts val="0"/>
                        </a:spcAft>
                        <a:buNone/>
                      </a:pPr>
                      <a:r>
                        <a:rPr lang="vi"/>
                        <a:t>8</a:t>
                      </a:r>
                      <a:endParaRPr/>
                    </a:p>
                  </a:txBody>
                  <a:tcPr marT="91425" marB="91425" marR="91425" marL="91425"/>
                </a:tc>
                <a:tc>
                  <a:txBody>
                    <a:bodyPr/>
                    <a:lstStyle/>
                    <a:p>
                      <a:pPr indent="0" lvl="0" marL="0" rtl="0" algn="ctr">
                        <a:spcBef>
                          <a:spcPts val="0"/>
                        </a:spcBef>
                        <a:spcAft>
                          <a:spcPts val="0"/>
                        </a:spcAft>
                        <a:buNone/>
                      </a:pPr>
                      <a:r>
                        <a:rPr lang="vi"/>
                        <a:t>9</a:t>
                      </a:r>
                      <a:endParaRPr/>
                    </a:p>
                  </a:txBody>
                  <a:tcPr marT="91425" marB="91425" marR="91425" marL="91425"/>
                </a:tc>
                <a:tc>
                  <a:txBody>
                    <a:bodyPr/>
                    <a:lstStyle/>
                    <a:p>
                      <a:pPr indent="0" lvl="0" marL="0" rtl="0" algn="ctr">
                        <a:spcBef>
                          <a:spcPts val="0"/>
                        </a:spcBef>
                        <a:spcAft>
                          <a:spcPts val="0"/>
                        </a:spcAft>
                        <a:buNone/>
                      </a:pPr>
                      <a:r>
                        <a:rPr lang="vi"/>
                        <a:t>12</a:t>
                      </a:r>
                      <a:endParaRPr/>
                    </a:p>
                  </a:txBody>
                  <a:tcPr marT="91425" marB="91425" marR="91425" marL="91425"/>
                </a:tc>
                <a:tc>
                  <a:txBody>
                    <a:bodyPr/>
                    <a:lstStyle/>
                    <a:p>
                      <a:pPr indent="0" lvl="0" marL="0" rtl="0" algn="ctr">
                        <a:spcBef>
                          <a:spcPts val="0"/>
                        </a:spcBef>
                        <a:spcAft>
                          <a:spcPts val="0"/>
                        </a:spcAft>
                        <a:buNone/>
                      </a:pPr>
                      <a:r>
                        <a:rPr lang="vi"/>
                        <a:t>15</a:t>
                      </a:r>
                      <a:endParaRPr/>
                    </a:p>
                  </a:txBody>
                  <a:tcPr marT="91425" marB="91425" marR="91425" marL="91425"/>
                </a:tc>
                <a:tc>
                  <a:txBody>
                    <a:bodyPr/>
                    <a:lstStyle/>
                    <a:p>
                      <a:pPr indent="0" lvl="0" marL="0" rtl="0" algn="ctr">
                        <a:spcBef>
                          <a:spcPts val="0"/>
                        </a:spcBef>
                        <a:spcAft>
                          <a:spcPts val="0"/>
                        </a:spcAft>
                        <a:buNone/>
                      </a:pPr>
                      <a:r>
                        <a:rPr lang="vi"/>
                        <a:t>18</a:t>
                      </a:r>
                      <a:endParaRPr/>
                    </a:p>
                  </a:txBody>
                  <a:tcPr marT="91425" marB="91425" marR="91425" marL="91425"/>
                </a:tc>
                <a:tc>
                  <a:txBody>
                    <a:bodyPr/>
                    <a:lstStyle/>
                    <a:p>
                      <a:pPr indent="0" lvl="0" marL="0" rtl="0" algn="ctr">
                        <a:spcBef>
                          <a:spcPts val="0"/>
                        </a:spcBef>
                        <a:spcAft>
                          <a:spcPts val="0"/>
                        </a:spcAft>
                        <a:buNone/>
                      </a:pPr>
                      <a:r>
                        <a:rPr lang="vi"/>
                        <a:t>19</a:t>
                      </a:r>
                      <a:endParaRPr/>
                    </a:p>
                  </a:txBody>
                  <a:tcPr marT="91425" marB="91425" marR="91425" marL="91425"/>
                </a:tc>
                <a:tc>
                  <a:txBody>
                    <a:bodyPr/>
                    <a:lstStyle/>
                    <a:p>
                      <a:pPr indent="0" lvl="0" marL="0" rtl="0" algn="ctr">
                        <a:spcBef>
                          <a:spcPts val="0"/>
                        </a:spcBef>
                        <a:spcAft>
                          <a:spcPts val="0"/>
                        </a:spcAft>
                        <a:buNone/>
                      </a:pPr>
                      <a:r>
                        <a:rPr lang="vi"/>
                        <a:t>34</a:t>
                      </a:r>
                      <a:endParaRPr/>
                    </a:p>
                  </a:txBody>
                  <a:tcPr marT="91425" marB="91425" marR="91425" marL="91425"/>
                </a:tc>
              </a:tr>
            </a:tbl>
          </a:graphicData>
        </a:graphic>
      </p:graphicFrame>
      <p:sp>
        <p:nvSpPr>
          <p:cNvPr id="412" name="Google Shape;412;p52"/>
          <p:cNvSpPr/>
          <p:nvPr/>
        </p:nvSpPr>
        <p:spPr>
          <a:xfrm>
            <a:off x="4143950" y="2441125"/>
            <a:ext cx="226500" cy="6606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13" name="Google Shape;413;p52"/>
          <p:cNvSpPr txBox="1"/>
          <p:nvPr/>
        </p:nvSpPr>
        <p:spPr>
          <a:xfrm>
            <a:off x="4021950" y="3043725"/>
            <a:ext cx="21510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end = mid</a:t>
            </a:r>
            <a:endParaRPr sz="1800">
              <a:solidFill>
                <a:schemeClr val="dk2"/>
              </a:solidFill>
            </a:endParaRPr>
          </a:p>
        </p:txBody>
      </p:sp>
      <p:graphicFrame>
        <p:nvGraphicFramePr>
          <p:cNvPr id="414" name="Google Shape;414;p52"/>
          <p:cNvGraphicFramePr/>
          <p:nvPr/>
        </p:nvGraphicFramePr>
        <p:xfrm>
          <a:off x="7752300" y="2441125"/>
          <a:ext cx="3000000" cy="3000000"/>
        </p:xfrm>
        <a:graphic>
          <a:graphicData uri="http://schemas.openxmlformats.org/drawingml/2006/table">
            <a:tbl>
              <a:tblPr>
                <a:noFill/>
                <a:tableStyleId>{414BBED5-F71B-4442-9386-12663883E801}</a:tableStyleId>
              </a:tblPr>
              <a:tblGrid>
                <a:gridCol w="1080000"/>
              </a:tblGrid>
              <a:tr h="381000">
                <a:tc>
                  <a:txBody>
                    <a:bodyPr/>
                    <a:lstStyle/>
                    <a:p>
                      <a:pPr indent="0" lvl="0" marL="0" rtl="0" algn="ctr">
                        <a:spcBef>
                          <a:spcPts val="0"/>
                        </a:spcBef>
                        <a:spcAft>
                          <a:spcPts val="0"/>
                        </a:spcAft>
                        <a:buNone/>
                      </a:pPr>
                      <a:r>
                        <a:rPr lang="vi"/>
                        <a:t>0xa1</a:t>
                      </a:r>
                      <a:endParaRPr/>
                    </a:p>
                  </a:txBody>
                  <a:tcPr marT="91425" marB="91425" marR="91425" marL="91425"/>
                </a:tc>
              </a:tr>
              <a:tr h="381000">
                <a:tc>
                  <a:txBody>
                    <a:bodyPr/>
                    <a:lstStyle/>
                    <a:p>
                      <a:pPr indent="0" lvl="0" marL="0" rtl="0" algn="ctr">
                        <a:spcBef>
                          <a:spcPts val="0"/>
                        </a:spcBef>
                        <a:spcAft>
                          <a:spcPts val="0"/>
                        </a:spcAft>
                        <a:buNone/>
                      </a:pPr>
                      <a:r>
                        <a:rPr lang="vi"/>
                        <a:t>12</a:t>
                      </a:r>
                      <a:endParaRPr/>
                    </a:p>
                  </a:txBody>
                  <a:tcPr marT="91425" marB="91425" marR="91425" marL="91425"/>
                </a:tc>
              </a:tr>
              <a:tr h="381000">
                <a:tc>
                  <a:txBody>
                    <a:bodyPr/>
                    <a:lstStyle/>
                    <a:p>
                      <a:pPr indent="0" lvl="0" marL="0" rtl="0" algn="ctr">
                        <a:spcBef>
                          <a:spcPts val="0"/>
                        </a:spcBef>
                        <a:spcAft>
                          <a:spcPts val="0"/>
                        </a:spcAft>
                        <a:buNone/>
                      </a:pPr>
                      <a:r>
                        <a:rPr lang="vi"/>
                        <a:t>0xb2</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t/>
                      </a:r>
                      <a:endParaRPr/>
                    </a:p>
                  </a:txBody>
                  <a:tcPr marT="91425" marB="91425" marR="91425" marL="91425">
                    <a:solidFill>
                      <a:schemeClr val="lt1"/>
                    </a:solidFill>
                  </a:tcPr>
                </a:tc>
              </a:tr>
            </a:tbl>
          </a:graphicData>
        </a:graphic>
      </p:graphicFrame>
      <p:graphicFrame>
        <p:nvGraphicFramePr>
          <p:cNvPr id="415" name="Google Shape;415;p52"/>
          <p:cNvGraphicFramePr/>
          <p:nvPr/>
        </p:nvGraphicFramePr>
        <p:xfrm>
          <a:off x="4988800" y="3558700"/>
          <a:ext cx="3000000" cy="3000000"/>
        </p:xfrm>
        <a:graphic>
          <a:graphicData uri="http://schemas.openxmlformats.org/drawingml/2006/table">
            <a:tbl>
              <a:tblPr>
                <a:noFill/>
                <a:tableStyleId>{414BBED5-F71B-4442-9386-12663883E801}</a:tableStyleId>
              </a:tblPr>
              <a:tblGrid>
                <a:gridCol w="1080000"/>
              </a:tblGrid>
              <a:tr h="381000">
                <a:tc>
                  <a:txBody>
                    <a:bodyPr/>
                    <a:lstStyle/>
                    <a:p>
                      <a:pPr indent="0" lvl="0" marL="0" rtl="0" algn="ctr">
                        <a:spcBef>
                          <a:spcPts val="0"/>
                        </a:spcBef>
                        <a:spcAft>
                          <a:spcPts val="0"/>
                        </a:spcAft>
                        <a:buNone/>
                      </a:pPr>
                      <a:r>
                        <a:rPr lang="vi"/>
                        <a:t>0xb2</a:t>
                      </a:r>
                      <a:endParaRPr/>
                    </a:p>
                  </a:txBody>
                  <a:tcPr marT="91425" marB="91425" marR="91425" marL="91425"/>
                </a:tc>
              </a:tr>
              <a:tr h="381000">
                <a:tc>
                  <a:txBody>
                    <a:bodyPr/>
                    <a:lstStyle/>
                    <a:p>
                      <a:pPr indent="0" lvl="0" marL="0" rtl="0" algn="ctr">
                        <a:spcBef>
                          <a:spcPts val="0"/>
                        </a:spcBef>
                        <a:spcAft>
                          <a:spcPts val="0"/>
                        </a:spcAft>
                        <a:buNone/>
                      </a:pPr>
                      <a:r>
                        <a:rPr lang="vi"/>
                        <a:t>6</a:t>
                      </a:r>
                      <a:endParaRPr/>
                    </a:p>
                  </a:txBody>
                  <a:tcPr marT="91425" marB="91425" marR="91425" marL="91425"/>
                </a:tc>
              </a:tr>
              <a:tr h="381000">
                <a:tc>
                  <a:txBody>
                    <a:bodyPr/>
                    <a:lstStyle/>
                    <a:p>
                      <a:pPr indent="0" lvl="0" marL="0" rtl="0" algn="ctr">
                        <a:spcBef>
                          <a:spcPts val="0"/>
                        </a:spcBef>
                        <a:spcAft>
                          <a:spcPts val="0"/>
                        </a:spcAft>
                        <a:buNone/>
                      </a:pPr>
                      <a:r>
                        <a:rPr lang="vi"/>
                        <a:t>0xd3</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rPr lang="vi"/>
                        <a:t>0xf2</a:t>
                      </a:r>
                      <a:endParaRPr/>
                    </a:p>
                  </a:txBody>
                  <a:tcPr marT="91425" marB="91425" marR="91425" marL="91425">
                    <a:solidFill>
                      <a:schemeClr val="lt1"/>
                    </a:solidFill>
                  </a:tcPr>
                </a:tc>
              </a:tr>
            </a:tbl>
          </a:graphicData>
        </a:graphic>
      </p:graphicFrame>
      <p:graphicFrame>
        <p:nvGraphicFramePr>
          <p:cNvPr id="416" name="Google Shape;416;p52"/>
          <p:cNvGraphicFramePr/>
          <p:nvPr/>
        </p:nvGraphicFramePr>
        <p:xfrm>
          <a:off x="3433000" y="3558700"/>
          <a:ext cx="3000000" cy="3000000"/>
        </p:xfrm>
        <a:graphic>
          <a:graphicData uri="http://schemas.openxmlformats.org/drawingml/2006/table">
            <a:tbl>
              <a:tblPr>
                <a:noFill/>
                <a:tableStyleId>{414BBED5-F71B-4442-9386-12663883E801}</a:tableStyleId>
              </a:tblPr>
              <a:tblGrid>
                <a:gridCol w="1080000"/>
              </a:tblGrid>
              <a:tr h="381000">
                <a:tc>
                  <a:txBody>
                    <a:bodyPr/>
                    <a:lstStyle/>
                    <a:p>
                      <a:pPr indent="0" lvl="0" marL="0" rtl="0" algn="ctr">
                        <a:spcBef>
                          <a:spcPts val="0"/>
                        </a:spcBef>
                        <a:spcAft>
                          <a:spcPts val="0"/>
                        </a:spcAft>
                        <a:buNone/>
                      </a:pPr>
                      <a:r>
                        <a:rPr lang="vi"/>
                        <a:t>0xd3</a:t>
                      </a:r>
                      <a:endParaRPr/>
                    </a:p>
                  </a:txBody>
                  <a:tcPr marT="91425" marB="91425" marR="91425" marL="91425"/>
                </a:tc>
              </a:tr>
              <a:tr h="381000">
                <a:tc>
                  <a:txBody>
                    <a:bodyPr/>
                    <a:lstStyle/>
                    <a:p>
                      <a:pPr indent="0" lvl="0" marL="0" rtl="0" algn="ctr">
                        <a:spcBef>
                          <a:spcPts val="0"/>
                        </a:spcBef>
                        <a:spcAft>
                          <a:spcPts val="0"/>
                        </a:spcAft>
                        <a:buNone/>
                      </a:pPr>
                      <a:r>
                        <a:rPr lang="vi"/>
                        <a:t>4</a:t>
                      </a:r>
                      <a:endParaRPr/>
                    </a:p>
                  </a:txBody>
                  <a:tcPr marT="91425" marB="91425" marR="91425" marL="91425"/>
                </a:tc>
              </a:tr>
              <a:tr h="381000">
                <a:tc>
                  <a:txBody>
                    <a:bodyPr/>
                    <a:lstStyle/>
                    <a:p>
                      <a:pPr indent="0" lvl="0" marL="0" rtl="0" algn="ctr">
                        <a:spcBef>
                          <a:spcPts val="0"/>
                        </a:spcBef>
                        <a:spcAft>
                          <a:spcPts val="0"/>
                        </a:spcAft>
                        <a:buNone/>
                      </a:pPr>
                      <a:r>
                        <a:rPr lang="vi"/>
                        <a:t>0x14</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rPr lang="vi"/>
                        <a:t>NULL</a:t>
                      </a:r>
                      <a:endParaRPr/>
                    </a:p>
                  </a:txBody>
                  <a:tcPr marT="91425" marB="91425" marR="91425" marL="91425">
                    <a:solidFill>
                      <a:schemeClr val="lt1"/>
                    </a:solidFill>
                  </a:tcPr>
                </a:tc>
              </a:tr>
            </a:tbl>
          </a:graphicData>
        </a:graphic>
      </p:graphicFrame>
      <p:graphicFrame>
        <p:nvGraphicFramePr>
          <p:cNvPr id="417" name="Google Shape;417;p52"/>
          <p:cNvGraphicFramePr/>
          <p:nvPr/>
        </p:nvGraphicFramePr>
        <p:xfrm>
          <a:off x="1795750" y="3558700"/>
          <a:ext cx="3000000" cy="3000000"/>
        </p:xfrm>
        <a:graphic>
          <a:graphicData uri="http://schemas.openxmlformats.org/drawingml/2006/table">
            <a:tbl>
              <a:tblPr>
                <a:noFill/>
                <a:tableStyleId>{414BBED5-F71B-4442-9386-12663883E801}</a:tableStyleId>
              </a:tblPr>
              <a:tblGrid>
                <a:gridCol w="1080000"/>
              </a:tblGrid>
              <a:tr h="381000">
                <a:tc>
                  <a:txBody>
                    <a:bodyPr/>
                    <a:lstStyle/>
                    <a:p>
                      <a:pPr indent="0" lvl="0" marL="0" rtl="0" algn="ctr">
                        <a:spcBef>
                          <a:spcPts val="0"/>
                        </a:spcBef>
                        <a:spcAft>
                          <a:spcPts val="0"/>
                        </a:spcAft>
                        <a:buNone/>
                      </a:pPr>
                      <a:r>
                        <a:rPr lang="vi"/>
                        <a:t>0x14</a:t>
                      </a:r>
                      <a:endParaRPr/>
                    </a:p>
                  </a:txBody>
                  <a:tcPr marT="91425" marB="91425" marR="91425" marL="91425"/>
                </a:tc>
              </a:tr>
              <a:tr h="381000">
                <a:tc>
                  <a:txBody>
                    <a:bodyPr/>
                    <a:lstStyle/>
                    <a:p>
                      <a:pPr indent="0" lvl="0" marL="0" rtl="0" algn="ctr">
                        <a:spcBef>
                          <a:spcPts val="0"/>
                        </a:spcBef>
                        <a:spcAft>
                          <a:spcPts val="0"/>
                        </a:spcAft>
                        <a:buNone/>
                      </a:pPr>
                      <a:r>
                        <a:rPr lang="vi"/>
                        <a:t>2</a:t>
                      </a:r>
                      <a:endParaRPr/>
                    </a:p>
                  </a:txBody>
                  <a:tcPr marT="91425" marB="91425" marR="91425" marL="91425"/>
                </a:tc>
              </a:tr>
              <a:tr h="381000">
                <a:tc>
                  <a:txBody>
                    <a:bodyPr/>
                    <a:lstStyle/>
                    <a:p>
                      <a:pPr indent="0" lvl="0" marL="0" rtl="0" algn="ctr">
                        <a:spcBef>
                          <a:spcPts val="0"/>
                        </a:spcBef>
                        <a:spcAft>
                          <a:spcPts val="0"/>
                        </a:spcAft>
                        <a:buNone/>
                      </a:pPr>
                      <a:r>
                        <a:rPr lang="vi"/>
                        <a:t>NULL</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rPr lang="vi"/>
                        <a:t>NULL</a:t>
                      </a:r>
                      <a:endParaRPr/>
                    </a:p>
                  </a:txBody>
                  <a:tcPr marT="91425" marB="91425" marR="91425" marL="91425">
                    <a:solidFill>
                      <a:schemeClr val="lt1"/>
                    </a:solidFill>
                  </a:tcPr>
                </a:tc>
              </a:tr>
            </a:tbl>
          </a:graphicData>
        </a:graphic>
      </p:graphicFrame>
      <p:sp>
        <p:nvSpPr>
          <p:cNvPr id="418" name="Google Shape;418;p52"/>
          <p:cNvSpPr/>
          <p:nvPr/>
        </p:nvSpPr>
        <p:spPr>
          <a:xfrm>
            <a:off x="3458150" y="2441125"/>
            <a:ext cx="226500" cy="6606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19" name="Google Shape;419;p52"/>
          <p:cNvSpPr txBox="1"/>
          <p:nvPr/>
        </p:nvSpPr>
        <p:spPr>
          <a:xfrm>
            <a:off x="3336150" y="3043725"/>
            <a:ext cx="10800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start</a:t>
            </a:r>
            <a:endParaRPr sz="1800">
              <a:solidFill>
                <a:schemeClr val="dk2"/>
              </a:solidFill>
            </a:endParaRPr>
          </a:p>
        </p:txBody>
      </p:sp>
      <p:graphicFrame>
        <p:nvGraphicFramePr>
          <p:cNvPr id="420" name="Google Shape;420;p52"/>
          <p:cNvGraphicFramePr/>
          <p:nvPr/>
        </p:nvGraphicFramePr>
        <p:xfrm>
          <a:off x="6370550" y="3589100"/>
          <a:ext cx="3000000" cy="3000000"/>
        </p:xfrm>
        <a:graphic>
          <a:graphicData uri="http://schemas.openxmlformats.org/drawingml/2006/table">
            <a:tbl>
              <a:tblPr>
                <a:noFill/>
                <a:tableStyleId>{414BBED5-F71B-4442-9386-12663883E801}</a:tableStyleId>
              </a:tblPr>
              <a:tblGrid>
                <a:gridCol w="1080000"/>
              </a:tblGrid>
              <a:tr h="381000">
                <a:tc>
                  <a:txBody>
                    <a:bodyPr/>
                    <a:lstStyle/>
                    <a:p>
                      <a:pPr indent="0" lvl="0" marL="0" rtl="0" algn="ctr">
                        <a:spcBef>
                          <a:spcPts val="0"/>
                        </a:spcBef>
                        <a:spcAft>
                          <a:spcPts val="0"/>
                        </a:spcAft>
                        <a:buNone/>
                      </a:pPr>
                      <a:r>
                        <a:rPr lang="vi"/>
                        <a:t>0xf2</a:t>
                      </a:r>
                      <a:endParaRPr/>
                    </a:p>
                  </a:txBody>
                  <a:tcPr marT="91425" marB="91425" marR="91425" marL="91425"/>
                </a:tc>
              </a:tr>
              <a:tr h="381000">
                <a:tc>
                  <a:txBody>
                    <a:bodyPr/>
                    <a:lstStyle/>
                    <a:p>
                      <a:pPr indent="0" lvl="0" marL="0" rtl="0" algn="ctr">
                        <a:spcBef>
                          <a:spcPts val="0"/>
                        </a:spcBef>
                        <a:spcAft>
                          <a:spcPts val="0"/>
                        </a:spcAft>
                        <a:buNone/>
                      </a:pPr>
                      <a:r>
                        <a:rPr lang="vi"/>
                        <a:t>9</a:t>
                      </a:r>
                      <a:endParaRPr/>
                    </a:p>
                  </a:txBody>
                  <a:tcPr marT="91425" marB="91425" marR="91425" marL="91425"/>
                </a:tc>
              </a:tr>
              <a:tr h="381000">
                <a:tc>
                  <a:txBody>
                    <a:bodyPr/>
                    <a:lstStyle/>
                    <a:p>
                      <a:pPr indent="0" lvl="0" marL="0" rtl="0" algn="ctr">
                        <a:spcBef>
                          <a:spcPts val="0"/>
                        </a:spcBef>
                        <a:spcAft>
                          <a:spcPts val="0"/>
                        </a:spcAft>
                        <a:buNone/>
                      </a:pPr>
                      <a:r>
                        <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t/>
                      </a:r>
                      <a:endParaRPr/>
                    </a:p>
                  </a:txBody>
                  <a:tcPr marT="91425" marB="91425" marR="91425" marL="91425">
                    <a:solidFill>
                      <a:schemeClr val="lt1"/>
                    </a:solidFill>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53"/>
          <p:cNvSpPr txBox="1"/>
          <p:nvPr>
            <p:ph type="ctrTitle"/>
          </p:nvPr>
        </p:nvSpPr>
        <p:spPr>
          <a:xfrm>
            <a:off x="311700" y="744575"/>
            <a:ext cx="8520600" cy="5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800"/>
              <a:t>Binary search</a:t>
            </a:r>
            <a:endParaRPr sz="2800"/>
          </a:p>
        </p:txBody>
      </p:sp>
      <p:graphicFrame>
        <p:nvGraphicFramePr>
          <p:cNvPr id="426" name="Google Shape;426;p53"/>
          <p:cNvGraphicFramePr/>
          <p:nvPr/>
        </p:nvGraphicFramePr>
        <p:xfrm>
          <a:off x="952500" y="1428750"/>
          <a:ext cx="3000000" cy="3000000"/>
        </p:xfrm>
        <a:graphic>
          <a:graphicData uri="http://schemas.openxmlformats.org/drawingml/2006/table">
            <a:tbl>
              <a:tblPr>
                <a:noFill/>
                <a:tableStyleId>{414BBED5-F71B-4442-9386-12663883E801}</a:tableStyleId>
              </a:tblPr>
              <a:tblGrid>
                <a:gridCol w="723900"/>
                <a:gridCol w="723900"/>
                <a:gridCol w="723900"/>
                <a:gridCol w="723900"/>
                <a:gridCol w="723900"/>
                <a:gridCol w="723900"/>
                <a:gridCol w="723900"/>
                <a:gridCol w="723900"/>
                <a:gridCol w="723900"/>
                <a:gridCol w="723900"/>
              </a:tblGrid>
              <a:tr h="381000">
                <a:tc>
                  <a:txBody>
                    <a:bodyPr/>
                    <a:lstStyle/>
                    <a:p>
                      <a:pPr indent="0" lvl="0" marL="0" rtl="0" algn="ctr">
                        <a:spcBef>
                          <a:spcPts val="0"/>
                        </a:spcBef>
                        <a:spcAft>
                          <a:spcPts val="0"/>
                        </a:spcAft>
                        <a:buNone/>
                      </a:pPr>
                      <a:r>
                        <a:rPr lang="vi"/>
                        <a:t>0</a:t>
                      </a:r>
                      <a:endParaRPr/>
                    </a:p>
                  </a:txBody>
                  <a:tcPr marT="91425" marB="91425" marR="91425" marL="91425"/>
                </a:tc>
                <a:tc>
                  <a:txBody>
                    <a:bodyPr/>
                    <a:lstStyle/>
                    <a:p>
                      <a:pPr indent="0" lvl="0" marL="0" rtl="0" algn="ctr">
                        <a:spcBef>
                          <a:spcPts val="0"/>
                        </a:spcBef>
                        <a:spcAft>
                          <a:spcPts val="0"/>
                        </a:spcAft>
                        <a:buNone/>
                      </a:pPr>
                      <a:r>
                        <a:rPr lang="vi"/>
                        <a:t>1</a:t>
                      </a:r>
                      <a:endParaRPr/>
                    </a:p>
                  </a:txBody>
                  <a:tcPr marT="91425" marB="91425" marR="91425" marL="91425"/>
                </a:tc>
                <a:tc>
                  <a:txBody>
                    <a:bodyPr/>
                    <a:lstStyle/>
                    <a:p>
                      <a:pPr indent="0" lvl="0" marL="0" rtl="0" algn="ctr">
                        <a:spcBef>
                          <a:spcPts val="0"/>
                        </a:spcBef>
                        <a:spcAft>
                          <a:spcPts val="0"/>
                        </a:spcAft>
                        <a:buNone/>
                      </a:pPr>
                      <a:r>
                        <a:rPr lang="vi"/>
                        <a:t>2</a:t>
                      </a:r>
                      <a:endParaRPr/>
                    </a:p>
                  </a:txBody>
                  <a:tcPr marT="91425" marB="91425" marR="91425" marL="91425"/>
                </a:tc>
                <a:tc>
                  <a:txBody>
                    <a:bodyPr/>
                    <a:lstStyle/>
                    <a:p>
                      <a:pPr indent="0" lvl="0" marL="0" rtl="0" algn="ctr">
                        <a:spcBef>
                          <a:spcPts val="0"/>
                        </a:spcBef>
                        <a:spcAft>
                          <a:spcPts val="0"/>
                        </a:spcAft>
                        <a:buNone/>
                      </a:pPr>
                      <a:r>
                        <a:rPr lang="vi"/>
                        <a:t>3</a:t>
                      </a:r>
                      <a:endParaRPr/>
                    </a:p>
                  </a:txBody>
                  <a:tcPr marT="91425" marB="91425" marR="91425" marL="91425"/>
                </a:tc>
                <a:tc>
                  <a:txBody>
                    <a:bodyPr/>
                    <a:lstStyle/>
                    <a:p>
                      <a:pPr indent="0" lvl="0" marL="0" rtl="0" algn="ctr">
                        <a:spcBef>
                          <a:spcPts val="0"/>
                        </a:spcBef>
                        <a:spcAft>
                          <a:spcPts val="0"/>
                        </a:spcAft>
                        <a:buNone/>
                      </a:pPr>
                      <a:r>
                        <a:rPr lang="vi"/>
                        <a:t>4</a:t>
                      </a:r>
                      <a:endParaRPr/>
                    </a:p>
                  </a:txBody>
                  <a:tcPr marT="91425" marB="91425" marR="91425" marL="91425"/>
                </a:tc>
                <a:tc>
                  <a:txBody>
                    <a:bodyPr/>
                    <a:lstStyle/>
                    <a:p>
                      <a:pPr indent="0" lvl="0" marL="0" rtl="0" algn="ctr">
                        <a:spcBef>
                          <a:spcPts val="0"/>
                        </a:spcBef>
                        <a:spcAft>
                          <a:spcPts val="0"/>
                        </a:spcAft>
                        <a:buNone/>
                      </a:pPr>
                      <a:r>
                        <a:rPr lang="vi"/>
                        <a:t>5</a:t>
                      </a:r>
                      <a:endParaRPr/>
                    </a:p>
                  </a:txBody>
                  <a:tcPr marT="91425" marB="91425" marR="91425" marL="91425"/>
                </a:tc>
                <a:tc>
                  <a:txBody>
                    <a:bodyPr/>
                    <a:lstStyle/>
                    <a:p>
                      <a:pPr indent="0" lvl="0" marL="0" rtl="0" algn="ctr">
                        <a:spcBef>
                          <a:spcPts val="0"/>
                        </a:spcBef>
                        <a:spcAft>
                          <a:spcPts val="0"/>
                        </a:spcAft>
                        <a:buNone/>
                      </a:pPr>
                      <a:r>
                        <a:rPr lang="vi"/>
                        <a:t>6</a:t>
                      </a:r>
                      <a:endParaRPr/>
                    </a:p>
                  </a:txBody>
                  <a:tcPr marT="91425" marB="91425" marR="91425" marL="91425"/>
                </a:tc>
                <a:tc>
                  <a:txBody>
                    <a:bodyPr/>
                    <a:lstStyle/>
                    <a:p>
                      <a:pPr indent="0" lvl="0" marL="0" rtl="0" algn="ctr">
                        <a:spcBef>
                          <a:spcPts val="0"/>
                        </a:spcBef>
                        <a:spcAft>
                          <a:spcPts val="0"/>
                        </a:spcAft>
                        <a:buNone/>
                      </a:pPr>
                      <a:r>
                        <a:rPr lang="vi"/>
                        <a:t>7</a:t>
                      </a:r>
                      <a:endParaRPr/>
                    </a:p>
                  </a:txBody>
                  <a:tcPr marT="91425" marB="91425" marR="91425" marL="91425"/>
                </a:tc>
                <a:tc>
                  <a:txBody>
                    <a:bodyPr/>
                    <a:lstStyle/>
                    <a:p>
                      <a:pPr indent="0" lvl="0" marL="0" rtl="0" algn="ctr">
                        <a:spcBef>
                          <a:spcPts val="0"/>
                        </a:spcBef>
                        <a:spcAft>
                          <a:spcPts val="0"/>
                        </a:spcAft>
                        <a:buNone/>
                      </a:pPr>
                      <a:r>
                        <a:rPr lang="vi"/>
                        <a:t>8</a:t>
                      </a:r>
                      <a:endParaRPr/>
                    </a:p>
                  </a:txBody>
                  <a:tcPr marT="91425" marB="91425" marR="91425" marL="91425"/>
                </a:tc>
                <a:tc>
                  <a:txBody>
                    <a:bodyPr/>
                    <a:lstStyle/>
                    <a:p>
                      <a:pPr indent="0" lvl="0" marL="0" rtl="0" algn="ctr">
                        <a:spcBef>
                          <a:spcPts val="0"/>
                        </a:spcBef>
                        <a:spcAft>
                          <a:spcPts val="0"/>
                        </a:spcAft>
                        <a:buNone/>
                      </a:pPr>
                      <a:r>
                        <a:rPr lang="vi"/>
                        <a:t>9</a:t>
                      </a:r>
                      <a:endParaRPr/>
                    </a:p>
                  </a:txBody>
                  <a:tcPr marT="91425" marB="91425" marR="91425" marL="91425"/>
                </a:tc>
              </a:tr>
              <a:tr h="381000">
                <a:tc>
                  <a:txBody>
                    <a:bodyPr/>
                    <a:lstStyle/>
                    <a:p>
                      <a:pPr indent="0" lvl="0" marL="0" rtl="0" algn="ctr">
                        <a:spcBef>
                          <a:spcPts val="0"/>
                        </a:spcBef>
                        <a:spcAft>
                          <a:spcPts val="0"/>
                        </a:spcAft>
                        <a:buNone/>
                      </a:pPr>
                      <a:r>
                        <a:rPr lang="vi"/>
                        <a:t>2</a:t>
                      </a:r>
                      <a:endParaRPr/>
                    </a:p>
                  </a:txBody>
                  <a:tcPr marT="91425" marB="91425" marR="91425" marL="91425"/>
                </a:tc>
                <a:tc>
                  <a:txBody>
                    <a:bodyPr/>
                    <a:lstStyle/>
                    <a:p>
                      <a:pPr indent="0" lvl="0" marL="0" rtl="0" algn="ctr">
                        <a:spcBef>
                          <a:spcPts val="0"/>
                        </a:spcBef>
                        <a:spcAft>
                          <a:spcPts val="0"/>
                        </a:spcAft>
                        <a:buNone/>
                      </a:pPr>
                      <a:r>
                        <a:rPr lang="vi"/>
                        <a:t>4</a:t>
                      </a:r>
                      <a:endParaRPr/>
                    </a:p>
                  </a:txBody>
                  <a:tcPr marT="91425" marB="91425" marR="91425" marL="91425"/>
                </a:tc>
                <a:tc>
                  <a:txBody>
                    <a:bodyPr/>
                    <a:lstStyle/>
                    <a:p>
                      <a:pPr indent="0" lvl="0" marL="0" rtl="0" algn="ctr">
                        <a:spcBef>
                          <a:spcPts val="0"/>
                        </a:spcBef>
                        <a:spcAft>
                          <a:spcPts val="0"/>
                        </a:spcAft>
                        <a:buNone/>
                      </a:pPr>
                      <a:r>
                        <a:rPr lang="vi"/>
                        <a:t>6</a:t>
                      </a:r>
                      <a:endParaRPr/>
                    </a:p>
                  </a:txBody>
                  <a:tcPr marT="91425" marB="91425" marR="91425" marL="91425"/>
                </a:tc>
                <a:tc>
                  <a:txBody>
                    <a:bodyPr/>
                    <a:lstStyle/>
                    <a:p>
                      <a:pPr indent="0" lvl="0" marL="0" rtl="0" algn="ctr">
                        <a:spcBef>
                          <a:spcPts val="0"/>
                        </a:spcBef>
                        <a:spcAft>
                          <a:spcPts val="0"/>
                        </a:spcAft>
                        <a:buNone/>
                      </a:pPr>
                      <a:r>
                        <a:rPr lang="vi"/>
                        <a:t>8</a:t>
                      </a:r>
                      <a:endParaRPr/>
                    </a:p>
                  </a:txBody>
                  <a:tcPr marT="91425" marB="91425" marR="91425" marL="91425"/>
                </a:tc>
                <a:tc>
                  <a:txBody>
                    <a:bodyPr/>
                    <a:lstStyle/>
                    <a:p>
                      <a:pPr indent="0" lvl="0" marL="0" rtl="0" algn="ctr">
                        <a:spcBef>
                          <a:spcPts val="0"/>
                        </a:spcBef>
                        <a:spcAft>
                          <a:spcPts val="0"/>
                        </a:spcAft>
                        <a:buNone/>
                      </a:pPr>
                      <a:r>
                        <a:rPr lang="vi"/>
                        <a:t>9</a:t>
                      </a:r>
                      <a:endParaRPr/>
                    </a:p>
                  </a:txBody>
                  <a:tcPr marT="91425" marB="91425" marR="91425" marL="91425"/>
                </a:tc>
                <a:tc>
                  <a:txBody>
                    <a:bodyPr/>
                    <a:lstStyle/>
                    <a:p>
                      <a:pPr indent="0" lvl="0" marL="0" rtl="0" algn="ctr">
                        <a:spcBef>
                          <a:spcPts val="0"/>
                        </a:spcBef>
                        <a:spcAft>
                          <a:spcPts val="0"/>
                        </a:spcAft>
                        <a:buNone/>
                      </a:pPr>
                      <a:r>
                        <a:rPr lang="vi"/>
                        <a:t>12</a:t>
                      </a:r>
                      <a:endParaRPr/>
                    </a:p>
                  </a:txBody>
                  <a:tcPr marT="91425" marB="91425" marR="91425" marL="91425"/>
                </a:tc>
                <a:tc>
                  <a:txBody>
                    <a:bodyPr/>
                    <a:lstStyle/>
                    <a:p>
                      <a:pPr indent="0" lvl="0" marL="0" rtl="0" algn="ctr">
                        <a:spcBef>
                          <a:spcPts val="0"/>
                        </a:spcBef>
                        <a:spcAft>
                          <a:spcPts val="0"/>
                        </a:spcAft>
                        <a:buNone/>
                      </a:pPr>
                      <a:r>
                        <a:rPr lang="vi"/>
                        <a:t>15</a:t>
                      </a:r>
                      <a:endParaRPr/>
                    </a:p>
                  </a:txBody>
                  <a:tcPr marT="91425" marB="91425" marR="91425" marL="91425"/>
                </a:tc>
                <a:tc>
                  <a:txBody>
                    <a:bodyPr/>
                    <a:lstStyle/>
                    <a:p>
                      <a:pPr indent="0" lvl="0" marL="0" rtl="0" algn="ctr">
                        <a:spcBef>
                          <a:spcPts val="0"/>
                        </a:spcBef>
                        <a:spcAft>
                          <a:spcPts val="0"/>
                        </a:spcAft>
                        <a:buNone/>
                      </a:pPr>
                      <a:r>
                        <a:rPr lang="vi"/>
                        <a:t>18</a:t>
                      </a:r>
                      <a:endParaRPr/>
                    </a:p>
                  </a:txBody>
                  <a:tcPr marT="91425" marB="91425" marR="91425" marL="91425"/>
                </a:tc>
                <a:tc>
                  <a:txBody>
                    <a:bodyPr/>
                    <a:lstStyle/>
                    <a:p>
                      <a:pPr indent="0" lvl="0" marL="0" rtl="0" algn="ctr">
                        <a:spcBef>
                          <a:spcPts val="0"/>
                        </a:spcBef>
                        <a:spcAft>
                          <a:spcPts val="0"/>
                        </a:spcAft>
                        <a:buNone/>
                      </a:pPr>
                      <a:r>
                        <a:rPr lang="vi"/>
                        <a:t>19</a:t>
                      </a:r>
                      <a:endParaRPr/>
                    </a:p>
                  </a:txBody>
                  <a:tcPr marT="91425" marB="91425" marR="91425" marL="91425"/>
                </a:tc>
                <a:tc>
                  <a:txBody>
                    <a:bodyPr/>
                    <a:lstStyle/>
                    <a:p>
                      <a:pPr indent="0" lvl="0" marL="0" rtl="0" algn="ctr">
                        <a:spcBef>
                          <a:spcPts val="0"/>
                        </a:spcBef>
                        <a:spcAft>
                          <a:spcPts val="0"/>
                        </a:spcAft>
                        <a:buNone/>
                      </a:pPr>
                      <a:r>
                        <a:rPr lang="vi"/>
                        <a:t>34</a:t>
                      </a:r>
                      <a:endParaRPr/>
                    </a:p>
                  </a:txBody>
                  <a:tcPr marT="91425" marB="91425" marR="91425" marL="91425"/>
                </a:tc>
              </a:tr>
            </a:tbl>
          </a:graphicData>
        </a:graphic>
      </p:graphicFrame>
      <p:graphicFrame>
        <p:nvGraphicFramePr>
          <p:cNvPr id="427" name="Google Shape;427;p53"/>
          <p:cNvGraphicFramePr/>
          <p:nvPr/>
        </p:nvGraphicFramePr>
        <p:xfrm>
          <a:off x="7752300" y="2441125"/>
          <a:ext cx="3000000" cy="3000000"/>
        </p:xfrm>
        <a:graphic>
          <a:graphicData uri="http://schemas.openxmlformats.org/drawingml/2006/table">
            <a:tbl>
              <a:tblPr>
                <a:noFill/>
                <a:tableStyleId>{414BBED5-F71B-4442-9386-12663883E801}</a:tableStyleId>
              </a:tblPr>
              <a:tblGrid>
                <a:gridCol w="1080000"/>
              </a:tblGrid>
              <a:tr h="381000">
                <a:tc>
                  <a:txBody>
                    <a:bodyPr/>
                    <a:lstStyle/>
                    <a:p>
                      <a:pPr indent="0" lvl="0" marL="0" rtl="0" algn="ctr">
                        <a:spcBef>
                          <a:spcPts val="0"/>
                        </a:spcBef>
                        <a:spcAft>
                          <a:spcPts val="0"/>
                        </a:spcAft>
                        <a:buNone/>
                      </a:pPr>
                      <a:r>
                        <a:rPr lang="vi"/>
                        <a:t>0xa1</a:t>
                      </a:r>
                      <a:endParaRPr/>
                    </a:p>
                  </a:txBody>
                  <a:tcPr marT="91425" marB="91425" marR="91425" marL="91425"/>
                </a:tc>
              </a:tr>
              <a:tr h="381000">
                <a:tc>
                  <a:txBody>
                    <a:bodyPr/>
                    <a:lstStyle/>
                    <a:p>
                      <a:pPr indent="0" lvl="0" marL="0" rtl="0" algn="ctr">
                        <a:spcBef>
                          <a:spcPts val="0"/>
                        </a:spcBef>
                        <a:spcAft>
                          <a:spcPts val="0"/>
                        </a:spcAft>
                        <a:buNone/>
                      </a:pPr>
                      <a:r>
                        <a:rPr lang="vi"/>
                        <a:t>12</a:t>
                      </a:r>
                      <a:endParaRPr/>
                    </a:p>
                  </a:txBody>
                  <a:tcPr marT="91425" marB="91425" marR="91425" marL="91425"/>
                </a:tc>
              </a:tr>
              <a:tr h="381000">
                <a:tc>
                  <a:txBody>
                    <a:bodyPr/>
                    <a:lstStyle/>
                    <a:p>
                      <a:pPr indent="0" lvl="0" marL="0" rtl="0" algn="ctr">
                        <a:spcBef>
                          <a:spcPts val="0"/>
                        </a:spcBef>
                        <a:spcAft>
                          <a:spcPts val="0"/>
                        </a:spcAft>
                        <a:buNone/>
                      </a:pPr>
                      <a:r>
                        <a:rPr lang="vi"/>
                        <a:t>0xb2</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t/>
                      </a:r>
                      <a:endParaRPr/>
                    </a:p>
                  </a:txBody>
                  <a:tcPr marT="91425" marB="91425" marR="91425" marL="91425">
                    <a:solidFill>
                      <a:schemeClr val="lt1"/>
                    </a:solidFill>
                  </a:tcPr>
                </a:tc>
              </a:tr>
            </a:tbl>
          </a:graphicData>
        </a:graphic>
      </p:graphicFrame>
      <p:graphicFrame>
        <p:nvGraphicFramePr>
          <p:cNvPr id="428" name="Google Shape;428;p53"/>
          <p:cNvGraphicFramePr/>
          <p:nvPr/>
        </p:nvGraphicFramePr>
        <p:xfrm>
          <a:off x="4988800" y="3558700"/>
          <a:ext cx="3000000" cy="3000000"/>
        </p:xfrm>
        <a:graphic>
          <a:graphicData uri="http://schemas.openxmlformats.org/drawingml/2006/table">
            <a:tbl>
              <a:tblPr>
                <a:noFill/>
                <a:tableStyleId>{414BBED5-F71B-4442-9386-12663883E801}</a:tableStyleId>
              </a:tblPr>
              <a:tblGrid>
                <a:gridCol w="1080000"/>
              </a:tblGrid>
              <a:tr h="381000">
                <a:tc>
                  <a:txBody>
                    <a:bodyPr/>
                    <a:lstStyle/>
                    <a:p>
                      <a:pPr indent="0" lvl="0" marL="0" rtl="0" algn="ctr">
                        <a:spcBef>
                          <a:spcPts val="0"/>
                        </a:spcBef>
                        <a:spcAft>
                          <a:spcPts val="0"/>
                        </a:spcAft>
                        <a:buNone/>
                      </a:pPr>
                      <a:r>
                        <a:rPr lang="vi"/>
                        <a:t>0xb2</a:t>
                      </a:r>
                      <a:endParaRPr/>
                    </a:p>
                  </a:txBody>
                  <a:tcPr marT="91425" marB="91425" marR="91425" marL="91425"/>
                </a:tc>
              </a:tr>
              <a:tr h="381000">
                <a:tc>
                  <a:txBody>
                    <a:bodyPr/>
                    <a:lstStyle/>
                    <a:p>
                      <a:pPr indent="0" lvl="0" marL="0" rtl="0" algn="ctr">
                        <a:spcBef>
                          <a:spcPts val="0"/>
                        </a:spcBef>
                        <a:spcAft>
                          <a:spcPts val="0"/>
                        </a:spcAft>
                        <a:buNone/>
                      </a:pPr>
                      <a:r>
                        <a:rPr lang="vi"/>
                        <a:t>6</a:t>
                      </a:r>
                      <a:endParaRPr/>
                    </a:p>
                  </a:txBody>
                  <a:tcPr marT="91425" marB="91425" marR="91425" marL="91425"/>
                </a:tc>
              </a:tr>
              <a:tr h="381000">
                <a:tc>
                  <a:txBody>
                    <a:bodyPr/>
                    <a:lstStyle/>
                    <a:p>
                      <a:pPr indent="0" lvl="0" marL="0" rtl="0" algn="ctr">
                        <a:spcBef>
                          <a:spcPts val="0"/>
                        </a:spcBef>
                        <a:spcAft>
                          <a:spcPts val="0"/>
                        </a:spcAft>
                        <a:buNone/>
                      </a:pPr>
                      <a:r>
                        <a:rPr lang="vi"/>
                        <a:t>0xd3</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rPr lang="vi"/>
                        <a:t>0xf2</a:t>
                      </a:r>
                      <a:endParaRPr/>
                    </a:p>
                  </a:txBody>
                  <a:tcPr marT="91425" marB="91425" marR="91425" marL="91425">
                    <a:solidFill>
                      <a:schemeClr val="lt1"/>
                    </a:solidFill>
                  </a:tcPr>
                </a:tc>
              </a:tr>
            </a:tbl>
          </a:graphicData>
        </a:graphic>
      </p:graphicFrame>
      <p:graphicFrame>
        <p:nvGraphicFramePr>
          <p:cNvPr id="429" name="Google Shape;429;p53"/>
          <p:cNvGraphicFramePr/>
          <p:nvPr/>
        </p:nvGraphicFramePr>
        <p:xfrm>
          <a:off x="3433000" y="3558700"/>
          <a:ext cx="3000000" cy="3000000"/>
        </p:xfrm>
        <a:graphic>
          <a:graphicData uri="http://schemas.openxmlformats.org/drawingml/2006/table">
            <a:tbl>
              <a:tblPr>
                <a:noFill/>
                <a:tableStyleId>{414BBED5-F71B-4442-9386-12663883E801}</a:tableStyleId>
              </a:tblPr>
              <a:tblGrid>
                <a:gridCol w="1080000"/>
              </a:tblGrid>
              <a:tr h="381000">
                <a:tc>
                  <a:txBody>
                    <a:bodyPr/>
                    <a:lstStyle/>
                    <a:p>
                      <a:pPr indent="0" lvl="0" marL="0" rtl="0" algn="ctr">
                        <a:spcBef>
                          <a:spcPts val="0"/>
                        </a:spcBef>
                        <a:spcAft>
                          <a:spcPts val="0"/>
                        </a:spcAft>
                        <a:buNone/>
                      </a:pPr>
                      <a:r>
                        <a:rPr lang="vi"/>
                        <a:t>0xd3</a:t>
                      </a:r>
                      <a:endParaRPr/>
                    </a:p>
                  </a:txBody>
                  <a:tcPr marT="91425" marB="91425" marR="91425" marL="91425"/>
                </a:tc>
              </a:tr>
              <a:tr h="381000">
                <a:tc>
                  <a:txBody>
                    <a:bodyPr/>
                    <a:lstStyle/>
                    <a:p>
                      <a:pPr indent="0" lvl="0" marL="0" rtl="0" algn="ctr">
                        <a:spcBef>
                          <a:spcPts val="0"/>
                        </a:spcBef>
                        <a:spcAft>
                          <a:spcPts val="0"/>
                        </a:spcAft>
                        <a:buNone/>
                      </a:pPr>
                      <a:r>
                        <a:rPr lang="vi"/>
                        <a:t>4</a:t>
                      </a:r>
                      <a:endParaRPr/>
                    </a:p>
                  </a:txBody>
                  <a:tcPr marT="91425" marB="91425" marR="91425" marL="91425"/>
                </a:tc>
              </a:tr>
              <a:tr h="381000">
                <a:tc>
                  <a:txBody>
                    <a:bodyPr/>
                    <a:lstStyle/>
                    <a:p>
                      <a:pPr indent="0" lvl="0" marL="0" rtl="0" algn="ctr">
                        <a:spcBef>
                          <a:spcPts val="0"/>
                        </a:spcBef>
                        <a:spcAft>
                          <a:spcPts val="0"/>
                        </a:spcAft>
                        <a:buNone/>
                      </a:pPr>
                      <a:r>
                        <a:rPr lang="vi"/>
                        <a:t>0x14</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rPr lang="vi"/>
                        <a:t>NULL</a:t>
                      </a:r>
                      <a:endParaRPr/>
                    </a:p>
                  </a:txBody>
                  <a:tcPr marT="91425" marB="91425" marR="91425" marL="91425">
                    <a:solidFill>
                      <a:schemeClr val="lt1"/>
                    </a:solidFill>
                  </a:tcPr>
                </a:tc>
              </a:tr>
            </a:tbl>
          </a:graphicData>
        </a:graphic>
      </p:graphicFrame>
      <p:graphicFrame>
        <p:nvGraphicFramePr>
          <p:cNvPr id="430" name="Google Shape;430;p53"/>
          <p:cNvGraphicFramePr/>
          <p:nvPr/>
        </p:nvGraphicFramePr>
        <p:xfrm>
          <a:off x="1795750" y="3558700"/>
          <a:ext cx="3000000" cy="3000000"/>
        </p:xfrm>
        <a:graphic>
          <a:graphicData uri="http://schemas.openxmlformats.org/drawingml/2006/table">
            <a:tbl>
              <a:tblPr>
                <a:noFill/>
                <a:tableStyleId>{414BBED5-F71B-4442-9386-12663883E801}</a:tableStyleId>
              </a:tblPr>
              <a:tblGrid>
                <a:gridCol w="1080000"/>
              </a:tblGrid>
              <a:tr h="381000">
                <a:tc>
                  <a:txBody>
                    <a:bodyPr/>
                    <a:lstStyle/>
                    <a:p>
                      <a:pPr indent="0" lvl="0" marL="0" rtl="0" algn="ctr">
                        <a:spcBef>
                          <a:spcPts val="0"/>
                        </a:spcBef>
                        <a:spcAft>
                          <a:spcPts val="0"/>
                        </a:spcAft>
                        <a:buNone/>
                      </a:pPr>
                      <a:r>
                        <a:rPr lang="vi"/>
                        <a:t>0x14</a:t>
                      </a:r>
                      <a:endParaRPr/>
                    </a:p>
                  </a:txBody>
                  <a:tcPr marT="91425" marB="91425" marR="91425" marL="91425"/>
                </a:tc>
              </a:tr>
              <a:tr h="381000">
                <a:tc>
                  <a:txBody>
                    <a:bodyPr/>
                    <a:lstStyle/>
                    <a:p>
                      <a:pPr indent="0" lvl="0" marL="0" rtl="0" algn="ctr">
                        <a:spcBef>
                          <a:spcPts val="0"/>
                        </a:spcBef>
                        <a:spcAft>
                          <a:spcPts val="0"/>
                        </a:spcAft>
                        <a:buNone/>
                      </a:pPr>
                      <a:r>
                        <a:rPr lang="vi"/>
                        <a:t>2</a:t>
                      </a:r>
                      <a:endParaRPr/>
                    </a:p>
                  </a:txBody>
                  <a:tcPr marT="91425" marB="91425" marR="91425" marL="91425"/>
                </a:tc>
              </a:tr>
              <a:tr h="381000">
                <a:tc>
                  <a:txBody>
                    <a:bodyPr/>
                    <a:lstStyle/>
                    <a:p>
                      <a:pPr indent="0" lvl="0" marL="0" rtl="0" algn="ctr">
                        <a:spcBef>
                          <a:spcPts val="0"/>
                        </a:spcBef>
                        <a:spcAft>
                          <a:spcPts val="0"/>
                        </a:spcAft>
                        <a:buNone/>
                      </a:pPr>
                      <a:r>
                        <a:rPr lang="vi"/>
                        <a:t>NULL</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rPr lang="vi"/>
                        <a:t>NULL</a:t>
                      </a:r>
                      <a:endParaRPr/>
                    </a:p>
                  </a:txBody>
                  <a:tcPr marT="91425" marB="91425" marR="91425" marL="91425">
                    <a:solidFill>
                      <a:schemeClr val="lt1"/>
                    </a:solidFill>
                  </a:tcPr>
                </a:tc>
              </a:tr>
            </a:tbl>
          </a:graphicData>
        </a:graphic>
      </p:graphicFrame>
      <p:sp>
        <p:nvSpPr>
          <p:cNvPr id="431" name="Google Shape;431;p53"/>
          <p:cNvSpPr/>
          <p:nvPr/>
        </p:nvSpPr>
        <p:spPr>
          <a:xfrm>
            <a:off x="3458150" y="2441125"/>
            <a:ext cx="226500" cy="6606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2" name="Google Shape;432;p53"/>
          <p:cNvSpPr txBox="1"/>
          <p:nvPr/>
        </p:nvSpPr>
        <p:spPr>
          <a:xfrm>
            <a:off x="3336150" y="3043725"/>
            <a:ext cx="13752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start = end</a:t>
            </a:r>
            <a:endParaRPr sz="1800">
              <a:solidFill>
                <a:schemeClr val="dk2"/>
              </a:solidFill>
            </a:endParaRPr>
          </a:p>
        </p:txBody>
      </p:sp>
      <p:graphicFrame>
        <p:nvGraphicFramePr>
          <p:cNvPr id="433" name="Google Shape;433;p53"/>
          <p:cNvGraphicFramePr/>
          <p:nvPr/>
        </p:nvGraphicFramePr>
        <p:xfrm>
          <a:off x="6370550" y="3589100"/>
          <a:ext cx="3000000" cy="3000000"/>
        </p:xfrm>
        <a:graphic>
          <a:graphicData uri="http://schemas.openxmlformats.org/drawingml/2006/table">
            <a:tbl>
              <a:tblPr>
                <a:noFill/>
                <a:tableStyleId>{414BBED5-F71B-4442-9386-12663883E801}</a:tableStyleId>
              </a:tblPr>
              <a:tblGrid>
                <a:gridCol w="1080000"/>
              </a:tblGrid>
              <a:tr h="381000">
                <a:tc>
                  <a:txBody>
                    <a:bodyPr/>
                    <a:lstStyle/>
                    <a:p>
                      <a:pPr indent="0" lvl="0" marL="0" rtl="0" algn="ctr">
                        <a:spcBef>
                          <a:spcPts val="0"/>
                        </a:spcBef>
                        <a:spcAft>
                          <a:spcPts val="0"/>
                        </a:spcAft>
                        <a:buNone/>
                      </a:pPr>
                      <a:r>
                        <a:rPr lang="vi"/>
                        <a:t>0xf2</a:t>
                      </a:r>
                      <a:endParaRPr/>
                    </a:p>
                  </a:txBody>
                  <a:tcPr marT="91425" marB="91425" marR="91425" marL="91425"/>
                </a:tc>
              </a:tr>
              <a:tr h="381000">
                <a:tc>
                  <a:txBody>
                    <a:bodyPr/>
                    <a:lstStyle/>
                    <a:p>
                      <a:pPr indent="0" lvl="0" marL="0" rtl="0" algn="ctr">
                        <a:spcBef>
                          <a:spcPts val="0"/>
                        </a:spcBef>
                        <a:spcAft>
                          <a:spcPts val="0"/>
                        </a:spcAft>
                        <a:buNone/>
                      </a:pPr>
                      <a:r>
                        <a:rPr lang="vi"/>
                        <a:t>9</a:t>
                      </a:r>
                      <a:endParaRPr/>
                    </a:p>
                  </a:txBody>
                  <a:tcPr marT="91425" marB="91425" marR="91425" marL="91425"/>
                </a:tc>
              </a:tr>
              <a:tr h="381000">
                <a:tc>
                  <a:txBody>
                    <a:bodyPr/>
                    <a:lstStyle/>
                    <a:p>
                      <a:pPr indent="0" lvl="0" marL="0" rtl="0" algn="ctr">
                        <a:spcBef>
                          <a:spcPts val="0"/>
                        </a:spcBef>
                        <a:spcAft>
                          <a:spcPts val="0"/>
                        </a:spcAft>
                        <a:buNone/>
                      </a:pPr>
                      <a:r>
                        <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t/>
                      </a:r>
                      <a:endParaRPr/>
                    </a:p>
                  </a:txBody>
                  <a:tcPr marT="91425" marB="91425" marR="91425" marL="91425">
                    <a:solidFill>
                      <a:schemeClr val="lt1"/>
                    </a:solidFill>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54"/>
          <p:cNvSpPr txBox="1"/>
          <p:nvPr>
            <p:ph type="ctrTitle"/>
          </p:nvPr>
        </p:nvSpPr>
        <p:spPr>
          <a:xfrm>
            <a:off x="311700" y="744575"/>
            <a:ext cx="8520600" cy="5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800"/>
              <a:t>Binary search</a:t>
            </a:r>
            <a:endParaRPr sz="2800"/>
          </a:p>
        </p:txBody>
      </p:sp>
      <p:graphicFrame>
        <p:nvGraphicFramePr>
          <p:cNvPr id="439" name="Google Shape;439;p54"/>
          <p:cNvGraphicFramePr/>
          <p:nvPr/>
        </p:nvGraphicFramePr>
        <p:xfrm>
          <a:off x="952500" y="1428750"/>
          <a:ext cx="3000000" cy="3000000"/>
        </p:xfrm>
        <a:graphic>
          <a:graphicData uri="http://schemas.openxmlformats.org/drawingml/2006/table">
            <a:tbl>
              <a:tblPr>
                <a:noFill/>
                <a:tableStyleId>{414BBED5-F71B-4442-9386-12663883E801}</a:tableStyleId>
              </a:tblPr>
              <a:tblGrid>
                <a:gridCol w="723900"/>
                <a:gridCol w="723900"/>
                <a:gridCol w="723900"/>
                <a:gridCol w="723900"/>
                <a:gridCol w="723900"/>
                <a:gridCol w="723900"/>
                <a:gridCol w="723900"/>
                <a:gridCol w="723900"/>
                <a:gridCol w="723900"/>
                <a:gridCol w="723900"/>
              </a:tblGrid>
              <a:tr h="381000">
                <a:tc>
                  <a:txBody>
                    <a:bodyPr/>
                    <a:lstStyle/>
                    <a:p>
                      <a:pPr indent="0" lvl="0" marL="0" rtl="0" algn="ctr">
                        <a:spcBef>
                          <a:spcPts val="0"/>
                        </a:spcBef>
                        <a:spcAft>
                          <a:spcPts val="0"/>
                        </a:spcAft>
                        <a:buNone/>
                      </a:pPr>
                      <a:r>
                        <a:rPr lang="vi"/>
                        <a:t>0</a:t>
                      </a:r>
                      <a:endParaRPr/>
                    </a:p>
                  </a:txBody>
                  <a:tcPr marT="91425" marB="91425" marR="91425" marL="91425"/>
                </a:tc>
                <a:tc>
                  <a:txBody>
                    <a:bodyPr/>
                    <a:lstStyle/>
                    <a:p>
                      <a:pPr indent="0" lvl="0" marL="0" rtl="0" algn="ctr">
                        <a:spcBef>
                          <a:spcPts val="0"/>
                        </a:spcBef>
                        <a:spcAft>
                          <a:spcPts val="0"/>
                        </a:spcAft>
                        <a:buNone/>
                      </a:pPr>
                      <a:r>
                        <a:rPr lang="vi"/>
                        <a:t>1</a:t>
                      </a:r>
                      <a:endParaRPr/>
                    </a:p>
                  </a:txBody>
                  <a:tcPr marT="91425" marB="91425" marR="91425" marL="91425"/>
                </a:tc>
                <a:tc>
                  <a:txBody>
                    <a:bodyPr/>
                    <a:lstStyle/>
                    <a:p>
                      <a:pPr indent="0" lvl="0" marL="0" rtl="0" algn="ctr">
                        <a:spcBef>
                          <a:spcPts val="0"/>
                        </a:spcBef>
                        <a:spcAft>
                          <a:spcPts val="0"/>
                        </a:spcAft>
                        <a:buNone/>
                      </a:pPr>
                      <a:r>
                        <a:rPr lang="vi"/>
                        <a:t>2</a:t>
                      </a:r>
                      <a:endParaRPr/>
                    </a:p>
                  </a:txBody>
                  <a:tcPr marT="91425" marB="91425" marR="91425" marL="91425"/>
                </a:tc>
                <a:tc>
                  <a:txBody>
                    <a:bodyPr/>
                    <a:lstStyle/>
                    <a:p>
                      <a:pPr indent="0" lvl="0" marL="0" rtl="0" algn="ctr">
                        <a:spcBef>
                          <a:spcPts val="0"/>
                        </a:spcBef>
                        <a:spcAft>
                          <a:spcPts val="0"/>
                        </a:spcAft>
                        <a:buNone/>
                      </a:pPr>
                      <a:r>
                        <a:rPr lang="vi"/>
                        <a:t>3</a:t>
                      </a:r>
                      <a:endParaRPr/>
                    </a:p>
                  </a:txBody>
                  <a:tcPr marT="91425" marB="91425" marR="91425" marL="91425"/>
                </a:tc>
                <a:tc>
                  <a:txBody>
                    <a:bodyPr/>
                    <a:lstStyle/>
                    <a:p>
                      <a:pPr indent="0" lvl="0" marL="0" rtl="0" algn="ctr">
                        <a:spcBef>
                          <a:spcPts val="0"/>
                        </a:spcBef>
                        <a:spcAft>
                          <a:spcPts val="0"/>
                        </a:spcAft>
                        <a:buNone/>
                      </a:pPr>
                      <a:r>
                        <a:rPr lang="vi"/>
                        <a:t>4</a:t>
                      </a:r>
                      <a:endParaRPr/>
                    </a:p>
                  </a:txBody>
                  <a:tcPr marT="91425" marB="91425" marR="91425" marL="91425"/>
                </a:tc>
                <a:tc>
                  <a:txBody>
                    <a:bodyPr/>
                    <a:lstStyle/>
                    <a:p>
                      <a:pPr indent="0" lvl="0" marL="0" rtl="0" algn="ctr">
                        <a:spcBef>
                          <a:spcPts val="0"/>
                        </a:spcBef>
                        <a:spcAft>
                          <a:spcPts val="0"/>
                        </a:spcAft>
                        <a:buNone/>
                      </a:pPr>
                      <a:r>
                        <a:rPr lang="vi"/>
                        <a:t>5</a:t>
                      </a:r>
                      <a:endParaRPr/>
                    </a:p>
                  </a:txBody>
                  <a:tcPr marT="91425" marB="91425" marR="91425" marL="91425"/>
                </a:tc>
                <a:tc>
                  <a:txBody>
                    <a:bodyPr/>
                    <a:lstStyle/>
                    <a:p>
                      <a:pPr indent="0" lvl="0" marL="0" rtl="0" algn="ctr">
                        <a:spcBef>
                          <a:spcPts val="0"/>
                        </a:spcBef>
                        <a:spcAft>
                          <a:spcPts val="0"/>
                        </a:spcAft>
                        <a:buNone/>
                      </a:pPr>
                      <a:r>
                        <a:rPr lang="vi"/>
                        <a:t>6</a:t>
                      </a:r>
                      <a:endParaRPr/>
                    </a:p>
                  </a:txBody>
                  <a:tcPr marT="91425" marB="91425" marR="91425" marL="91425"/>
                </a:tc>
                <a:tc>
                  <a:txBody>
                    <a:bodyPr/>
                    <a:lstStyle/>
                    <a:p>
                      <a:pPr indent="0" lvl="0" marL="0" rtl="0" algn="ctr">
                        <a:spcBef>
                          <a:spcPts val="0"/>
                        </a:spcBef>
                        <a:spcAft>
                          <a:spcPts val="0"/>
                        </a:spcAft>
                        <a:buNone/>
                      </a:pPr>
                      <a:r>
                        <a:rPr lang="vi"/>
                        <a:t>7</a:t>
                      </a:r>
                      <a:endParaRPr/>
                    </a:p>
                  </a:txBody>
                  <a:tcPr marT="91425" marB="91425" marR="91425" marL="91425"/>
                </a:tc>
                <a:tc>
                  <a:txBody>
                    <a:bodyPr/>
                    <a:lstStyle/>
                    <a:p>
                      <a:pPr indent="0" lvl="0" marL="0" rtl="0" algn="ctr">
                        <a:spcBef>
                          <a:spcPts val="0"/>
                        </a:spcBef>
                        <a:spcAft>
                          <a:spcPts val="0"/>
                        </a:spcAft>
                        <a:buNone/>
                      </a:pPr>
                      <a:r>
                        <a:rPr lang="vi"/>
                        <a:t>8</a:t>
                      </a:r>
                      <a:endParaRPr/>
                    </a:p>
                  </a:txBody>
                  <a:tcPr marT="91425" marB="91425" marR="91425" marL="91425"/>
                </a:tc>
                <a:tc>
                  <a:txBody>
                    <a:bodyPr/>
                    <a:lstStyle/>
                    <a:p>
                      <a:pPr indent="0" lvl="0" marL="0" rtl="0" algn="ctr">
                        <a:spcBef>
                          <a:spcPts val="0"/>
                        </a:spcBef>
                        <a:spcAft>
                          <a:spcPts val="0"/>
                        </a:spcAft>
                        <a:buNone/>
                      </a:pPr>
                      <a:r>
                        <a:rPr lang="vi"/>
                        <a:t>9</a:t>
                      </a:r>
                      <a:endParaRPr/>
                    </a:p>
                  </a:txBody>
                  <a:tcPr marT="91425" marB="91425" marR="91425" marL="91425"/>
                </a:tc>
              </a:tr>
              <a:tr h="381000">
                <a:tc>
                  <a:txBody>
                    <a:bodyPr/>
                    <a:lstStyle/>
                    <a:p>
                      <a:pPr indent="0" lvl="0" marL="0" rtl="0" algn="ctr">
                        <a:spcBef>
                          <a:spcPts val="0"/>
                        </a:spcBef>
                        <a:spcAft>
                          <a:spcPts val="0"/>
                        </a:spcAft>
                        <a:buNone/>
                      </a:pPr>
                      <a:r>
                        <a:rPr lang="vi"/>
                        <a:t>2</a:t>
                      </a:r>
                      <a:endParaRPr/>
                    </a:p>
                  </a:txBody>
                  <a:tcPr marT="91425" marB="91425" marR="91425" marL="91425"/>
                </a:tc>
                <a:tc>
                  <a:txBody>
                    <a:bodyPr/>
                    <a:lstStyle/>
                    <a:p>
                      <a:pPr indent="0" lvl="0" marL="0" rtl="0" algn="ctr">
                        <a:spcBef>
                          <a:spcPts val="0"/>
                        </a:spcBef>
                        <a:spcAft>
                          <a:spcPts val="0"/>
                        </a:spcAft>
                        <a:buNone/>
                      </a:pPr>
                      <a:r>
                        <a:rPr lang="vi"/>
                        <a:t>4</a:t>
                      </a:r>
                      <a:endParaRPr/>
                    </a:p>
                  </a:txBody>
                  <a:tcPr marT="91425" marB="91425" marR="91425" marL="91425"/>
                </a:tc>
                <a:tc>
                  <a:txBody>
                    <a:bodyPr/>
                    <a:lstStyle/>
                    <a:p>
                      <a:pPr indent="0" lvl="0" marL="0" rtl="0" algn="ctr">
                        <a:spcBef>
                          <a:spcPts val="0"/>
                        </a:spcBef>
                        <a:spcAft>
                          <a:spcPts val="0"/>
                        </a:spcAft>
                        <a:buNone/>
                      </a:pPr>
                      <a:r>
                        <a:rPr lang="vi"/>
                        <a:t>6</a:t>
                      </a:r>
                      <a:endParaRPr/>
                    </a:p>
                  </a:txBody>
                  <a:tcPr marT="91425" marB="91425" marR="91425" marL="91425"/>
                </a:tc>
                <a:tc>
                  <a:txBody>
                    <a:bodyPr/>
                    <a:lstStyle/>
                    <a:p>
                      <a:pPr indent="0" lvl="0" marL="0" rtl="0" algn="ctr">
                        <a:spcBef>
                          <a:spcPts val="0"/>
                        </a:spcBef>
                        <a:spcAft>
                          <a:spcPts val="0"/>
                        </a:spcAft>
                        <a:buNone/>
                      </a:pPr>
                      <a:r>
                        <a:rPr lang="vi"/>
                        <a:t>8</a:t>
                      </a:r>
                      <a:endParaRPr/>
                    </a:p>
                  </a:txBody>
                  <a:tcPr marT="91425" marB="91425" marR="91425" marL="91425"/>
                </a:tc>
                <a:tc>
                  <a:txBody>
                    <a:bodyPr/>
                    <a:lstStyle/>
                    <a:p>
                      <a:pPr indent="0" lvl="0" marL="0" rtl="0" algn="ctr">
                        <a:spcBef>
                          <a:spcPts val="0"/>
                        </a:spcBef>
                        <a:spcAft>
                          <a:spcPts val="0"/>
                        </a:spcAft>
                        <a:buNone/>
                      </a:pPr>
                      <a:r>
                        <a:rPr lang="vi"/>
                        <a:t>9</a:t>
                      </a:r>
                      <a:endParaRPr/>
                    </a:p>
                  </a:txBody>
                  <a:tcPr marT="91425" marB="91425" marR="91425" marL="91425"/>
                </a:tc>
                <a:tc>
                  <a:txBody>
                    <a:bodyPr/>
                    <a:lstStyle/>
                    <a:p>
                      <a:pPr indent="0" lvl="0" marL="0" rtl="0" algn="ctr">
                        <a:spcBef>
                          <a:spcPts val="0"/>
                        </a:spcBef>
                        <a:spcAft>
                          <a:spcPts val="0"/>
                        </a:spcAft>
                        <a:buNone/>
                      </a:pPr>
                      <a:r>
                        <a:rPr lang="vi"/>
                        <a:t>12</a:t>
                      </a:r>
                      <a:endParaRPr/>
                    </a:p>
                  </a:txBody>
                  <a:tcPr marT="91425" marB="91425" marR="91425" marL="91425"/>
                </a:tc>
                <a:tc>
                  <a:txBody>
                    <a:bodyPr/>
                    <a:lstStyle/>
                    <a:p>
                      <a:pPr indent="0" lvl="0" marL="0" rtl="0" algn="ctr">
                        <a:spcBef>
                          <a:spcPts val="0"/>
                        </a:spcBef>
                        <a:spcAft>
                          <a:spcPts val="0"/>
                        </a:spcAft>
                        <a:buNone/>
                      </a:pPr>
                      <a:r>
                        <a:rPr lang="vi"/>
                        <a:t>15</a:t>
                      </a:r>
                      <a:endParaRPr/>
                    </a:p>
                  </a:txBody>
                  <a:tcPr marT="91425" marB="91425" marR="91425" marL="91425"/>
                </a:tc>
                <a:tc>
                  <a:txBody>
                    <a:bodyPr/>
                    <a:lstStyle/>
                    <a:p>
                      <a:pPr indent="0" lvl="0" marL="0" rtl="0" algn="ctr">
                        <a:spcBef>
                          <a:spcPts val="0"/>
                        </a:spcBef>
                        <a:spcAft>
                          <a:spcPts val="0"/>
                        </a:spcAft>
                        <a:buNone/>
                      </a:pPr>
                      <a:r>
                        <a:rPr lang="vi"/>
                        <a:t>18</a:t>
                      </a:r>
                      <a:endParaRPr/>
                    </a:p>
                  </a:txBody>
                  <a:tcPr marT="91425" marB="91425" marR="91425" marL="91425"/>
                </a:tc>
                <a:tc>
                  <a:txBody>
                    <a:bodyPr/>
                    <a:lstStyle/>
                    <a:p>
                      <a:pPr indent="0" lvl="0" marL="0" rtl="0" algn="ctr">
                        <a:spcBef>
                          <a:spcPts val="0"/>
                        </a:spcBef>
                        <a:spcAft>
                          <a:spcPts val="0"/>
                        </a:spcAft>
                        <a:buNone/>
                      </a:pPr>
                      <a:r>
                        <a:rPr lang="vi"/>
                        <a:t>19</a:t>
                      </a:r>
                      <a:endParaRPr/>
                    </a:p>
                  </a:txBody>
                  <a:tcPr marT="91425" marB="91425" marR="91425" marL="91425"/>
                </a:tc>
                <a:tc>
                  <a:txBody>
                    <a:bodyPr/>
                    <a:lstStyle/>
                    <a:p>
                      <a:pPr indent="0" lvl="0" marL="0" rtl="0" algn="ctr">
                        <a:spcBef>
                          <a:spcPts val="0"/>
                        </a:spcBef>
                        <a:spcAft>
                          <a:spcPts val="0"/>
                        </a:spcAft>
                        <a:buNone/>
                      </a:pPr>
                      <a:r>
                        <a:rPr lang="vi"/>
                        <a:t>34</a:t>
                      </a:r>
                      <a:endParaRPr/>
                    </a:p>
                  </a:txBody>
                  <a:tcPr marT="91425" marB="91425" marR="91425" marL="91425"/>
                </a:tc>
              </a:tr>
            </a:tbl>
          </a:graphicData>
        </a:graphic>
      </p:graphicFrame>
      <p:graphicFrame>
        <p:nvGraphicFramePr>
          <p:cNvPr id="440" name="Google Shape;440;p54"/>
          <p:cNvGraphicFramePr/>
          <p:nvPr/>
        </p:nvGraphicFramePr>
        <p:xfrm>
          <a:off x="7752300" y="2441125"/>
          <a:ext cx="3000000" cy="3000000"/>
        </p:xfrm>
        <a:graphic>
          <a:graphicData uri="http://schemas.openxmlformats.org/drawingml/2006/table">
            <a:tbl>
              <a:tblPr>
                <a:noFill/>
                <a:tableStyleId>{414BBED5-F71B-4442-9386-12663883E801}</a:tableStyleId>
              </a:tblPr>
              <a:tblGrid>
                <a:gridCol w="1080000"/>
              </a:tblGrid>
              <a:tr h="381000">
                <a:tc>
                  <a:txBody>
                    <a:bodyPr/>
                    <a:lstStyle/>
                    <a:p>
                      <a:pPr indent="0" lvl="0" marL="0" rtl="0" algn="ctr">
                        <a:spcBef>
                          <a:spcPts val="0"/>
                        </a:spcBef>
                        <a:spcAft>
                          <a:spcPts val="0"/>
                        </a:spcAft>
                        <a:buNone/>
                      </a:pPr>
                      <a:r>
                        <a:rPr lang="vi"/>
                        <a:t>0xa1</a:t>
                      </a:r>
                      <a:endParaRPr/>
                    </a:p>
                  </a:txBody>
                  <a:tcPr marT="91425" marB="91425" marR="91425" marL="91425"/>
                </a:tc>
              </a:tr>
              <a:tr h="381000">
                <a:tc>
                  <a:txBody>
                    <a:bodyPr/>
                    <a:lstStyle/>
                    <a:p>
                      <a:pPr indent="0" lvl="0" marL="0" rtl="0" algn="ctr">
                        <a:spcBef>
                          <a:spcPts val="0"/>
                        </a:spcBef>
                        <a:spcAft>
                          <a:spcPts val="0"/>
                        </a:spcAft>
                        <a:buNone/>
                      </a:pPr>
                      <a:r>
                        <a:rPr lang="vi"/>
                        <a:t>12</a:t>
                      </a:r>
                      <a:endParaRPr/>
                    </a:p>
                  </a:txBody>
                  <a:tcPr marT="91425" marB="91425" marR="91425" marL="91425"/>
                </a:tc>
              </a:tr>
              <a:tr h="381000">
                <a:tc>
                  <a:txBody>
                    <a:bodyPr/>
                    <a:lstStyle/>
                    <a:p>
                      <a:pPr indent="0" lvl="0" marL="0" rtl="0" algn="ctr">
                        <a:spcBef>
                          <a:spcPts val="0"/>
                        </a:spcBef>
                        <a:spcAft>
                          <a:spcPts val="0"/>
                        </a:spcAft>
                        <a:buNone/>
                      </a:pPr>
                      <a:r>
                        <a:rPr lang="vi"/>
                        <a:t>0xb2</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t/>
                      </a:r>
                      <a:endParaRPr/>
                    </a:p>
                  </a:txBody>
                  <a:tcPr marT="91425" marB="91425" marR="91425" marL="91425">
                    <a:solidFill>
                      <a:schemeClr val="lt1"/>
                    </a:solidFill>
                  </a:tcPr>
                </a:tc>
              </a:tr>
            </a:tbl>
          </a:graphicData>
        </a:graphic>
      </p:graphicFrame>
      <p:graphicFrame>
        <p:nvGraphicFramePr>
          <p:cNvPr id="441" name="Google Shape;441;p54"/>
          <p:cNvGraphicFramePr/>
          <p:nvPr/>
        </p:nvGraphicFramePr>
        <p:xfrm>
          <a:off x="3845800" y="3558700"/>
          <a:ext cx="3000000" cy="3000000"/>
        </p:xfrm>
        <a:graphic>
          <a:graphicData uri="http://schemas.openxmlformats.org/drawingml/2006/table">
            <a:tbl>
              <a:tblPr>
                <a:noFill/>
                <a:tableStyleId>{414BBED5-F71B-4442-9386-12663883E801}</a:tableStyleId>
              </a:tblPr>
              <a:tblGrid>
                <a:gridCol w="1080000"/>
              </a:tblGrid>
              <a:tr h="381000">
                <a:tc>
                  <a:txBody>
                    <a:bodyPr/>
                    <a:lstStyle/>
                    <a:p>
                      <a:pPr indent="0" lvl="0" marL="0" rtl="0" algn="ctr">
                        <a:spcBef>
                          <a:spcPts val="0"/>
                        </a:spcBef>
                        <a:spcAft>
                          <a:spcPts val="0"/>
                        </a:spcAft>
                        <a:buNone/>
                      </a:pPr>
                      <a:r>
                        <a:rPr lang="vi"/>
                        <a:t>0xb2</a:t>
                      </a:r>
                      <a:endParaRPr/>
                    </a:p>
                  </a:txBody>
                  <a:tcPr marT="91425" marB="91425" marR="91425" marL="91425"/>
                </a:tc>
              </a:tr>
              <a:tr h="381000">
                <a:tc>
                  <a:txBody>
                    <a:bodyPr/>
                    <a:lstStyle/>
                    <a:p>
                      <a:pPr indent="0" lvl="0" marL="0" rtl="0" algn="ctr">
                        <a:spcBef>
                          <a:spcPts val="0"/>
                        </a:spcBef>
                        <a:spcAft>
                          <a:spcPts val="0"/>
                        </a:spcAft>
                        <a:buNone/>
                      </a:pPr>
                      <a:r>
                        <a:rPr lang="vi"/>
                        <a:t>6</a:t>
                      </a:r>
                      <a:endParaRPr/>
                    </a:p>
                  </a:txBody>
                  <a:tcPr marT="91425" marB="91425" marR="91425" marL="91425"/>
                </a:tc>
              </a:tr>
              <a:tr h="381000">
                <a:tc>
                  <a:txBody>
                    <a:bodyPr/>
                    <a:lstStyle/>
                    <a:p>
                      <a:pPr indent="0" lvl="0" marL="0" rtl="0" algn="ctr">
                        <a:spcBef>
                          <a:spcPts val="0"/>
                        </a:spcBef>
                        <a:spcAft>
                          <a:spcPts val="0"/>
                        </a:spcAft>
                        <a:buNone/>
                      </a:pPr>
                      <a:r>
                        <a:rPr lang="vi"/>
                        <a:t>0xd3</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rPr lang="vi"/>
                        <a:t>0xf2</a:t>
                      </a:r>
                      <a:endParaRPr/>
                    </a:p>
                  </a:txBody>
                  <a:tcPr marT="91425" marB="91425" marR="91425" marL="91425">
                    <a:solidFill>
                      <a:schemeClr val="lt1"/>
                    </a:solidFill>
                  </a:tcPr>
                </a:tc>
              </a:tr>
            </a:tbl>
          </a:graphicData>
        </a:graphic>
      </p:graphicFrame>
      <p:graphicFrame>
        <p:nvGraphicFramePr>
          <p:cNvPr id="442" name="Google Shape;442;p54"/>
          <p:cNvGraphicFramePr/>
          <p:nvPr/>
        </p:nvGraphicFramePr>
        <p:xfrm>
          <a:off x="2061400" y="3558700"/>
          <a:ext cx="3000000" cy="3000000"/>
        </p:xfrm>
        <a:graphic>
          <a:graphicData uri="http://schemas.openxmlformats.org/drawingml/2006/table">
            <a:tbl>
              <a:tblPr>
                <a:noFill/>
                <a:tableStyleId>{414BBED5-F71B-4442-9386-12663883E801}</a:tableStyleId>
              </a:tblPr>
              <a:tblGrid>
                <a:gridCol w="1080000"/>
              </a:tblGrid>
              <a:tr h="381000">
                <a:tc>
                  <a:txBody>
                    <a:bodyPr/>
                    <a:lstStyle/>
                    <a:p>
                      <a:pPr indent="0" lvl="0" marL="0" rtl="0" algn="ctr">
                        <a:spcBef>
                          <a:spcPts val="0"/>
                        </a:spcBef>
                        <a:spcAft>
                          <a:spcPts val="0"/>
                        </a:spcAft>
                        <a:buNone/>
                      </a:pPr>
                      <a:r>
                        <a:rPr lang="vi"/>
                        <a:t>0xd3</a:t>
                      </a:r>
                      <a:endParaRPr/>
                    </a:p>
                  </a:txBody>
                  <a:tcPr marT="91425" marB="91425" marR="91425" marL="91425"/>
                </a:tc>
              </a:tr>
              <a:tr h="381000">
                <a:tc>
                  <a:txBody>
                    <a:bodyPr/>
                    <a:lstStyle/>
                    <a:p>
                      <a:pPr indent="0" lvl="0" marL="0" rtl="0" algn="ctr">
                        <a:spcBef>
                          <a:spcPts val="0"/>
                        </a:spcBef>
                        <a:spcAft>
                          <a:spcPts val="0"/>
                        </a:spcAft>
                        <a:buNone/>
                      </a:pPr>
                      <a:r>
                        <a:rPr lang="vi"/>
                        <a:t>4</a:t>
                      </a:r>
                      <a:endParaRPr/>
                    </a:p>
                  </a:txBody>
                  <a:tcPr marT="91425" marB="91425" marR="91425" marL="91425"/>
                </a:tc>
              </a:tr>
              <a:tr h="381000">
                <a:tc>
                  <a:txBody>
                    <a:bodyPr/>
                    <a:lstStyle/>
                    <a:p>
                      <a:pPr indent="0" lvl="0" marL="0" rtl="0" algn="ctr">
                        <a:spcBef>
                          <a:spcPts val="0"/>
                        </a:spcBef>
                        <a:spcAft>
                          <a:spcPts val="0"/>
                        </a:spcAft>
                        <a:buNone/>
                      </a:pPr>
                      <a:r>
                        <a:rPr lang="vi"/>
                        <a:t>0x14</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rPr lang="vi"/>
                        <a:t>NULL</a:t>
                      </a:r>
                      <a:endParaRPr/>
                    </a:p>
                  </a:txBody>
                  <a:tcPr marT="91425" marB="91425" marR="91425" marL="91425">
                    <a:solidFill>
                      <a:schemeClr val="lt1"/>
                    </a:solidFill>
                  </a:tcPr>
                </a:tc>
              </a:tr>
            </a:tbl>
          </a:graphicData>
        </a:graphic>
      </p:graphicFrame>
      <p:graphicFrame>
        <p:nvGraphicFramePr>
          <p:cNvPr id="443" name="Google Shape;443;p54"/>
          <p:cNvGraphicFramePr/>
          <p:nvPr/>
        </p:nvGraphicFramePr>
        <p:xfrm>
          <a:off x="652750" y="3558700"/>
          <a:ext cx="3000000" cy="3000000"/>
        </p:xfrm>
        <a:graphic>
          <a:graphicData uri="http://schemas.openxmlformats.org/drawingml/2006/table">
            <a:tbl>
              <a:tblPr>
                <a:noFill/>
                <a:tableStyleId>{414BBED5-F71B-4442-9386-12663883E801}</a:tableStyleId>
              </a:tblPr>
              <a:tblGrid>
                <a:gridCol w="1080000"/>
              </a:tblGrid>
              <a:tr h="381000">
                <a:tc>
                  <a:txBody>
                    <a:bodyPr/>
                    <a:lstStyle/>
                    <a:p>
                      <a:pPr indent="0" lvl="0" marL="0" rtl="0" algn="ctr">
                        <a:spcBef>
                          <a:spcPts val="0"/>
                        </a:spcBef>
                        <a:spcAft>
                          <a:spcPts val="0"/>
                        </a:spcAft>
                        <a:buNone/>
                      </a:pPr>
                      <a:r>
                        <a:rPr lang="vi"/>
                        <a:t>0x14</a:t>
                      </a:r>
                      <a:endParaRPr/>
                    </a:p>
                  </a:txBody>
                  <a:tcPr marT="91425" marB="91425" marR="91425" marL="91425"/>
                </a:tc>
              </a:tr>
              <a:tr h="381000">
                <a:tc>
                  <a:txBody>
                    <a:bodyPr/>
                    <a:lstStyle/>
                    <a:p>
                      <a:pPr indent="0" lvl="0" marL="0" rtl="0" algn="ctr">
                        <a:spcBef>
                          <a:spcPts val="0"/>
                        </a:spcBef>
                        <a:spcAft>
                          <a:spcPts val="0"/>
                        </a:spcAft>
                        <a:buNone/>
                      </a:pPr>
                      <a:r>
                        <a:rPr lang="vi"/>
                        <a:t>2</a:t>
                      </a:r>
                      <a:endParaRPr/>
                    </a:p>
                  </a:txBody>
                  <a:tcPr marT="91425" marB="91425" marR="91425" marL="91425"/>
                </a:tc>
              </a:tr>
              <a:tr h="381000">
                <a:tc>
                  <a:txBody>
                    <a:bodyPr/>
                    <a:lstStyle/>
                    <a:p>
                      <a:pPr indent="0" lvl="0" marL="0" rtl="0" algn="ctr">
                        <a:spcBef>
                          <a:spcPts val="0"/>
                        </a:spcBef>
                        <a:spcAft>
                          <a:spcPts val="0"/>
                        </a:spcAft>
                        <a:buNone/>
                      </a:pPr>
                      <a:r>
                        <a:rPr lang="vi"/>
                        <a:t>NULL</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rPr lang="vi"/>
                        <a:t>NULL</a:t>
                      </a:r>
                      <a:endParaRPr/>
                    </a:p>
                  </a:txBody>
                  <a:tcPr marT="91425" marB="91425" marR="91425" marL="91425">
                    <a:solidFill>
                      <a:schemeClr val="lt1"/>
                    </a:solidFill>
                  </a:tcPr>
                </a:tc>
              </a:tr>
            </a:tbl>
          </a:graphicData>
        </a:graphic>
      </p:graphicFrame>
      <p:sp>
        <p:nvSpPr>
          <p:cNvPr id="444" name="Google Shape;444;p54"/>
          <p:cNvSpPr/>
          <p:nvPr/>
        </p:nvSpPr>
        <p:spPr>
          <a:xfrm>
            <a:off x="3458150" y="2441125"/>
            <a:ext cx="226500" cy="6606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5" name="Google Shape;445;p54"/>
          <p:cNvSpPr txBox="1"/>
          <p:nvPr/>
        </p:nvSpPr>
        <p:spPr>
          <a:xfrm>
            <a:off x="3336150" y="3043725"/>
            <a:ext cx="24039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start = end = mid</a:t>
            </a:r>
            <a:endParaRPr sz="1800">
              <a:solidFill>
                <a:schemeClr val="dk2"/>
              </a:solidFill>
            </a:endParaRPr>
          </a:p>
        </p:txBody>
      </p:sp>
      <p:graphicFrame>
        <p:nvGraphicFramePr>
          <p:cNvPr id="446" name="Google Shape;446;p54"/>
          <p:cNvGraphicFramePr/>
          <p:nvPr/>
        </p:nvGraphicFramePr>
        <p:xfrm>
          <a:off x="6370550" y="3589100"/>
          <a:ext cx="3000000" cy="3000000"/>
        </p:xfrm>
        <a:graphic>
          <a:graphicData uri="http://schemas.openxmlformats.org/drawingml/2006/table">
            <a:tbl>
              <a:tblPr>
                <a:noFill/>
                <a:tableStyleId>{414BBED5-F71B-4442-9386-12663883E801}</a:tableStyleId>
              </a:tblPr>
              <a:tblGrid>
                <a:gridCol w="1080000"/>
              </a:tblGrid>
              <a:tr h="381000">
                <a:tc>
                  <a:txBody>
                    <a:bodyPr/>
                    <a:lstStyle/>
                    <a:p>
                      <a:pPr indent="0" lvl="0" marL="0" rtl="0" algn="ctr">
                        <a:spcBef>
                          <a:spcPts val="0"/>
                        </a:spcBef>
                        <a:spcAft>
                          <a:spcPts val="0"/>
                        </a:spcAft>
                        <a:buNone/>
                      </a:pPr>
                      <a:r>
                        <a:rPr lang="vi"/>
                        <a:t>0xf2</a:t>
                      </a:r>
                      <a:endParaRPr/>
                    </a:p>
                  </a:txBody>
                  <a:tcPr marT="91425" marB="91425" marR="91425" marL="91425"/>
                </a:tc>
              </a:tr>
              <a:tr h="381000">
                <a:tc>
                  <a:txBody>
                    <a:bodyPr/>
                    <a:lstStyle/>
                    <a:p>
                      <a:pPr indent="0" lvl="0" marL="0" rtl="0" algn="ctr">
                        <a:spcBef>
                          <a:spcPts val="0"/>
                        </a:spcBef>
                        <a:spcAft>
                          <a:spcPts val="0"/>
                        </a:spcAft>
                        <a:buNone/>
                      </a:pPr>
                      <a:r>
                        <a:rPr lang="vi"/>
                        <a:t>9</a:t>
                      </a:r>
                      <a:endParaRPr/>
                    </a:p>
                  </a:txBody>
                  <a:tcPr marT="91425" marB="91425" marR="91425" marL="91425"/>
                </a:tc>
              </a:tr>
              <a:tr h="381000">
                <a:tc>
                  <a:txBody>
                    <a:bodyPr/>
                    <a:lstStyle/>
                    <a:p>
                      <a:pPr indent="0" lvl="0" marL="0" rtl="0" algn="ctr">
                        <a:spcBef>
                          <a:spcPts val="0"/>
                        </a:spcBef>
                        <a:spcAft>
                          <a:spcPts val="0"/>
                        </a:spcAft>
                        <a:buNone/>
                      </a:pPr>
                      <a:r>
                        <a:rPr lang="vi"/>
                        <a:t>0xd7</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t/>
                      </a:r>
                      <a:endParaRPr/>
                    </a:p>
                  </a:txBody>
                  <a:tcPr marT="91425" marB="91425" marR="91425" marL="91425">
                    <a:solidFill>
                      <a:schemeClr val="lt1"/>
                    </a:solidFill>
                  </a:tcPr>
                </a:tc>
              </a:tr>
            </a:tbl>
          </a:graphicData>
        </a:graphic>
      </p:graphicFrame>
      <p:graphicFrame>
        <p:nvGraphicFramePr>
          <p:cNvPr id="447" name="Google Shape;447;p54"/>
          <p:cNvGraphicFramePr/>
          <p:nvPr/>
        </p:nvGraphicFramePr>
        <p:xfrm>
          <a:off x="5141200" y="3558700"/>
          <a:ext cx="3000000" cy="3000000"/>
        </p:xfrm>
        <a:graphic>
          <a:graphicData uri="http://schemas.openxmlformats.org/drawingml/2006/table">
            <a:tbl>
              <a:tblPr>
                <a:noFill/>
                <a:tableStyleId>{414BBED5-F71B-4442-9386-12663883E801}</a:tableStyleId>
              </a:tblPr>
              <a:tblGrid>
                <a:gridCol w="1080000"/>
              </a:tblGrid>
              <a:tr h="381000">
                <a:tc>
                  <a:txBody>
                    <a:bodyPr/>
                    <a:lstStyle/>
                    <a:p>
                      <a:pPr indent="0" lvl="0" marL="0" rtl="0" algn="ctr">
                        <a:spcBef>
                          <a:spcPts val="0"/>
                        </a:spcBef>
                        <a:spcAft>
                          <a:spcPts val="0"/>
                        </a:spcAft>
                        <a:buNone/>
                      </a:pPr>
                      <a:r>
                        <a:rPr lang="vi"/>
                        <a:t>0xd7</a:t>
                      </a:r>
                      <a:endParaRPr/>
                    </a:p>
                  </a:txBody>
                  <a:tcPr marT="91425" marB="91425" marR="91425" marL="91425"/>
                </a:tc>
              </a:tr>
              <a:tr h="381000">
                <a:tc>
                  <a:txBody>
                    <a:bodyPr/>
                    <a:lstStyle/>
                    <a:p>
                      <a:pPr indent="0" lvl="0" marL="0" rtl="0" algn="ctr">
                        <a:spcBef>
                          <a:spcPts val="0"/>
                        </a:spcBef>
                        <a:spcAft>
                          <a:spcPts val="0"/>
                        </a:spcAft>
                        <a:buNone/>
                      </a:pPr>
                      <a:r>
                        <a:rPr lang="vi"/>
                        <a:t>8</a:t>
                      </a:r>
                      <a:endParaRPr/>
                    </a:p>
                  </a:txBody>
                  <a:tcPr marT="91425" marB="91425" marR="91425" marL="91425"/>
                </a:tc>
              </a:tr>
              <a:tr h="381000">
                <a:tc>
                  <a:txBody>
                    <a:bodyPr/>
                    <a:lstStyle/>
                    <a:p>
                      <a:pPr indent="0" lvl="0" marL="0" rtl="0" algn="ctr">
                        <a:spcBef>
                          <a:spcPts val="0"/>
                        </a:spcBef>
                        <a:spcAft>
                          <a:spcPts val="0"/>
                        </a:spcAft>
                        <a:buNone/>
                      </a:pPr>
                      <a:r>
                        <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t/>
                      </a:r>
                      <a:endParaRPr/>
                    </a:p>
                  </a:txBody>
                  <a:tcPr marT="91425" marB="91425" marR="91425" marL="91425">
                    <a:solidFill>
                      <a:schemeClr val="lt1"/>
                    </a:solidFill>
                  </a:tcP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55"/>
          <p:cNvSpPr txBox="1"/>
          <p:nvPr>
            <p:ph type="ctrTitle"/>
          </p:nvPr>
        </p:nvSpPr>
        <p:spPr>
          <a:xfrm>
            <a:off x="311700" y="744575"/>
            <a:ext cx="8520600" cy="5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800"/>
              <a:t>Binary search</a:t>
            </a:r>
            <a:endParaRPr sz="2800"/>
          </a:p>
        </p:txBody>
      </p:sp>
      <p:graphicFrame>
        <p:nvGraphicFramePr>
          <p:cNvPr id="453" name="Google Shape;453;p55"/>
          <p:cNvGraphicFramePr/>
          <p:nvPr/>
        </p:nvGraphicFramePr>
        <p:xfrm>
          <a:off x="952500" y="1428750"/>
          <a:ext cx="3000000" cy="3000000"/>
        </p:xfrm>
        <a:graphic>
          <a:graphicData uri="http://schemas.openxmlformats.org/drawingml/2006/table">
            <a:tbl>
              <a:tblPr>
                <a:noFill/>
                <a:tableStyleId>{414BBED5-F71B-4442-9386-12663883E801}</a:tableStyleId>
              </a:tblPr>
              <a:tblGrid>
                <a:gridCol w="723900"/>
                <a:gridCol w="723900"/>
                <a:gridCol w="723900"/>
                <a:gridCol w="723900"/>
                <a:gridCol w="723900"/>
                <a:gridCol w="723900"/>
                <a:gridCol w="723900"/>
                <a:gridCol w="723900"/>
                <a:gridCol w="723900"/>
                <a:gridCol w="723900"/>
              </a:tblGrid>
              <a:tr h="381000">
                <a:tc>
                  <a:txBody>
                    <a:bodyPr/>
                    <a:lstStyle/>
                    <a:p>
                      <a:pPr indent="0" lvl="0" marL="0" rtl="0" algn="ctr">
                        <a:spcBef>
                          <a:spcPts val="0"/>
                        </a:spcBef>
                        <a:spcAft>
                          <a:spcPts val="0"/>
                        </a:spcAft>
                        <a:buNone/>
                      </a:pPr>
                      <a:r>
                        <a:rPr lang="vi"/>
                        <a:t>0</a:t>
                      </a:r>
                      <a:endParaRPr/>
                    </a:p>
                  </a:txBody>
                  <a:tcPr marT="91425" marB="91425" marR="91425" marL="91425"/>
                </a:tc>
                <a:tc>
                  <a:txBody>
                    <a:bodyPr/>
                    <a:lstStyle/>
                    <a:p>
                      <a:pPr indent="0" lvl="0" marL="0" rtl="0" algn="ctr">
                        <a:spcBef>
                          <a:spcPts val="0"/>
                        </a:spcBef>
                        <a:spcAft>
                          <a:spcPts val="0"/>
                        </a:spcAft>
                        <a:buNone/>
                      </a:pPr>
                      <a:r>
                        <a:rPr lang="vi"/>
                        <a:t>1</a:t>
                      </a:r>
                      <a:endParaRPr/>
                    </a:p>
                  </a:txBody>
                  <a:tcPr marT="91425" marB="91425" marR="91425" marL="91425"/>
                </a:tc>
                <a:tc>
                  <a:txBody>
                    <a:bodyPr/>
                    <a:lstStyle/>
                    <a:p>
                      <a:pPr indent="0" lvl="0" marL="0" rtl="0" algn="ctr">
                        <a:spcBef>
                          <a:spcPts val="0"/>
                        </a:spcBef>
                        <a:spcAft>
                          <a:spcPts val="0"/>
                        </a:spcAft>
                        <a:buNone/>
                      </a:pPr>
                      <a:r>
                        <a:rPr lang="vi"/>
                        <a:t>2</a:t>
                      </a:r>
                      <a:endParaRPr/>
                    </a:p>
                  </a:txBody>
                  <a:tcPr marT="91425" marB="91425" marR="91425" marL="91425"/>
                </a:tc>
                <a:tc>
                  <a:txBody>
                    <a:bodyPr/>
                    <a:lstStyle/>
                    <a:p>
                      <a:pPr indent="0" lvl="0" marL="0" rtl="0" algn="ctr">
                        <a:spcBef>
                          <a:spcPts val="0"/>
                        </a:spcBef>
                        <a:spcAft>
                          <a:spcPts val="0"/>
                        </a:spcAft>
                        <a:buNone/>
                      </a:pPr>
                      <a:r>
                        <a:rPr lang="vi"/>
                        <a:t>3</a:t>
                      </a:r>
                      <a:endParaRPr/>
                    </a:p>
                  </a:txBody>
                  <a:tcPr marT="91425" marB="91425" marR="91425" marL="91425"/>
                </a:tc>
                <a:tc>
                  <a:txBody>
                    <a:bodyPr/>
                    <a:lstStyle/>
                    <a:p>
                      <a:pPr indent="0" lvl="0" marL="0" rtl="0" algn="ctr">
                        <a:spcBef>
                          <a:spcPts val="0"/>
                        </a:spcBef>
                        <a:spcAft>
                          <a:spcPts val="0"/>
                        </a:spcAft>
                        <a:buNone/>
                      </a:pPr>
                      <a:r>
                        <a:rPr lang="vi"/>
                        <a:t>4</a:t>
                      </a:r>
                      <a:endParaRPr/>
                    </a:p>
                  </a:txBody>
                  <a:tcPr marT="91425" marB="91425" marR="91425" marL="91425"/>
                </a:tc>
                <a:tc>
                  <a:txBody>
                    <a:bodyPr/>
                    <a:lstStyle/>
                    <a:p>
                      <a:pPr indent="0" lvl="0" marL="0" rtl="0" algn="ctr">
                        <a:spcBef>
                          <a:spcPts val="0"/>
                        </a:spcBef>
                        <a:spcAft>
                          <a:spcPts val="0"/>
                        </a:spcAft>
                        <a:buNone/>
                      </a:pPr>
                      <a:r>
                        <a:rPr lang="vi"/>
                        <a:t>5</a:t>
                      </a:r>
                      <a:endParaRPr/>
                    </a:p>
                  </a:txBody>
                  <a:tcPr marT="91425" marB="91425" marR="91425" marL="91425"/>
                </a:tc>
                <a:tc>
                  <a:txBody>
                    <a:bodyPr/>
                    <a:lstStyle/>
                    <a:p>
                      <a:pPr indent="0" lvl="0" marL="0" rtl="0" algn="ctr">
                        <a:spcBef>
                          <a:spcPts val="0"/>
                        </a:spcBef>
                        <a:spcAft>
                          <a:spcPts val="0"/>
                        </a:spcAft>
                        <a:buNone/>
                      </a:pPr>
                      <a:r>
                        <a:rPr lang="vi"/>
                        <a:t>6</a:t>
                      </a:r>
                      <a:endParaRPr/>
                    </a:p>
                  </a:txBody>
                  <a:tcPr marT="91425" marB="91425" marR="91425" marL="91425"/>
                </a:tc>
                <a:tc>
                  <a:txBody>
                    <a:bodyPr/>
                    <a:lstStyle/>
                    <a:p>
                      <a:pPr indent="0" lvl="0" marL="0" rtl="0" algn="ctr">
                        <a:spcBef>
                          <a:spcPts val="0"/>
                        </a:spcBef>
                        <a:spcAft>
                          <a:spcPts val="0"/>
                        </a:spcAft>
                        <a:buNone/>
                      </a:pPr>
                      <a:r>
                        <a:rPr lang="vi"/>
                        <a:t>7</a:t>
                      </a:r>
                      <a:endParaRPr/>
                    </a:p>
                  </a:txBody>
                  <a:tcPr marT="91425" marB="91425" marR="91425" marL="91425"/>
                </a:tc>
                <a:tc>
                  <a:txBody>
                    <a:bodyPr/>
                    <a:lstStyle/>
                    <a:p>
                      <a:pPr indent="0" lvl="0" marL="0" rtl="0" algn="ctr">
                        <a:spcBef>
                          <a:spcPts val="0"/>
                        </a:spcBef>
                        <a:spcAft>
                          <a:spcPts val="0"/>
                        </a:spcAft>
                        <a:buNone/>
                      </a:pPr>
                      <a:r>
                        <a:rPr lang="vi"/>
                        <a:t>8</a:t>
                      </a:r>
                      <a:endParaRPr/>
                    </a:p>
                  </a:txBody>
                  <a:tcPr marT="91425" marB="91425" marR="91425" marL="91425"/>
                </a:tc>
                <a:tc>
                  <a:txBody>
                    <a:bodyPr/>
                    <a:lstStyle/>
                    <a:p>
                      <a:pPr indent="0" lvl="0" marL="0" rtl="0" algn="ctr">
                        <a:spcBef>
                          <a:spcPts val="0"/>
                        </a:spcBef>
                        <a:spcAft>
                          <a:spcPts val="0"/>
                        </a:spcAft>
                        <a:buNone/>
                      </a:pPr>
                      <a:r>
                        <a:rPr lang="vi"/>
                        <a:t>9</a:t>
                      </a:r>
                      <a:endParaRPr/>
                    </a:p>
                  </a:txBody>
                  <a:tcPr marT="91425" marB="91425" marR="91425" marL="91425"/>
                </a:tc>
              </a:tr>
              <a:tr h="381000">
                <a:tc>
                  <a:txBody>
                    <a:bodyPr/>
                    <a:lstStyle/>
                    <a:p>
                      <a:pPr indent="0" lvl="0" marL="0" rtl="0" algn="ctr">
                        <a:spcBef>
                          <a:spcPts val="0"/>
                        </a:spcBef>
                        <a:spcAft>
                          <a:spcPts val="0"/>
                        </a:spcAft>
                        <a:buNone/>
                      </a:pPr>
                      <a:r>
                        <a:rPr lang="vi"/>
                        <a:t>2</a:t>
                      </a:r>
                      <a:endParaRPr/>
                    </a:p>
                  </a:txBody>
                  <a:tcPr marT="91425" marB="91425" marR="91425" marL="91425"/>
                </a:tc>
                <a:tc>
                  <a:txBody>
                    <a:bodyPr/>
                    <a:lstStyle/>
                    <a:p>
                      <a:pPr indent="0" lvl="0" marL="0" rtl="0" algn="ctr">
                        <a:spcBef>
                          <a:spcPts val="0"/>
                        </a:spcBef>
                        <a:spcAft>
                          <a:spcPts val="0"/>
                        </a:spcAft>
                        <a:buNone/>
                      </a:pPr>
                      <a:r>
                        <a:rPr lang="vi"/>
                        <a:t>4</a:t>
                      </a:r>
                      <a:endParaRPr/>
                    </a:p>
                  </a:txBody>
                  <a:tcPr marT="91425" marB="91425" marR="91425" marL="91425"/>
                </a:tc>
                <a:tc>
                  <a:txBody>
                    <a:bodyPr/>
                    <a:lstStyle/>
                    <a:p>
                      <a:pPr indent="0" lvl="0" marL="0" rtl="0" algn="ctr">
                        <a:spcBef>
                          <a:spcPts val="0"/>
                        </a:spcBef>
                        <a:spcAft>
                          <a:spcPts val="0"/>
                        </a:spcAft>
                        <a:buNone/>
                      </a:pPr>
                      <a:r>
                        <a:rPr lang="vi"/>
                        <a:t>6</a:t>
                      </a:r>
                      <a:endParaRPr/>
                    </a:p>
                  </a:txBody>
                  <a:tcPr marT="91425" marB="91425" marR="91425" marL="91425"/>
                </a:tc>
                <a:tc>
                  <a:txBody>
                    <a:bodyPr/>
                    <a:lstStyle/>
                    <a:p>
                      <a:pPr indent="0" lvl="0" marL="0" rtl="0" algn="ctr">
                        <a:spcBef>
                          <a:spcPts val="0"/>
                        </a:spcBef>
                        <a:spcAft>
                          <a:spcPts val="0"/>
                        </a:spcAft>
                        <a:buNone/>
                      </a:pPr>
                      <a:r>
                        <a:rPr lang="vi"/>
                        <a:t>8</a:t>
                      </a:r>
                      <a:endParaRPr/>
                    </a:p>
                  </a:txBody>
                  <a:tcPr marT="91425" marB="91425" marR="91425" marL="91425"/>
                </a:tc>
                <a:tc>
                  <a:txBody>
                    <a:bodyPr/>
                    <a:lstStyle/>
                    <a:p>
                      <a:pPr indent="0" lvl="0" marL="0" rtl="0" algn="ctr">
                        <a:spcBef>
                          <a:spcPts val="0"/>
                        </a:spcBef>
                        <a:spcAft>
                          <a:spcPts val="0"/>
                        </a:spcAft>
                        <a:buNone/>
                      </a:pPr>
                      <a:r>
                        <a:rPr lang="vi"/>
                        <a:t>9</a:t>
                      </a:r>
                      <a:endParaRPr/>
                    </a:p>
                  </a:txBody>
                  <a:tcPr marT="91425" marB="91425" marR="91425" marL="91425"/>
                </a:tc>
                <a:tc>
                  <a:txBody>
                    <a:bodyPr/>
                    <a:lstStyle/>
                    <a:p>
                      <a:pPr indent="0" lvl="0" marL="0" rtl="0" algn="ctr">
                        <a:spcBef>
                          <a:spcPts val="0"/>
                        </a:spcBef>
                        <a:spcAft>
                          <a:spcPts val="0"/>
                        </a:spcAft>
                        <a:buNone/>
                      </a:pPr>
                      <a:r>
                        <a:rPr lang="vi"/>
                        <a:t>12</a:t>
                      </a:r>
                      <a:endParaRPr/>
                    </a:p>
                  </a:txBody>
                  <a:tcPr marT="91425" marB="91425" marR="91425" marL="91425"/>
                </a:tc>
                <a:tc>
                  <a:txBody>
                    <a:bodyPr/>
                    <a:lstStyle/>
                    <a:p>
                      <a:pPr indent="0" lvl="0" marL="0" rtl="0" algn="ctr">
                        <a:spcBef>
                          <a:spcPts val="0"/>
                        </a:spcBef>
                        <a:spcAft>
                          <a:spcPts val="0"/>
                        </a:spcAft>
                        <a:buNone/>
                      </a:pPr>
                      <a:r>
                        <a:rPr lang="vi"/>
                        <a:t>15</a:t>
                      </a:r>
                      <a:endParaRPr/>
                    </a:p>
                  </a:txBody>
                  <a:tcPr marT="91425" marB="91425" marR="91425" marL="91425"/>
                </a:tc>
                <a:tc>
                  <a:txBody>
                    <a:bodyPr/>
                    <a:lstStyle/>
                    <a:p>
                      <a:pPr indent="0" lvl="0" marL="0" rtl="0" algn="ctr">
                        <a:spcBef>
                          <a:spcPts val="0"/>
                        </a:spcBef>
                        <a:spcAft>
                          <a:spcPts val="0"/>
                        </a:spcAft>
                        <a:buNone/>
                      </a:pPr>
                      <a:r>
                        <a:rPr lang="vi"/>
                        <a:t>18</a:t>
                      </a:r>
                      <a:endParaRPr/>
                    </a:p>
                  </a:txBody>
                  <a:tcPr marT="91425" marB="91425" marR="91425" marL="91425"/>
                </a:tc>
                <a:tc>
                  <a:txBody>
                    <a:bodyPr/>
                    <a:lstStyle/>
                    <a:p>
                      <a:pPr indent="0" lvl="0" marL="0" rtl="0" algn="ctr">
                        <a:spcBef>
                          <a:spcPts val="0"/>
                        </a:spcBef>
                        <a:spcAft>
                          <a:spcPts val="0"/>
                        </a:spcAft>
                        <a:buNone/>
                      </a:pPr>
                      <a:r>
                        <a:rPr lang="vi"/>
                        <a:t>19</a:t>
                      </a:r>
                      <a:endParaRPr/>
                    </a:p>
                  </a:txBody>
                  <a:tcPr marT="91425" marB="91425" marR="91425" marL="91425"/>
                </a:tc>
                <a:tc>
                  <a:txBody>
                    <a:bodyPr/>
                    <a:lstStyle/>
                    <a:p>
                      <a:pPr indent="0" lvl="0" marL="0" rtl="0" algn="ctr">
                        <a:spcBef>
                          <a:spcPts val="0"/>
                        </a:spcBef>
                        <a:spcAft>
                          <a:spcPts val="0"/>
                        </a:spcAft>
                        <a:buNone/>
                      </a:pPr>
                      <a:r>
                        <a:rPr lang="vi"/>
                        <a:t>34</a:t>
                      </a:r>
                      <a:endParaRPr/>
                    </a:p>
                  </a:txBody>
                  <a:tcPr marT="91425" marB="91425" marR="91425" marL="91425"/>
                </a:tc>
              </a:tr>
            </a:tbl>
          </a:graphicData>
        </a:graphic>
      </p:graphicFrame>
      <p:graphicFrame>
        <p:nvGraphicFramePr>
          <p:cNvPr id="454" name="Google Shape;454;p55"/>
          <p:cNvGraphicFramePr/>
          <p:nvPr/>
        </p:nvGraphicFramePr>
        <p:xfrm>
          <a:off x="7752300" y="2441125"/>
          <a:ext cx="3000000" cy="3000000"/>
        </p:xfrm>
        <a:graphic>
          <a:graphicData uri="http://schemas.openxmlformats.org/drawingml/2006/table">
            <a:tbl>
              <a:tblPr>
                <a:noFill/>
                <a:tableStyleId>{414BBED5-F71B-4442-9386-12663883E801}</a:tableStyleId>
              </a:tblPr>
              <a:tblGrid>
                <a:gridCol w="1080000"/>
              </a:tblGrid>
              <a:tr h="381000">
                <a:tc>
                  <a:txBody>
                    <a:bodyPr/>
                    <a:lstStyle/>
                    <a:p>
                      <a:pPr indent="0" lvl="0" marL="0" rtl="0" algn="ctr">
                        <a:spcBef>
                          <a:spcPts val="0"/>
                        </a:spcBef>
                        <a:spcAft>
                          <a:spcPts val="0"/>
                        </a:spcAft>
                        <a:buNone/>
                      </a:pPr>
                      <a:r>
                        <a:rPr lang="vi"/>
                        <a:t>0xa1</a:t>
                      </a:r>
                      <a:endParaRPr/>
                    </a:p>
                  </a:txBody>
                  <a:tcPr marT="91425" marB="91425" marR="91425" marL="91425"/>
                </a:tc>
              </a:tr>
              <a:tr h="381000">
                <a:tc>
                  <a:txBody>
                    <a:bodyPr/>
                    <a:lstStyle/>
                    <a:p>
                      <a:pPr indent="0" lvl="0" marL="0" rtl="0" algn="ctr">
                        <a:spcBef>
                          <a:spcPts val="0"/>
                        </a:spcBef>
                        <a:spcAft>
                          <a:spcPts val="0"/>
                        </a:spcAft>
                        <a:buNone/>
                      </a:pPr>
                      <a:r>
                        <a:rPr lang="vi"/>
                        <a:t>12</a:t>
                      </a:r>
                      <a:endParaRPr/>
                    </a:p>
                  </a:txBody>
                  <a:tcPr marT="91425" marB="91425" marR="91425" marL="91425"/>
                </a:tc>
              </a:tr>
              <a:tr h="381000">
                <a:tc>
                  <a:txBody>
                    <a:bodyPr/>
                    <a:lstStyle/>
                    <a:p>
                      <a:pPr indent="0" lvl="0" marL="0" rtl="0" algn="ctr">
                        <a:spcBef>
                          <a:spcPts val="0"/>
                        </a:spcBef>
                        <a:spcAft>
                          <a:spcPts val="0"/>
                        </a:spcAft>
                        <a:buNone/>
                      </a:pPr>
                      <a:r>
                        <a:rPr lang="vi"/>
                        <a:t>0xb2</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t/>
                      </a:r>
                      <a:endParaRPr/>
                    </a:p>
                  </a:txBody>
                  <a:tcPr marT="91425" marB="91425" marR="91425" marL="91425">
                    <a:solidFill>
                      <a:schemeClr val="lt1"/>
                    </a:solidFill>
                  </a:tcPr>
                </a:tc>
              </a:tr>
            </a:tbl>
          </a:graphicData>
        </a:graphic>
      </p:graphicFrame>
      <p:graphicFrame>
        <p:nvGraphicFramePr>
          <p:cNvPr id="455" name="Google Shape;455;p55"/>
          <p:cNvGraphicFramePr/>
          <p:nvPr/>
        </p:nvGraphicFramePr>
        <p:xfrm>
          <a:off x="3845800" y="3558700"/>
          <a:ext cx="3000000" cy="3000000"/>
        </p:xfrm>
        <a:graphic>
          <a:graphicData uri="http://schemas.openxmlformats.org/drawingml/2006/table">
            <a:tbl>
              <a:tblPr>
                <a:noFill/>
                <a:tableStyleId>{414BBED5-F71B-4442-9386-12663883E801}</a:tableStyleId>
              </a:tblPr>
              <a:tblGrid>
                <a:gridCol w="1080000"/>
              </a:tblGrid>
              <a:tr h="381000">
                <a:tc>
                  <a:txBody>
                    <a:bodyPr/>
                    <a:lstStyle/>
                    <a:p>
                      <a:pPr indent="0" lvl="0" marL="0" rtl="0" algn="ctr">
                        <a:spcBef>
                          <a:spcPts val="0"/>
                        </a:spcBef>
                        <a:spcAft>
                          <a:spcPts val="0"/>
                        </a:spcAft>
                        <a:buNone/>
                      </a:pPr>
                      <a:r>
                        <a:rPr lang="vi"/>
                        <a:t>0xb2</a:t>
                      </a:r>
                      <a:endParaRPr/>
                    </a:p>
                  </a:txBody>
                  <a:tcPr marT="91425" marB="91425" marR="91425" marL="91425"/>
                </a:tc>
              </a:tr>
              <a:tr h="381000">
                <a:tc>
                  <a:txBody>
                    <a:bodyPr/>
                    <a:lstStyle/>
                    <a:p>
                      <a:pPr indent="0" lvl="0" marL="0" rtl="0" algn="ctr">
                        <a:spcBef>
                          <a:spcPts val="0"/>
                        </a:spcBef>
                        <a:spcAft>
                          <a:spcPts val="0"/>
                        </a:spcAft>
                        <a:buNone/>
                      </a:pPr>
                      <a:r>
                        <a:rPr lang="vi"/>
                        <a:t>6</a:t>
                      </a:r>
                      <a:endParaRPr/>
                    </a:p>
                  </a:txBody>
                  <a:tcPr marT="91425" marB="91425" marR="91425" marL="91425"/>
                </a:tc>
              </a:tr>
              <a:tr h="381000">
                <a:tc>
                  <a:txBody>
                    <a:bodyPr/>
                    <a:lstStyle/>
                    <a:p>
                      <a:pPr indent="0" lvl="0" marL="0" rtl="0" algn="ctr">
                        <a:spcBef>
                          <a:spcPts val="0"/>
                        </a:spcBef>
                        <a:spcAft>
                          <a:spcPts val="0"/>
                        </a:spcAft>
                        <a:buNone/>
                      </a:pPr>
                      <a:r>
                        <a:rPr lang="vi"/>
                        <a:t>0xd3</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rPr lang="vi"/>
                        <a:t>0xf2</a:t>
                      </a:r>
                      <a:endParaRPr/>
                    </a:p>
                  </a:txBody>
                  <a:tcPr marT="91425" marB="91425" marR="91425" marL="91425">
                    <a:solidFill>
                      <a:schemeClr val="lt1"/>
                    </a:solidFill>
                  </a:tcPr>
                </a:tc>
              </a:tr>
            </a:tbl>
          </a:graphicData>
        </a:graphic>
      </p:graphicFrame>
      <p:graphicFrame>
        <p:nvGraphicFramePr>
          <p:cNvPr id="456" name="Google Shape;456;p55"/>
          <p:cNvGraphicFramePr/>
          <p:nvPr/>
        </p:nvGraphicFramePr>
        <p:xfrm>
          <a:off x="2061400" y="3558700"/>
          <a:ext cx="3000000" cy="3000000"/>
        </p:xfrm>
        <a:graphic>
          <a:graphicData uri="http://schemas.openxmlformats.org/drawingml/2006/table">
            <a:tbl>
              <a:tblPr>
                <a:noFill/>
                <a:tableStyleId>{414BBED5-F71B-4442-9386-12663883E801}</a:tableStyleId>
              </a:tblPr>
              <a:tblGrid>
                <a:gridCol w="1080000"/>
              </a:tblGrid>
              <a:tr h="381000">
                <a:tc>
                  <a:txBody>
                    <a:bodyPr/>
                    <a:lstStyle/>
                    <a:p>
                      <a:pPr indent="0" lvl="0" marL="0" rtl="0" algn="ctr">
                        <a:spcBef>
                          <a:spcPts val="0"/>
                        </a:spcBef>
                        <a:spcAft>
                          <a:spcPts val="0"/>
                        </a:spcAft>
                        <a:buNone/>
                      </a:pPr>
                      <a:r>
                        <a:rPr lang="vi"/>
                        <a:t>0xd3</a:t>
                      </a:r>
                      <a:endParaRPr/>
                    </a:p>
                  </a:txBody>
                  <a:tcPr marT="91425" marB="91425" marR="91425" marL="91425"/>
                </a:tc>
              </a:tr>
              <a:tr h="381000">
                <a:tc>
                  <a:txBody>
                    <a:bodyPr/>
                    <a:lstStyle/>
                    <a:p>
                      <a:pPr indent="0" lvl="0" marL="0" rtl="0" algn="ctr">
                        <a:spcBef>
                          <a:spcPts val="0"/>
                        </a:spcBef>
                        <a:spcAft>
                          <a:spcPts val="0"/>
                        </a:spcAft>
                        <a:buNone/>
                      </a:pPr>
                      <a:r>
                        <a:rPr lang="vi"/>
                        <a:t>4</a:t>
                      </a:r>
                      <a:endParaRPr/>
                    </a:p>
                  </a:txBody>
                  <a:tcPr marT="91425" marB="91425" marR="91425" marL="91425"/>
                </a:tc>
              </a:tr>
              <a:tr h="381000">
                <a:tc>
                  <a:txBody>
                    <a:bodyPr/>
                    <a:lstStyle/>
                    <a:p>
                      <a:pPr indent="0" lvl="0" marL="0" rtl="0" algn="ctr">
                        <a:spcBef>
                          <a:spcPts val="0"/>
                        </a:spcBef>
                        <a:spcAft>
                          <a:spcPts val="0"/>
                        </a:spcAft>
                        <a:buNone/>
                      </a:pPr>
                      <a:r>
                        <a:rPr lang="vi"/>
                        <a:t>0x14</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rPr lang="vi"/>
                        <a:t>NULL</a:t>
                      </a:r>
                      <a:endParaRPr/>
                    </a:p>
                  </a:txBody>
                  <a:tcPr marT="91425" marB="91425" marR="91425" marL="91425">
                    <a:solidFill>
                      <a:schemeClr val="lt1"/>
                    </a:solidFill>
                  </a:tcPr>
                </a:tc>
              </a:tr>
            </a:tbl>
          </a:graphicData>
        </a:graphic>
      </p:graphicFrame>
      <p:graphicFrame>
        <p:nvGraphicFramePr>
          <p:cNvPr id="457" name="Google Shape;457;p55"/>
          <p:cNvGraphicFramePr/>
          <p:nvPr/>
        </p:nvGraphicFramePr>
        <p:xfrm>
          <a:off x="652750" y="3558700"/>
          <a:ext cx="3000000" cy="3000000"/>
        </p:xfrm>
        <a:graphic>
          <a:graphicData uri="http://schemas.openxmlformats.org/drawingml/2006/table">
            <a:tbl>
              <a:tblPr>
                <a:noFill/>
                <a:tableStyleId>{414BBED5-F71B-4442-9386-12663883E801}</a:tableStyleId>
              </a:tblPr>
              <a:tblGrid>
                <a:gridCol w="1080000"/>
              </a:tblGrid>
              <a:tr h="381000">
                <a:tc>
                  <a:txBody>
                    <a:bodyPr/>
                    <a:lstStyle/>
                    <a:p>
                      <a:pPr indent="0" lvl="0" marL="0" rtl="0" algn="ctr">
                        <a:spcBef>
                          <a:spcPts val="0"/>
                        </a:spcBef>
                        <a:spcAft>
                          <a:spcPts val="0"/>
                        </a:spcAft>
                        <a:buNone/>
                      </a:pPr>
                      <a:r>
                        <a:rPr lang="vi"/>
                        <a:t>0x14</a:t>
                      </a:r>
                      <a:endParaRPr/>
                    </a:p>
                  </a:txBody>
                  <a:tcPr marT="91425" marB="91425" marR="91425" marL="91425"/>
                </a:tc>
              </a:tr>
              <a:tr h="381000">
                <a:tc>
                  <a:txBody>
                    <a:bodyPr/>
                    <a:lstStyle/>
                    <a:p>
                      <a:pPr indent="0" lvl="0" marL="0" rtl="0" algn="ctr">
                        <a:spcBef>
                          <a:spcPts val="0"/>
                        </a:spcBef>
                        <a:spcAft>
                          <a:spcPts val="0"/>
                        </a:spcAft>
                        <a:buNone/>
                      </a:pPr>
                      <a:r>
                        <a:rPr lang="vi"/>
                        <a:t>2</a:t>
                      </a:r>
                      <a:endParaRPr/>
                    </a:p>
                  </a:txBody>
                  <a:tcPr marT="91425" marB="91425" marR="91425" marL="91425"/>
                </a:tc>
              </a:tr>
              <a:tr h="381000">
                <a:tc>
                  <a:txBody>
                    <a:bodyPr/>
                    <a:lstStyle/>
                    <a:p>
                      <a:pPr indent="0" lvl="0" marL="0" rtl="0" algn="ctr">
                        <a:spcBef>
                          <a:spcPts val="0"/>
                        </a:spcBef>
                        <a:spcAft>
                          <a:spcPts val="0"/>
                        </a:spcAft>
                        <a:buNone/>
                      </a:pPr>
                      <a:r>
                        <a:rPr lang="vi"/>
                        <a:t>NULL</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rPr lang="vi"/>
                        <a:t>NULL</a:t>
                      </a:r>
                      <a:endParaRPr/>
                    </a:p>
                  </a:txBody>
                  <a:tcPr marT="91425" marB="91425" marR="91425" marL="91425">
                    <a:solidFill>
                      <a:schemeClr val="lt1"/>
                    </a:solidFill>
                  </a:tcPr>
                </a:tc>
              </a:tr>
            </a:tbl>
          </a:graphicData>
        </a:graphic>
      </p:graphicFrame>
      <p:sp>
        <p:nvSpPr>
          <p:cNvPr id="458" name="Google Shape;458;p55"/>
          <p:cNvSpPr/>
          <p:nvPr/>
        </p:nvSpPr>
        <p:spPr>
          <a:xfrm>
            <a:off x="4143950" y="2441125"/>
            <a:ext cx="226500" cy="6606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9" name="Google Shape;459;p55"/>
          <p:cNvSpPr txBox="1"/>
          <p:nvPr/>
        </p:nvSpPr>
        <p:spPr>
          <a:xfrm>
            <a:off x="4021950" y="3043725"/>
            <a:ext cx="6861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end</a:t>
            </a:r>
            <a:r>
              <a:rPr lang="vi" sz="1800">
                <a:solidFill>
                  <a:schemeClr val="dk2"/>
                </a:solidFill>
              </a:rPr>
              <a:t> </a:t>
            </a:r>
            <a:endParaRPr sz="1800">
              <a:solidFill>
                <a:schemeClr val="dk2"/>
              </a:solidFill>
            </a:endParaRPr>
          </a:p>
        </p:txBody>
      </p:sp>
      <p:graphicFrame>
        <p:nvGraphicFramePr>
          <p:cNvPr id="460" name="Google Shape;460;p55"/>
          <p:cNvGraphicFramePr/>
          <p:nvPr/>
        </p:nvGraphicFramePr>
        <p:xfrm>
          <a:off x="6370550" y="3589100"/>
          <a:ext cx="3000000" cy="3000000"/>
        </p:xfrm>
        <a:graphic>
          <a:graphicData uri="http://schemas.openxmlformats.org/drawingml/2006/table">
            <a:tbl>
              <a:tblPr>
                <a:noFill/>
                <a:tableStyleId>{414BBED5-F71B-4442-9386-12663883E801}</a:tableStyleId>
              </a:tblPr>
              <a:tblGrid>
                <a:gridCol w="1080000"/>
              </a:tblGrid>
              <a:tr h="381000">
                <a:tc>
                  <a:txBody>
                    <a:bodyPr/>
                    <a:lstStyle/>
                    <a:p>
                      <a:pPr indent="0" lvl="0" marL="0" rtl="0" algn="ctr">
                        <a:spcBef>
                          <a:spcPts val="0"/>
                        </a:spcBef>
                        <a:spcAft>
                          <a:spcPts val="0"/>
                        </a:spcAft>
                        <a:buNone/>
                      </a:pPr>
                      <a:r>
                        <a:rPr lang="vi"/>
                        <a:t>0xf2</a:t>
                      </a:r>
                      <a:endParaRPr/>
                    </a:p>
                  </a:txBody>
                  <a:tcPr marT="91425" marB="91425" marR="91425" marL="91425"/>
                </a:tc>
              </a:tr>
              <a:tr h="381000">
                <a:tc>
                  <a:txBody>
                    <a:bodyPr/>
                    <a:lstStyle/>
                    <a:p>
                      <a:pPr indent="0" lvl="0" marL="0" rtl="0" algn="ctr">
                        <a:spcBef>
                          <a:spcPts val="0"/>
                        </a:spcBef>
                        <a:spcAft>
                          <a:spcPts val="0"/>
                        </a:spcAft>
                        <a:buNone/>
                      </a:pPr>
                      <a:r>
                        <a:rPr lang="vi"/>
                        <a:t>9</a:t>
                      </a:r>
                      <a:endParaRPr/>
                    </a:p>
                  </a:txBody>
                  <a:tcPr marT="91425" marB="91425" marR="91425" marL="91425"/>
                </a:tc>
              </a:tr>
              <a:tr h="381000">
                <a:tc>
                  <a:txBody>
                    <a:bodyPr/>
                    <a:lstStyle/>
                    <a:p>
                      <a:pPr indent="0" lvl="0" marL="0" rtl="0" algn="ctr">
                        <a:spcBef>
                          <a:spcPts val="0"/>
                        </a:spcBef>
                        <a:spcAft>
                          <a:spcPts val="0"/>
                        </a:spcAft>
                        <a:buNone/>
                      </a:pPr>
                      <a:r>
                        <a:rPr lang="vi"/>
                        <a:t>0xd7</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rPr lang="vi"/>
                        <a:t>NULL</a:t>
                      </a:r>
                      <a:endParaRPr/>
                    </a:p>
                  </a:txBody>
                  <a:tcPr marT="91425" marB="91425" marR="91425" marL="91425">
                    <a:solidFill>
                      <a:schemeClr val="lt1"/>
                    </a:solidFill>
                  </a:tcPr>
                </a:tc>
              </a:tr>
            </a:tbl>
          </a:graphicData>
        </a:graphic>
      </p:graphicFrame>
      <p:graphicFrame>
        <p:nvGraphicFramePr>
          <p:cNvPr id="461" name="Google Shape;461;p55"/>
          <p:cNvGraphicFramePr/>
          <p:nvPr/>
        </p:nvGraphicFramePr>
        <p:xfrm>
          <a:off x="5141200" y="3558700"/>
          <a:ext cx="3000000" cy="3000000"/>
        </p:xfrm>
        <a:graphic>
          <a:graphicData uri="http://schemas.openxmlformats.org/drawingml/2006/table">
            <a:tbl>
              <a:tblPr>
                <a:noFill/>
                <a:tableStyleId>{414BBED5-F71B-4442-9386-12663883E801}</a:tableStyleId>
              </a:tblPr>
              <a:tblGrid>
                <a:gridCol w="1080000"/>
              </a:tblGrid>
              <a:tr h="381000">
                <a:tc>
                  <a:txBody>
                    <a:bodyPr/>
                    <a:lstStyle/>
                    <a:p>
                      <a:pPr indent="0" lvl="0" marL="0" rtl="0" algn="ctr">
                        <a:spcBef>
                          <a:spcPts val="0"/>
                        </a:spcBef>
                        <a:spcAft>
                          <a:spcPts val="0"/>
                        </a:spcAft>
                        <a:buNone/>
                      </a:pPr>
                      <a:r>
                        <a:rPr lang="vi"/>
                        <a:t>0xd7</a:t>
                      </a:r>
                      <a:endParaRPr/>
                    </a:p>
                  </a:txBody>
                  <a:tcPr marT="91425" marB="91425" marR="91425" marL="91425"/>
                </a:tc>
              </a:tr>
              <a:tr h="381000">
                <a:tc>
                  <a:txBody>
                    <a:bodyPr/>
                    <a:lstStyle/>
                    <a:p>
                      <a:pPr indent="0" lvl="0" marL="0" rtl="0" algn="ctr">
                        <a:spcBef>
                          <a:spcPts val="0"/>
                        </a:spcBef>
                        <a:spcAft>
                          <a:spcPts val="0"/>
                        </a:spcAft>
                        <a:buNone/>
                      </a:pPr>
                      <a:r>
                        <a:rPr lang="vi"/>
                        <a:t>8</a:t>
                      </a:r>
                      <a:endParaRPr/>
                    </a:p>
                  </a:txBody>
                  <a:tcPr marT="91425" marB="91425" marR="91425" marL="91425"/>
                </a:tc>
              </a:tr>
              <a:tr h="381000">
                <a:tc>
                  <a:txBody>
                    <a:bodyPr/>
                    <a:lstStyle/>
                    <a:p>
                      <a:pPr indent="0" lvl="0" marL="0" rtl="0" algn="ctr">
                        <a:spcBef>
                          <a:spcPts val="0"/>
                        </a:spcBef>
                        <a:spcAft>
                          <a:spcPts val="0"/>
                        </a:spcAft>
                        <a:buNone/>
                      </a:pPr>
                      <a:r>
                        <a:rPr lang="vi"/>
                        <a:t>NULL</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rPr lang="vi"/>
                        <a:t>NULL</a:t>
                      </a:r>
                      <a:endParaRPr/>
                    </a:p>
                  </a:txBody>
                  <a:tcPr marT="91425" marB="91425" marR="91425" marL="91425">
                    <a:solidFill>
                      <a:schemeClr val="lt1"/>
                    </a:solidFill>
                  </a:tcPr>
                </a:tc>
              </a:tr>
            </a:tbl>
          </a:graphicData>
        </a:graphic>
      </p:graphicFrame>
      <p:sp>
        <p:nvSpPr>
          <p:cNvPr id="462" name="Google Shape;462;p55"/>
          <p:cNvSpPr/>
          <p:nvPr/>
        </p:nvSpPr>
        <p:spPr>
          <a:xfrm>
            <a:off x="4905950" y="2441125"/>
            <a:ext cx="226500" cy="6606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3" name="Google Shape;463;p55"/>
          <p:cNvSpPr txBox="1"/>
          <p:nvPr/>
        </p:nvSpPr>
        <p:spPr>
          <a:xfrm>
            <a:off x="4783950" y="3043725"/>
            <a:ext cx="686100" cy="2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rPr>
              <a:t>start </a:t>
            </a:r>
            <a:endParaRPr sz="1800">
              <a:solidFill>
                <a:schemeClr val="dk2"/>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56"/>
          <p:cNvSpPr txBox="1"/>
          <p:nvPr>
            <p:ph type="ctrTitle"/>
          </p:nvPr>
        </p:nvSpPr>
        <p:spPr>
          <a:xfrm>
            <a:off x="311700" y="744575"/>
            <a:ext cx="8520600" cy="5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800"/>
              <a:t>Binary search</a:t>
            </a:r>
            <a:endParaRPr sz="2800"/>
          </a:p>
        </p:txBody>
      </p:sp>
      <p:graphicFrame>
        <p:nvGraphicFramePr>
          <p:cNvPr id="469" name="Google Shape;469;p56"/>
          <p:cNvGraphicFramePr/>
          <p:nvPr/>
        </p:nvGraphicFramePr>
        <p:xfrm>
          <a:off x="5051275" y="194550"/>
          <a:ext cx="3000000" cy="3000000"/>
        </p:xfrm>
        <a:graphic>
          <a:graphicData uri="http://schemas.openxmlformats.org/drawingml/2006/table">
            <a:tbl>
              <a:tblPr>
                <a:noFill/>
                <a:tableStyleId>{414BBED5-F71B-4442-9386-12663883E801}</a:tableStyleId>
              </a:tblPr>
              <a:tblGrid>
                <a:gridCol w="1080000"/>
              </a:tblGrid>
              <a:tr h="381000">
                <a:tc>
                  <a:txBody>
                    <a:bodyPr/>
                    <a:lstStyle/>
                    <a:p>
                      <a:pPr indent="0" lvl="0" marL="0" rtl="0" algn="ctr">
                        <a:spcBef>
                          <a:spcPts val="0"/>
                        </a:spcBef>
                        <a:spcAft>
                          <a:spcPts val="0"/>
                        </a:spcAft>
                        <a:buNone/>
                      </a:pPr>
                      <a:r>
                        <a:rPr lang="vi"/>
                        <a:t>0xa1</a:t>
                      </a:r>
                      <a:endParaRPr/>
                    </a:p>
                  </a:txBody>
                  <a:tcPr marT="91425" marB="91425" marR="91425" marL="91425"/>
                </a:tc>
              </a:tr>
              <a:tr h="381000">
                <a:tc>
                  <a:txBody>
                    <a:bodyPr/>
                    <a:lstStyle/>
                    <a:p>
                      <a:pPr indent="0" lvl="0" marL="0" rtl="0" algn="ctr">
                        <a:spcBef>
                          <a:spcPts val="0"/>
                        </a:spcBef>
                        <a:spcAft>
                          <a:spcPts val="0"/>
                        </a:spcAft>
                        <a:buNone/>
                      </a:pPr>
                      <a:r>
                        <a:rPr lang="vi"/>
                        <a:t>12</a:t>
                      </a:r>
                      <a:endParaRPr/>
                    </a:p>
                  </a:txBody>
                  <a:tcPr marT="91425" marB="91425" marR="91425" marL="91425"/>
                </a:tc>
              </a:tr>
              <a:tr h="381000">
                <a:tc>
                  <a:txBody>
                    <a:bodyPr/>
                    <a:lstStyle/>
                    <a:p>
                      <a:pPr indent="0" lvl="0" marL="0" rtl="0" algn="ctr">
                        <a:spcBef>
                          <a:spcPts val="0"/>
                        </a:spcBef>
                        <a:spcAft>
                          <a:spcPts val="0"/>
                        </a:spcAft>
                        <a:buNone/>
                      </a:pPr>
                      <a:r>
                        <a:rPr lang="vi"/>
                        <a:t>0xb2</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t/>
                      </a:r>
                      <a:endParaRPr/>
                    </a:p>
                  </a:txBody>
                  <a:tcPr marT="91425" marB="91425" marR="91425" marL="91425">
                    <a:solidFill>
                      <a:schemeClr val="lt1"/>
                    </a:solidFill>
                  </a:tcPr>
                </a:tc>
              </a:tr>
            </a:tbl>
          </a:graphicData>
        </a:graphic>
      </p:graphicFrame>
      <p:graphicFrame>
        <p:nvGraphicFramePr>
          <p:cNvPr id="470" name="Google Shape;470;p56"/>
          <p:cNvGraphicFramePr/>
          <p:nvPr/>
        </p:nvGraphicFramePr>
        <p:xfrm>
          <a:off x="3421100" y="1293575"/>
          <a:ext cx="3000000" cy="3000000"/>
        </p:xfrm>
        <a:graphic>
          <a:graphicData uri="http://schemas.openxmlformats.org/drawingml/2006/table">
            <a:tbl>
              <a:tblPr>
                <a:noFill/>
                <a:tableStyleId>{414BBED5-F71B-4442-9386-12663883E801}</a:tableStyleId>
              </a:tblPr>
              <a:tblGrid>
                <a:gridCol w="1080000"/>
              </a:tblGrid>
              <a:tr h="381000">
                <a:tc>
                  <a:txBody>
                    <a:bodyPr/>
                    <a:lstStyle/>
                    <a:p>
                      <a:pPr indent="0" lvl="0" marL="0" rtl="0" algn="ctr">
                        <a:spcBef>
                          <a:spcPts val="0"/>
                        </a:spcBef>
                        <a:spcAft>
                          <a:spcPts val="0"/>
                        </a:spcAft>
                        <a:buNone/>
                      </a:pPr>
                      <a:r>
                        <a:rPr lang="vi"/>
                        <a:t>0xb2</a:t>
                      </a:r>
                      <a:endParaRPr/>
                    </a:p>
                  </a:txBody>
                  <a:tcPr marT="91425" marB="91425" marR="91425" marL="91425"/>
                </a:tc>
              </a:tr>
              <a:tr h="381000">
                <a:tc>
                  <a:txBody>
                    <a:bodyPr/>
                    <a:lstStyle/>
                    <a:p>
                      <a:pPr indent="0" lvl="0" marL="0" rtl="0" algn="ctr">
                        <a:spcBef>
                          <a:spcPts val="0"/>
                        </a:spcBef>
                        <a:spcAft>
                          <a:spcPts val="0"/>
                        </a:spcAft>
                        <a:buNone/>
                      </a:pPr>
                      <a:r>
                        <a:rPr lang="vi"/>
                        <a:t>6</a:t>
                      </a:r>
                      <a:endParaRPr/>
                    </a:p>
                  </a:txBody>
                  <a:tcPr marT="91425" marB="91425" marR="91425" marL="91425"/>
                </a:tc>
              </a:tr>
              <a:tr h="381000">
                <a:tc>
                  <a:txBody>
                    <a:bodyPr/>
                    <a:lstStyle/>
                    <a:p>
                      <a:pPr indent="0" lvl="0" marL="0" rtl="0" algn="ctr">
                        <a:spcBef>
                          <a:spcPts val="0"/>
                        </a:spcBef>
                        <a:spcAft>
                          <a:spcPts val="0"/>
                        </a:spcAft>
                        <a:buNone/>
                      </a:pPr>
                      <a:r>
                        <a:rPr lang="vi"/>
                        <a:t>0xd3</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rPr lang="vi"/>
                        <a:t>0xf2</a:t>
                      </a:r>
                      <a:endParaRPr/>
                    </a:p>
                  </a:txBody>
                  <a:tcPr marT="91425" marB="91425" marR="91425" marL="91425">
                    <a:solidFill>
                      <a:schemeClr val="lt1"/>
                    </a:solidFill>
                  </a:tcPr>
                </a:tc>
              </a:tr>
            </a:tbl>
          </a:graphicData>
        </a:graphic>
      </p:graphicFrame>
      <p:graphicFrame>
        <p:nvGraphicFramePr>
          <p:cNvPr id="471" name="Google Shape;471;p56"/>
          <p:cNvGraphicFramePr/>
          <p:nvPr/>
        </p:nvGraphicFramePr>
        <p:xfrm>
          <a:off x="1854475" y="2085975"/>
          <a:ext cx="3000000" cy="3000000"/>
        </p:xfrm>
        <a:graphic>
          <a:graphicData uri="http://schemas.openxmlformats.org/drawingml/2006/table">
            <a:tbl>
              <a:tblPr>
                <a:noFill/>
                <a:tableStyleId>{414BBED5-F71B-4442-9386-12663883E801}</a:tableStyleId>
              </a:tblPr>
              <a:tblGrid>
                <a:gridCol w="1080000"/>
              </a:tblGrid>
              <a:tr h="381000">
                <a:tc>
                  <a:txBody>
                    <a:bodyPr/>
                    <a:lstStyle/>
                    <a:p>
                      <a:pPr indent="0" lvl="0" marL="0" rtl="0" algn="ctr">
                        <a:spcBef>
                          <a:spcPts val="0"/>
                        </a:spcBef>
                        <a:spcAft>
                          <a:spcPts val="0"/>
                        </a:spcAft>
                        <a:buNone/>
                      </a:pPr>
                      <a:r>
                        <a:rPr lang="vi"/>
                        <a:t>0xd3</a:t>
                      </a:r>
                      <a:endParaRPr/>
                    </a:p>
                  </a:txBody>
                  <a:tcPr marT="91425" marB="91425" marR="91425" marL="91425"/>
                </a:tc>
              </a:tr>
              <a:tr h="381000">
                <a:tc>
                  <a:txBody>
                    <a:bodyPr/>
                    <a:lstStyle/>
                    <a:p>
                      <a:pPr indent="0" lvl="0" marL="0" rtl="0" algn="ctr">
                        <a:spcBef>
                          <a:spcPts val="0"/>
                        </a:spcBef>
                        <a:spcAft>
                          <a:spcPts val="0"/>
                        </a:spcAft>
                        <a:buNone/>
                      </a:pPr>
                      <a:r>
                        <a:rPr lang="vi"/>
                        <a:t>4</a:t>
                      </a:r>
                      <a:endParaRPr/>
                    </a:p>
                  </a:txBody>
                  <a:tcPr marT="91425" marB="91425" marR="91425" marL="91425"/>
                </a:tc>
              </a:tr>
              <a:tr h="381000">
                <a:tc>
                  <a:txBody>
                    <a:bodyPr/>
                    <a:lstStyle/>
                    <a:p>
                      <a:pPr indent="0" lvl="0" marL="0" rtl="0" algn="ctr">
                        <a:spcBef>
                          <a:spcPts val="0"/>
                        </a:spcBef>
                        <a:spcAft>
                          <a:spcPts val="0"/>
                        </a:spcAft>
                        <a:buNone/>
                      </a:pPr>
                      <a:r>
                        <a:rPr lang="vi"/>
                        <a:t>0x14</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rPr lang="vi"/>
                        <a:t>NULL</a:t>
                      </a:r>
                      <a:endParaRPr/>
                    </a:p>
                  </a:txBody>
                  <a:tcPr marT="91425" marB="91425" marR="91425" marL="91425">
                    <a:solidFill>
                      <a:schemeClr val="lt1"/>
                    </a:solidFill>
                  </a:tcPr>
                </a:tc>
              </a:tr>
            </a:tbl>
          </a:graphicData>
        </a:graphic>
      </p:graphicFrame>
      <p:graphicFrame>
        <p:nvGraphicFramePr>
          <p:cNvPr id="472" name="Google Shape;472;p56"/>
          <p:cNvGraphicFramePr/>
          <p:nvPr/>
        </p:nvGraphicFramePr>
        <p:xfrm>
          <a:off x="311700" y="2878375"/>
          <a:ext cx="3000000" cy="3000000"/>
        </p:xfrm>
        <a:graphic>
          <a:graphicData uri="http://schemas.openxmlformats.org/drawingml/2006/table">
            <a:tbl>
              <a:tblPr>
                <a:noFill/>
                <a:tableStyleId>{414BBED5-F71B-4442-9386-12663883E801}</a:tableStyleId>
              </a:tblPr>
              <a:tblGrid>
                <a:gridCol w="1080000"/>
              </a:tblGrid>
              <a:tr h="381000">
                <a:tc>
                  <a:txBody>
                    <a:bodyPr/>
                    <a:lstStyle/>
                    <a:p>
                      <a:pPr indent="0" lvl="0" marL="0" rtl="0" algn="ctr">
                        <a:spcBef>
                          <a:spcPts val="0"/>
                        </a:spcBef>
                        <a:spcAft>
                          <a:spcPts val="0"/>
                        </a:spcAft>
                        <a:buNone/>
                      </a:pPr>
                      <a:r>
                        <a:rPr lang="vi"/>
                        <a:t>0x14</a:t>
                      </a:r>
                      <a:endParaRPr/>
                    </a:p>
                  </a:txBody>
                  <a:tcPr marT="91425" marB="91425" marR="91425" marL="91425"/>
                </a:tc>
              </a:tr>
              <a:tr h="381000">
                <a:tc>
                  <a:txBody>
                    <a:bodyPr/>
                    <a:lstStyle/>
                    <a:p>
                      <a:pPr indent="0" lvl="0" marL="0" rtl="0" algn="ctr">
                        <a:spcBef>
                          <a:spcPts val="0"/>
                        </a:spcBef>
                        <a:spcAft>
                          <a:spcPts val="0"/>
                        </a:spcAft>
                        <a:buNone/>
                      </a:pPr>
                      <a:r>
                        <a:rPr lang="vi"/>
                        <a:t>2</a:t>
                      </a:r>
                      <a:endParaRPr/>
                    </a:p>
                  </a:txBody>
                  <a:tcPr marT="91425" marB="91425" marR="91425" marL="91425"/>
                </a:tc>
              </a:tr>
              <a:tr h="381000">
                <a:tc>
                  <a:txBody>
                    <a:bodyPr/>
                    <a:lstStyle/>
                    <a:p>
                      <a:pPr indent="0" lvl="0" marL="0" rtl="0" algn="ctr">
                        <a:spcBef>
                          <a:spcPts val="0"/>
                        </a:spcBef>
                        <a:spcAft>
                          <a:spcPts val="0"/>
                        </a:spcAft>
                        <a:buNone/>
                      </a:pPr>
                      <a:r>
                        <a:rPr lang="vi"/>
                        <a:t>NULL</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rPr lang="vi"/>
                        <a:t>NULL</a:t>
                      </a:r>
                      <a:endParaRPr/>
                    </a:p>
                  </a:txBody>
                  <a:tcPr marT="91425" marB="91425" marR="91425" marL="91425">
                    <a:solidFill>
                      <a:schemeClr val="lt1"/>
                    </a:solidFill>
                  </a:tcPr>
                </a:tc>
              </a:tr>
            </a:tbl>
          </a:graphicData>
        </a:graphic>
      </p:graphicFrame>
      <p:graphicFrame>
        <p:nvGraphicFramePr>
          <p:cNvPr id="473" name="Google Shape;473;p56"/>
          <p:cNvGraphicFramePr/>
          <p:nvPr/>
        </p:nvGraphicFramePr>
        <p:xfrm>
          <a:off x="4860550" y="2085975"/>
          <a:ext cx="3000000" cy="3000000"/>
        </p:xfrm>
        <a:graphic>
          <a:graphicData uri="http://schemas.openxmlformats.org/drawingml/2006/table">
            <a:tbl>
              <a:tblPr>
                <a:noFill/>
                <a:tableStyleId>{414BBED5-F71B-4442-9386-12663883E801}</a:tableStyleId>
              </a:tblPr>
              <a:tblGrid>
                <a:gridCol w="1080000"/>
              </a:tblGrid>
              <a:tr h="381000">
                <a:tc>
                  <a:txBody>
                    <a:bodyPr/>
                    <a:lstStyle/>
                    <a:p>
                      <a:pPr indent="0" lvl="0" marL="0" rtl="0" algn="ctr">
                        <a:spcBef>
                          <a:spcPts val="0"/>
                        </a:spcBef>
                        <a:spcAft>
                          <a:spcPts val="0"/>
                        </a:spcAft>
                        <a:buNone/>
                      </a:pPr>
                      <a:r>
                        <a:rPr lang="vi"/>
                        <a:t>0xf2</a:t>
                      </a:r>
                      <a:endParaRPr/>
                    </a:p>
                  </a:txBody>
                  <a:tcPr marT="91425" marB="91425" marR="91425" marL="91425"/>
                </a:tc>
              </a:tr>
              <a:tr h="381000">
                <a:tc>
                  <a:txBody>
                    <a:bodyPr/>
                    <a:lstStyle/>
                    <a:p>
                      <a:pPr indent="0" lvl="0" marL="0" rtl="0" algn="ctr">
                        <a:spcBef>
                          <a:spcPts val="0"/>
                        </a:spcBef>
                        <a:spcAft>
                          <a:spcPts val="0"/>
                        </a:spcAft>
                        <a:buNone/>
                      </a:pPr>
                      <a:r>
                        <a:rPr lang="vi"/>
                        <a:t>9</a:t>
                      </a:r>
                      <a:endParaRPr/>
                    </a:p>
                  </a:txBody>
                  <a:tcPr marT="91425" marB="91425" marR="91425" marL="91425"/>
                </a:tc>
              </a:tr>
              <a:tr h="381000">
                <a:tc>
                  <a:txBody>
                    <a:bodyPr/>
                    <a:lstStyle/>
                    <a:p>
                      <a:pPr indent="0" lvl="0" marL="0" rtl="0" algn="ctr">
                        <a:spcBef>
                          <a:spcPts val="0"/>
                        </a:spcBef>
                        <a:spcAft>
                          <a:spcPts val="0"/>
                        </a:spcAft>
                        <a:buNone/>
                      </a:pPr>
                      <a:r>
                        <a:rPr lang="vi"/>
                        <a:t>0xd7</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rPr lang="vi"/>
                        <a:t>NULL</a:t>
                      </a:r>
                      <a:endParaRPr/>
                    </a:p>
                  </a:txBody>
                  <a:tcPr marT="91425" marB="91425" marR="91425" marL="91425">
                    <a:solidFill>
                      <a:schemeClr val="lt1"/>
                    </a:solidFill>
                  </a:tcPr>
                </a:tc>
              </a:tr>
            </a:tbl>
          </a:graphicData>
        </a:graphic>
      </p:graphicFrame>
      <p:graphicFrame>
        <p:nvGraphicFramePr>
          <p:cNvPr id="474" name="Google Shape;474;p56"/>
          <p:cNvGraphicFramePr/>
          <p:nvPr/>
        </p:nvGraphicFramePr>
        <p:xfrm>
          <a:off x="3421100" y="3274575"/>
          <a:ext cx="3000000" cy="3000000"/>
        </p:xfrm>
        <a:graphic>
          <a:graphicData uri="http://schemas.openxmlformats.org/drawingml/2006/table">
            <a:tbl>
              <a:tblPr>
                <a:noFill/>
                <a:tableStyleId>{414BBED5-F71B-4442-9386-12663883E801}</a:tableStyleId>
              </a:tblPr>
              <a:tblGrid>
                <a:gridCol w="1080000"/>
              </a:tblGrid>
              <a:tr h="381000">
                <a:tc>
                  <a:txBody>
                    <a:bodyPr/>
                    <a:lstStyle/>
                    <a:p>
                      <a:pPr indent="0" lvl="0" marL="0" rtl="0" algn="ctr">
                        <a:spcBef>
                          <a:spcPts val="0"/>
                        </a:spcBef>
                        <a:spcAft>
                          <a:spcPts val="0"/>
                        </a:spcAft>
                        <a:buNone/>
                      </a:pPr>
                      <a:r>
                        <a:rPr lang="vi"/>
                        <a:t>0xd7</a:t>
                      </a:r>
                      <a:endParaRPr/>
                    </a:p>
                  </a:txBody>
                  <a:tcPr marT="91425" marB="91425" marR="91425" marL="91425"/>
                </a:tc>
              </a:tr>
              <a:tr h="381000">
                <a:tc>
                  <a:txBody>
                    <a:bodyPr/>
                    <a:lstStyle/>
                    <a:p>
                      <a:pPr indent="0" lvl="0" marL="0" rtl="0" algn="ctr">
                        <a:spcBef>
                          <a:spcPts val="0"/>
                        </a:spcBef>
                        <a:spcAft>
                          <a:spcPts val="0"/>
                        </a:spcAft>
                        <a:buNone/>
                      </a:pPr>
                      <a:r>
                        <a:rPr lang="vi"/>
                        <a:t>8</a:t>
                      </a:r>
                      <a:endParaRPr/>
                    </a:p>
                  </a:txBody>
                  <a:tcPr marT="91425" marB="91425" marR="91425" marL="91425"/>
                </a:tc>
              </a:tr>
              <a:tr h="381000">
                <a:tc>
                  <a:txBody>
                    <a:bodyPr/>
                    <a:lstStyle/>
                    <a:p>
                      <a:pPr indent="0" lvl="0" marL="0" rtl="0" algn="ctr">
                        <a:spcBef>
                          <a:spcPts val="0"/>
                        </a:spcBef>
                        <a:spcAft>
                          <a:spcPts val="0"/>
                        </a:spcAft>
                        <a:buNone/>
                      </a:pPr>
                      <a:r>
                        <a:rPr lang="vi"/>
                        <a:t>NULL</a:t>
                      </a:r>
                      <a:endParaRPr/>
                    </a:p>
                  </a:txBody>
                  <a:tcPr marT="91425" marB="91425" marR="91425" marL="91425">
                    <a:solidFill>
                      <a:schemeClr val="lt1"/>
                    </a:solidFill>
                  </a:tcPr>
                </a:tc>
              </a:tr>
              <a:tr h="381000">
                <a:tc>
                  <a:txBody>
                    <a:bodyPr/>
                    <a:lstStyle/>
                    <a:p>
                      <a:pPr indent="0" lvl="0" marL="0" rtl="0" algn="ctr">
                        <a:spcBef>
                          <a:spcPts val="0"/>
                        </a:spcBef>
                        <a:spcAft>
                          <a:spcPts val="0"/>
                        </a:spcAft>
                        <a:buNone/>
                      </a:pPr>
                      <a:r>
                        <a:rPr lang="vi"/>
                        <a:t>NULL</a:t>
                      </a:r>
                      <a:endParaRPr/>
                    </a:p>
                  </a:txBody>
                  <a:tcPr marT="91425" marB="91425" marR="91425" marL="91425">
                    <a:solidFill>
                      <a:schemeClr val="lt1"/>
                    </a:solidFill>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57"/>
          <p:cNvSpPr txBox="1"/>
          <p:nvPr>
            <p:ph type="ctrTitle"/>
          </p:nvPr>
        </p:nvSpPr>
        <p:spPr>
          <a:xfrm>
            <a:off x="311700" y="744575"/>
            <a:ext cx="8520600" cy="5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800"/>
              <a:t>Binary search</a:t>
            </a:r>
            <a:endParaRPr sz="2800"/>
          </a:p>
        </p:txBody>
      </p:sp>
      <p:sp>
        <p:nvSpPr>
          <p:cNvPr id="480" name="Google Shape;480;p57"/>
          <p:cNvSpPr/>
          <p:nvPr/>
        </p:nvSpPr>
        <p:spPr>
          <a:xfrm>
            <a:off x="520950" y="1655350"/>
            <a:ext cx="7908600" cy="29256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&lt;stdio.h&gt;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&lt;stdlib.h&gt;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&lt;time.h&gt;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typedef</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struct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Node</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data</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struct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Node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next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Node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i="1" lang="vi" sz="1000">
                <a:solidFill>
                  <a:srgbClr val="A05000"/>
                </a:solidFill>
                <a:latin typeface="Roboto Mono"/>
                <a:ea typeface="Roboto Mono"/>
                <a:cs typeface="Roboto Mono"/>
                <a:sym typeface="Roboto Mono"/>
              </a:rPr>
              <a:t>//them node va sap xep tu be den lon</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void</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add_node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Node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head</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Node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new_node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Node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malloc</a:t>
            </a:r>
            <a:r>
              <a:rPr lang="vi" sz="1000">
                <a:latin typeface="Roboto Mono"/>
                <a:ea typeface="Roboto Mono"/>
                <a:cs typeface="Roboto Mono"/>
                <a:sym typeface="Roboto Mono"/>
              </a:rPr>
              <a:t>(</a:t>
            </a:r>
            <a:r>
              <a:rPr b="1" lang="vi" sz="1000">
                <a:solidFill>
                  <a:srgbClr val="700080"/>
                </a:solidFill>
                <a:latin typeface="Roboto Mono"/>
                <a:ea typeface="Roboto Mono"/>
                <a:cs typeface="Roboto Mono"/>
                <a:sym typeface="Roboto Mono"/>
              </a:rPr>
              <a:t>sizeof</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Node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new_node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data</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new_node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next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201090"/>
                </a:solidFill>
                <a:latin typeface="Roboto Mono"/>
                <a:ea typeface="Roboto Mono"/>
                <a:cs typeface="Roboto Mono"/>
                <a:sym typeface="Roboto Mono"/>
              </a:rPr>
              <a:t>NULL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head</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201090"/>
                </a:solidFill>
                <a:latin typeface="Roboto Mono"/>
                <a:ea typeface="Roboto Mono"/>
                <a:cs typeface="Roboto Mono"/>
                <a:sym typeface="Roboto Mono"/>
              </a:rPr>
              <a:t>NULL</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head</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data</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&gt;=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new_node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next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head</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head</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new_node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Node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current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head</a:t>
            </a:r>
            <a:r>
              <a:rPr lang="vi" sz="1000">
                <a:latin typeface="Roboto Mono"/>
                <a:ea typeface="Roboto Mono"/>
                <a:cs typeface="Roboto Mono"/>
                <a:sym typeface="Roboto Mono"/>
              </a:rPr>
              <a:t>; </a:t>
            </a:r>
            <a:r>
              <a:rPr i="1" lang="vi" sz="1000">
                <a:solidFill>
                  <a:srgbClr val="A05000"/>
                </a:solidFill>
                <a:latin typeface="Roboto Mono"/>
                <a:ea typeface="Roboto Mono"/>
                <a:cs typeface="Roboto Mono"/>
                <a:sym typeface="Roboto Mono"/>
              </a:rPr>
              <a:t>// current = 0xb3</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while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current</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next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201090"/>
                </a:solidFill>
                <a:latin typeface="Roboto Mono"/>
                <a:ea typeface="Roboto Mono"/>
                <a:cs typeface="Roboto Mono"/>
                <a:sym typeface="Roboto Mono"/>
              </a:rPr>
              <a:t>NULL</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&amp;&amp;</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current</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next</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data</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current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current</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next</a:t>
            </a:r>
            <a:r>
              <a:rPr lang="vi" sz="1000">
                <a:latin typeface="Roboto Mono"/>
                <a:ea typeface="Roboto Mono"/>
                <a:cs typeface="Roboto Mono"/>
                <a:sym typeface="Roboto Mono"/>
              </a:rPr>
              <a:t>; </a:t>
            </a:r>
            <a:r>
              <a:rPr i="1" lang="vi" sz="1000">
                <a:solidFill>
                  <a:srgbClr val="A05000"/>
                </a:solidFill>
                <a:latin typeface="Roboto Mono"/>
                <a:ea typeface="Roboto Mono"/>
                <a:cs typeface="Roboto Mono"/>
                <a:sym typeface="Roboto Mono"/>
              </a:rPr>
              <a:t>// current = 0xa2</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new_node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next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current</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next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current</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next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new_node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typedef</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struct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CenterPoint</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struct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CenterPoint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left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struct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CenterPoint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right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CenterPoint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i="1" lang="vi" sz="1000">
                <a:solidFill>
                  <a:srgbClr val="A05000"/>
                </a:solidFill>
                <a:latin typeface="Roboto Mono"/>
                <a:ea typeface="Roboto Mono"/>
                <a:cs typeface="Roboto Mono"/>
                <a:sym typeface="Roboto Mono"/>
              </a:rPr>
              <a:t>//tim diem giua phia ben trai va ben phai su dung de quy</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1AB1CD"/>
                </a:solidFill>
                <a:latin typeface="Roboto Mono"/>
                <a:ea typeface="Roboto Mono"/>
                <a:cs typeface="Roboto Mono"/>
                <a:sym typeface="Roboto Mono"/>
              </a:rPr>
              <a:t>CenterPoint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0000F0"/>
                </a:solidFill>
                <a:latin typeface="Roboto Mono"/>
                <a:ea typeface="Roboto Mono"/>
                <a:cs typeface="Roboto Mono"/>
                <a:sym typeface="Roboto Mono"/>
              </a:rPr>
              <a:t>buildTree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Node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head</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start</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end</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head</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201090"/>
                </a:solidFill>
                <a:latin typeface="Roboto Mono"/>
                <a:ea typeface="Roboto Mono"/>
                <a:cs typeface="Roboto Mono"/>
                <a:sym typeface="Roboto Mono"/>
              </a:rPr>
              <a:t>NULL</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start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&gt;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end</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201090"/>
                </a:solidFill>
                <a:latin typeface="Roboto Mono"/>
                <a:ea typeface="Roboto Mono"/>
                <a:cs typeface="Roboto Mono"/>
                <a:sym typeface="Roboto Mono"/>
              </a:rPr>
              <a:t>NULL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mid</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start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end</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2</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Node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node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head</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for</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start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mid</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node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next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201090"/>
                </a:solidFill>
                <a:latin typeface="Roboto Mono"/>
                <a:ea typeface="Roboto Mono"/>
                <a:cs typeface="Roboto Mono"/>
                <a:sym typeface="Roboto Mono"/>
              </a:rPr>
              <a:t>NULL</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break</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node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node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next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CenterPoint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root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CenterPoint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malloc</a:t>
            </a:r>
            <a:r>
              <a:rPr lang="vi" sz="1000">
                <a:latin typeface="Roboto Mono"/>
                <a:ea typeface="Roboto Mono"/>
                <a:cs typeface="Roboto Mono"/>
                <a:sym typeface="Roboto Mono"/>
              </a:rPr>
              <a:t>(</a:t>
            </a:r>
            <a:r>
              <a:rPr b="1" lang="vi" sz="1000">
                <a:solidFill>
                  <a:srgbClr val="700080"/>
                </a:solidFill>
                <a:latin typeface="Roboto Mono"/>
                <a:ea typeface="Roboto Mono"/>
                <a:cs typeface="Roboto Mono"/>
                <a:sym typeface="Roboto Mono"/>
              </a:rPr>
              <a:t>sizeof</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CenterPoint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root</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node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data</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root</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left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buildTree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head</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start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mid</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1</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root</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right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buildTree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node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next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mid</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1</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end</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root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i="1" lang="vi" sz="1000">
                <a:solidFill>
                  <a:srgbClr val="A05000"/>
                </a:solidFill>
                <a:latin typeface="Roboto Mono"/>
                <a:ea typeface="Roboto Mono"/>
                <a:cs typeface="Roboto Mono"/>
                <a:sym typeface="Roboto Mono"/>
              </a:rPr>
              <a:t>//tim diem giua</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1AB1CD"/>
                </a:solidFill>
                <a:latin typeface="Roboto Mono"/>
                <a:ea typeface="Roboto Mono"/>
                <a:cs typeface="Roboto Mono"/>
                <a:sym typeface="Roboto Mono"/>
              </a:rPr>
              <a:t>CenterPoint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0000F0"/>
                </a:solidFill>
                <a:latin typeface="Roboto Mono"/>
                <a:ea typeface="Roboto Mono"/>
                <a:cs typeface="Roboto Mono"/>
                <a:sym typeface="Roboto Mono"/>
              </a:rPr>
              <a:t>centerPoint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Node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head</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length</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Node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node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head</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while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node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201090"/>
                </a:solidFill>
                <a:latin typeface="Roboto Mono"/>
                <a:ea typeface="Roboto Mono"/>
                <a:cs typeface="Roboto Mono"/>
                <a:sym typeface="Roboto Mono"/>
              </a:rPr>
              <a:t>NULL</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node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node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next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length</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buildTree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head</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length</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1</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i="1" lang="vi" sz="1000">
                <a:solidFill>
                  <a:srgbClr val="A05000"/>
                </a:solidFill>
                <a:latin typeface="Roboto Mono"/>
                <a:ea typeface="Roboto Mono"/>
                <a:cs typeface="Roboto Mono"/>
                <a:sym typeface="Roboto Mono"/>
              </a:rPr>
              <a:t>//ham tim kiem nhi phan</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1AB1CD"/>
                </a:solidFill>
                <a:latin typeface="Roboto Mono"/>
                <a:ea typeface="Roboto Mono"/>
                <a:cs typeface="Roboto Mono"/>
                <a:sym typeface="Roboto Mono"/>
              </a:rPr>
              <a:t>CenterPoint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0000F0"/>
                </a:solidFill>
                <a:latin typeface="Roboto Mono"/>
                <a:ea typeface="Roboto Mono"/>
                <a:cs typeface="Roboto Mono"/>
                <a:sym typeface="Roboto Mono"/>
              </a:rPr>
              <a:t>binarySearch</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CenterPoint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root</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static</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loop</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loop</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"so lan lap: %d\n"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loop</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root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201090"/>
                </a:solidFill>
                <a:latin typeface="Roboto Mono"/>
                <a:ea typeface="Roboto Mono"/>
                <a:cs typeface="Roboto Mono"/>
                <a:sym typeface="Roboto Mono"/>
              </a:rPr>
              <a:t>NULL</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201090"/>
                </a:solidFill>
                <a:latin typeface="Roboto Mono"/>
                <a:ea typeface="Roboto Mono"/>
                <a:cs typeface="Roboto Mono"/>
                <a:sym typeface="Roboto Mono"/>
              </a:rPr>
              <a:t>NULL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root</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root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root</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binarySearch</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root</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left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 </a:t>
            </a:r>
            <a:r>
              <a:rPr b="1" lang="vi" sz="1000">
                <a:solidFill>
                  <a:srgbClr val="700080"/>
                </a:solidFill>
                <a:latin typeface="Roboto Mono"/>
                <a:ea typeface="Roboto Mono"/>
                <a:cs typeface="Roboto Mono"/>
                <a:sym typeface="Roboto Mono"/>
              </a:rPr>
              <a:t>else</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binarySearch</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root</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right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void</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print_list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Node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head</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while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head</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201090"/>
                </a:solidFill>
                <a:latin typeface="Roboto Mono"/>
                <a:ea typeface="Roboto Mono"/>
                <a:cs typeface="Roboto Mono"/>
                <a:sym typeface="Roboto Mono"/>
              </a:rPr>
              <a:t>NULL</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"%d "</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head</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data</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head</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head</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next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main</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Node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head</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201090"/>
                </a:solidFill>
                <a:latin typeface="Roboto Mono"/>
                <a:ea typeface="Roboto Mono"/>
                <a:cs typeface="Roboto Mono"/>
                <a:sym typeface="Roboto Mono"/>
              </a:rPr>
              <a:t>NULL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i="1" lang="vi" sz="1000">
                <a:solidFill>
                  <a:srgbClr val="A05000"/>
                </a:solidFill>
                <a:latin typeface="Roboto Mono"/>
                <a:ea typeface="Roboto Mono"/>
                <a:cs typeface="Roboto Mono"/>
                <a:sym typeface="Roboto Mono"/>
              </a:rPr>
              <a:t>//tao ngau nhien 10000 node</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srand</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time</a:t>
            </a:r>
            <a:r>
              <a:rPr lang="vi" sz="1000">
                <a:latin typeface="Roboto Mono"/>
                <a:ea typeface="Roboto Mono"/>
                <a:cs typeface="Roboto Mono"/>
                <a:sym typeface="Roboto Mono"/>
              </a:rPr>
              <a:t>(</a:t>
            </a:r>
            <a:r>
              <a:rPr lang="vi" sz="1000">
                <a:solidFill>
                  <a:srgbClr val="201090"/>
                </a:solidFill>
                <a:latin typeface="Roboto Mono"/>
                <a:ea typeface="Roboto Mono"/>
                <a:cs typeface="Roboto Mono"/>
                <a:sym typeface="Roboto Mono"/>
              </a:rPr>
              <a:t>NULL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for</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10000</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rand</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10000</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1</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add_node</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&amp;</a:t>
            </a:r>
            <a:r>
              <a:rPr lang="vi" sz="1000">
                <a:solidFill>
                  <a:srgbClr val="1AB1CD"/>
                </a:solidFill>
                <a:latin typeface="Roboto Mono"/>
                <a:ea typeface="Roboto Mono"/>
                <a:cs typeface="Roboto Mono"/>
                <a:sym typeface="Roboto Mono"/>
              </a:rPr>
              <a:t>head</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i="1" lang="vi" sz="1000">
                <a:solidFill>
                  <a:srgbClr val="A05000"/>
                </a:solidFill>
                <a:latin typeface="Roboto Mono"/>
                <a:ea typeface="Roboto Mono"/>
                <a:cs typeface="Roboto Mono"/>
                <a:sym typeface="Roboto Mono"/>
              </a:rPr>
              <a:t>//add_node(&amp;head, 5639);</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print_list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head</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CenterPoint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ptr</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centerPoint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head</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5639</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CenterPoint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result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binarySearch</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ptr</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result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201090"/>
                </a:solidFill>
                <a:latin typeface="Roboto Mono"/>
                <a:ea typeface="Roboto Mono"/>
                <a:cs typeface="Roboto Mono"/>
                <a:sym typeface="Roboto Mono"/>
              </a:rPr>
              <a:t>NULL</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"Tim thay %d\n"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result</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 </a:t>
            </a:r>
            <a:r>
              <a:rPr b="1" lang="vi" sz="1000">
                <a:solidFill>
                  <a:srgbClr val="700080"/>
                </a:solidFill>
                <a:latin typeface="Roboto Mono"/>
                <a:ea typeface="Roboto Mono"/>
                <a:cs typeface="Roboto Mono"/>
                <a:sym typeface="Roboto Mono"/>
              </a:rPr>
              <a:t>else</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"Khong tim thay\n"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ctrTitle"/>
          </p:nvPr>
        </p:nvSpPr>
        <p:spPr>
          <a:xfrm>
            <a:off x="311700" y="744575"/>
            <a:ext cx="8520600" cy="5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800"/>
              <a:t>Declaring Object</a:t>
            </a:r>
            <a:endParaRPr sz="2800"/>
          </a:p>
        </p:txBody>
      </p:sp>
      <p:sp>
        <p:nvSpPr>
          <p:cNvPr id="80" name="Google Shape;80;p17"/>
          <p:cNvSpPr/>
          <p:nvPr/>
        </p:nvSpPr>
        <p:spPr>
          <a:xfrm>
            <a:off x="1040025" y="1497375"/>
            <a:ext cx="6955500" cy="30750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vi" sz="1000">
                <a:solidFill>
                  <a:srgbClr val="700080"/>
                </a:solidFill>
                <a:highlight>
                  <a:srgbClr val="F0F0F0"/>
                </a:highlight>
                <a:latin typeface="Roboto Mono"/>
                <a:ea typeface="Roboto Mono"/>
                <a:cs typeface="Roboto Mono"/>
                <a:sym typeface="Roboto Mono"/>
              </a:rPr>
              <a:t>class</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HinhChuNhat</a:t>
            </a:r>
            <a:r>
              <a:rPr lang="vi" sz="1000">
                <a:highlight>
                  <a:srgbClr val="F0F0F0"/>
                </a:highlight>
                <a:latin typeface="Roboto Mono"/>
                <a:ea typeface="Roboto Mono"/>
                <a:cs typeface="Roboto Mono"/>
                <a:sym typeface="Roboto Mono"/>
              </a:rPr>
              <a:t> {</a:t>
            </a:r>
            <a:br>
              <a:rPr lang="vi" sz="1000">
                <a:highlight>
                  <a:srgbClr val="F0F0F0"/>
                </a:highlight>
                <a:latin typeface="Roboto Mono"/>
                <a:ea typeface="Roboto Mono"/>
                <a:cs typeface="Roboto Mono"/>
                <a:sym typeface="Roboto Mono"/>
              </a:rPr>
            </a:br>
            <a:br>
              <a:rPr lang="vi" sz="1000">
                <a:highlight>
                  <a:srgbClr val="F0F0F0"/>
                </a:highlight>
                <a:latin typeface="Roboto Mono"/>
                <a:ea typeface="Roboto Mono"/>
                <a:cs typeface="Roboto Mono"/>
                <a:sym typeface="Roboto Mono"/>
              </a:rPr>
            </a:br>
            <a:r>
              <a:rPr b="1" lang="vi" sz="1000">
                <a:solidFill>
                  <a:srgbClr val="700080"/>
                </a:solidFill>
                <a:highlight>
                  <a:srgbClr val="F0F0F0"/>
                </a:highlight>
                <a:latin typeface="Roboto Mono"/>
                <a:ea typeface="Roboto Mono"/>
                <a:cs typeface="Roboto Mono"/>
                <a:sym typeface="Roboto Mono"/>
              </a:rPr>
              <a:t>public</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double</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chieuDai</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double</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chieuRong</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Hàm tính diện tích</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double</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tinhDienTich</a:t>
            </a:r>
            <a:r>
              <a:rPr lang="vi" sz="1000">
                <a:highlight>
                  <a:srgbClr val="F0F0F0"/>
                </a:highlight>
                <a:latin typeface="Roboto Mono"/>
                <a:ea typeface="Roboto Mono"/>
                <a:cs typeface="Roboto Mono"/>
                <a:sym typeface="Roboto Mono"/>
              </a:rPr>
              <a:t>() {</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return</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chieuDai</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chieuRong</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display</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HinhChuNhat::display</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std::cout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 Hello "</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'\n'</a:t>
            </a:r>
            <a:r>
              <a:rPr lang="vi" sz="1000">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ctrTitle"/>
          </p:nvPr>
        </p:nvSpPr>
        <p:spPr>
          <a:xfrm>
            <a:off x="311700" y="744575"/>
            <a:ext cx="8520600" cy="5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800"/>
              <a:t>Declaring Object</a:t>
            </a:r>
            <a:endParaRPr sz="2800"/>
          </a:p>
        </p:txBody>
      </p:sp>
      <p:sp>
        <p:nvSpPr>
          <p:cNvPr id="86" name="Google Shape;86;p18"/>
          <p:cNvSpPr/>
          <p:nvPr/>
        </p:nvSpPr>
        <p:spPr>
          <a:xfrm>
            <a:off x="1040025" y="1477800"/>
            <a:ext cx="6955500" cy="282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main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HinhChuNhat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hinh1</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hinh1</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chieuDai</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10.0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hinh1</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chieuRong</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5.0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hinh1</a:t>
            </a:r>
            <a:r>
              <a:rPr lang="vi" sz="1000">
                <a:solidFill>
                  <a:schemeClr val="dk1"/>
                </a:solidFill>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display</a:t>
            </a:r>
            <a:r>
              <a:rPr lang="vi" sz="1000">
                <a:solidFill>
                  <a:schemeClr val="dk1"/>
                </a:solidFill>
                <a:highlight>
                  <a:srgbClr val="F0F0F0"/>
                </a:highlight>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latin typeface="Roboto Mono"/>
                <a:ea typeface="Roboto Mono"/>
                <a:cs typeface="Roboto Mono"/>
                <a:sym typeface="Roboto Mono"/>
              </a:rPr>
              <a:t>    std::</a:t>
            </a:r>
            <a:r>
              <a:rPr lang="vi" sz="1000">
                <a:solidFill>
                  <a:srgbClr val="1AB1CD"/>
                </a:solidFill>
                <a:latin typeface="Roboto Mono"/>
                <a:ea typeface="Roboto Mono"/>
                <a:cs typeface="Roboto Mono"/>
                <a:sym typeface="Roboto Mono"/>
              </a:rPr>
              <a:t>cout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"Dien tich: "</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hinh1</a:t>
            </a:r>
            <a:r>
              <a:rPr lang="vi" sz="1000">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tinhDienTich</a:t>
            </a:r>
            <a:r>
              <a:rPr lang="vi" sz="1000">
                <a:solidFill>
                  <a:schemeClr val="dk1"/>
                </a:solidFill>
                <a:highlight>
                  <a:srgbClr val="F0F0F0"/>
                </a:highlight>
                <a:latin typeface="Roboto Mono"/>
                <a:ea typeface="Roboto Mono"/>
                <a:cs typeface="Roboto Mono"/>
                <a:sym typeface="Roboto Mono"/>
              </a:rPr>
              <a: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latin typeface="Roboto Mono"/>
              <a:ea typeface="Roboto Mono"/>
              <a:cs typeface="Roboto Mono"/>
              <a:sym typeface="Roboto Mon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ctrTitle"/>
          </p:nvPr>
        </p:nvSpPr>
        <p:spPr>
          <a:xfrm>
            <a:off x="311700" y="744575"/>
            <a:ext cx="8520600" cy="5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800"/>
              <a:t>Constructor</a:t>
            </a:r>
            <a:endParaRPr sz="2800"/>
          </a:p>
        </p:txBody>
      </p:sp>
      <p:sp>
        <p:nvSpPr>
          <p:cNvPr id="92" name="Google Shape;92;p19"/>
          <p:cNvSpPr txBox="1"/>
          <p:nvPr/>
        </p:nvSpPr>
        <p:spPr>
          <a:xfrm>
            <a:off x="281050" y="1409150"/>
            <a:ext cx="8653200" cy="3503700"/>
          </a:xfrm>
          <a:prstGeom prst="rect">
            <a:avLst/>
          </a:prstGeom>
          <a:noFill/>
          <a:ln>
            <a:noFill/>
          </a:ln>
        </p:spPr>
        <p:txBody>
          <a:bodyPr anchorCtr="0" anchor="t" bIns="91425" lIns="91425" spcFirstLastPara="1" rIns="91425" wrap="square" tIns="91425">
            <a:noAutofit/>
          </a:bodyPr>
          <a:lstStyle/>
          <a:p>
            <a:pPr indent="457200" lvl="0" marL="0" rtl="0" algn="just">
              <a:lnSpc>
                <a:spcPct val="115000"/>
              </a:lnSpc>
              <a:spcBef>
                <a:spcPts val="0"/>
              </a:spcBef>
              <a:spcAft>
                <a:spcPts val="0"/>
              </a:spcAft>
              <a:buNone/>
            </a:pPr>
            <a:r>
              <a:rPr lang="vi" sz="1800">
                <a:solidFill>
                  <a:schemeClr val="dk1"/>
                </a:solidFill>
                <a:latin typeface="Times New Roman"/>
                <a:ea typeface="Times New Roman"/>
                <a:cs typeface="Times New Roman"/>
                <a:sym typeface="Times New Roman"/>
              </a:rPr>
              <a:t>Constructor trong C++ là một method sẽ được tự động gọi khi khởi tạo object. Constructor sẽ có tên trùng với tên của class.</a:t>
            </a:r>
            <a:endParaRPr sz="1800">
              <a:solidFill>
                <a:schemeClr val="dk1"/>
              </a:solidFill>
              <a:latin typeface="Times New Roman"/>
              <a:ea typeface="Times New Roman"/>
              <a:cs typeface="Times New Roman"/>
              <a:sym typeface="Times New Roman"/>
            </a:endParaRPr>
          </a:p>
        </p:txBody>
      </p:sp>
      <p:sp>
        <p:nvSpPr>
          <p:cNvPr id="93" name="Google Shape;93;p19"/>
          <p:cNvSpPr/>
          <p:nvPr/>
        </p:nvSpPr>
        <p:spPr>
          <a:xfrm>
            <a:off x="1094250" y="2167450"/>
            <a:ext cx="6955500" cy="30750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vi" sz="1000">
                <a:solidFill>
                  <a:srgbClr val="700080"/>
                </a:solidFill>
                <a:highlight>
                  <a:srgbClr val="F0F0F0"/>
                </a:highlight>
                <a:latin typeface="Roboto Mono"/>
                <a:ea typeface="Roboto Mono"/>
                <a:cs typeface="Roboto Mono"/>
                <a:sym typeface="Roboto Mono"/>
              </a:rPr>
              <a:t>class</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HinhChuNhat</a:t>
            </a:r>
            <a:r>
              <a:rPr lang="vi" sz="1000">
                <a:highlight>
                  <a:srgbClr val="F0F0F0"/>
                </a:highlight>
                <a:latin typeface="Roboto Mono"/>
                <a:ea typeface="Roboto Mono"/>
                <a:cs typeface="Roboto Mono"/>
                <a:sym typeface="Roboto Mono"/>
              </a:rPr>
              <a:t> {</a:t>
            </a:r>
            <a:br>
              <a:rPr lang="vi" sz="1000">
                <a:highlight>
                  <a:srgbClr val="F0F0F0"/>
                </a:highlight>
                <a:latin typeface="Roboto Mono"/>
                <a:ea typeface="Roboto Mono"/>
                <a:cs typeface="Roboto Mono"/>
                <a:sym typeface="Roboto Mono"/>
              </a:rPr>
            </a:br>
            <a:br>
              <a:rPr lang="vi" sz="1000">
                <a:highlight>
                  <a:srgbClr val="F0F0F0"/>
                </a:highlight>
                <a:latin typeface="Roboto Mono"/>
                <a:ea typeface="Roboto Mono"/>
                <a:cs typeface="Roboto Mono"/>
                <a:sym typeface="Roboto Mono"/>
              </a:rPr>
            </a:br>
            <a:r>
              <a:rPr b="1" lang="vi" sz="1000">
                <a:solidFill>
                  <a:srgbClr val="700080"/>
                </a:solidFill>
                <a:highlight>
                  <a:srgbClr val="F0F0F0"/>
                </a:highlight>
                <a:latin typeface="Roboto Mono"/>
                <a:ea typeface="Roboto Mono"/>
                <a:cs typeface="Roboto Mono"/>
                <a:sym typeface="Roboto Mono"/>
              </a:rPr>
              <a:t>public</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double</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chieuDai</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double</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chieuRong</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HinhChuNhat</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chieuDai</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10</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chieuRong</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9</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Hàm tính diện tích</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double</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tinhDienTich</a:t>
            </a:r>
            <a:r>
              <a:rPr lang="vi" sz="1000">
                <a:highlight>
                  <a:srgbClr val="F0F0F0"/>
                </a:highlight>
                <a:latin typeface="Roboto Mono"/>
                <a:ea typeface="Roboto Mono"/>
                <a:cs typeface="Roboto Mono"/>
                <a:sym typeface="Roboto Mono"/>
              </a:rPr>
              <a:t>() {</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return</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chieuDai</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chieuRong</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ctrTitle"/>
          </p:nvPr>
        </p:nvSpPr>
        <p:spPr>
          <a:xfrm>
            <a:off x="311700" y="744575"/>
            <a:ext cx="8520600" cy="5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800"/>
              <a:t>Constructor</a:t>
            </a:r>
            <a:endParaRPr sz="2800"/>
          </a:p>
        </p:txBody>
      </p:sp>
      <p:sp>
        <p:nvSpPr>
          <p:cNvPr id="99" name="Google Shape;99;p20"/>
          <p:cNvSpPr/>
          <p:nvPr/>
        </p:nvSpPr>
        <p:spPr>
          <a:xfrm>
            <a:off x="1040025" y="1477800"/>
            <a:ext cx="6955500" cy="2827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main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HinhChuNhat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hinh1</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latin typeface="Roboto Mono"/>
                <a:ea typeface="Roboto Mono"/>
                <a:cs typeface="Roboto Mono"/>
                <a:sym typeface="Roboto Mono"/>
              </a:rPr>
              <a:t>    std::</a:t>
            </a:r>
            <a:r>
              <a:rPr lang="vi" sz="1000">
                <a:solidFill>
                  <a:srgbClr val="1AB1CD"/>
                </a:solidFill>
                <a:latin typeface="Roboto Mono"/>
                <a:ea typeface="Roboto Mono"/>
                <a:cs typeface="Roboto Mono"/>
                <a:sym typeface="Roboto Mono"/>
              </a:rPr>
              <a:t>cout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"Chieu dai: "</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hinh1</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chieuDai</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&lt;&lt;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latin typeface="Roboto Mono"/>
              <a:ea typeface="Roboto Mono"/>
              <a:cs typeface="Roboto Mono"/>
              <a:sym typeface="Roboto Mon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ctrTitle"/>
          </p:nvPr>
        </p:nvSpPr>
        <p:spPr>
          <a:xfrm>
            <a:off x="311700" y="744575"/>
            <a:ext cx="8520600" cy="5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sz="2800"/>
              <a:t>Constructor</a:t>
            </a:r>
            <a:endParaRPr sz="2800"/>
          </a:p>
        </p:txBody>
      </p:sp>
      <p:sp>
        <p:nvSpPr>
          <p:cNvPr id="105" name="Google Shape;105;p21"/>
          <p:cNvSpPr/>
          <p:nvPr/>
        </p:nvSpPr>
        <p:spPr>
          <a:xfrm>
            <a:off x="1094250" y="1710250"/>
            <a:ext cx="6955500" cy="30750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vi" sz="1000">
                <a:solidFill>
                  <a:srgbClr val="700080"/>
                </a:solidFill>
                <a:highlight>
                  <a:srgbClr val="F0F0F0"/>
                </a:highlight>
                <a:latin typeface="Roboto Mono"/>
                <a:ea typeface="Roboto Mono"/>
                <a:cs typeface="Roboto Mono"/>
                <a:sym typeface="Roboto Mono"/>
              </a:rPr>
              <a:t>class</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HinhChuNhat</a:t>
            </a:r>
            <a:r>
              <a:rPr lang="vi" sz="1000">
                <a:highlight>
                  <a:srgbClr val="F0F0F0"/>
                </a:highlight>
                <a:latin typeface="Roboto Mono"/>
                <a:ea typeface="Roboto Mono"/>
                <a:cs typeface="Roboto Mono"/>
                <a:sym typeface="Roboto Mono"/>
              </a:rPr>
              <a:t> {</a:t>
            </a:r>
            <a:br>
              <a:rPr lang="vi" sz="1000">
                <a:highlight>
                  <a:srgbClr val="F0F0F0"/>
                </a:highlight>
                <a:latin typeface="Roboto Mono"/>
                <a:ea typeface="Roboto Mono"/>
                <a:cs typeface="Roboto Mono"/>
                <a:sym typeface="Roboto Mono"/>
              </a:rPr>
            </a:br>
            <a:br>
              <a:rPr lang="vi" sz="1000">
                <a:highlight>
                  <a:srgbClr val="F0F0F0"/>
                </a:highlight>
                <a:latin typeface="Roboto Mono"/>
                <a:ea typeface="Roboto Mono"/>
                <a:cs typeface="Roboto Mono"/>
                <a:sym typeface="Roboto Mono"/>
              </a:rPr>
            </a:br>
            <a:r>
              <a:rPr b="1" lang="vi" sz="1000">
                <a:solidFill>
                  <a:srgbClr val="700080"/>
                </a:solidFill>
                <a:highlight>
                  <a:srgbClr val="F0F0F0"/>
                </a:highlight>
                <a:latin typeface="Roboto Mono"/>
                <a:ea typeface="Roboto Mono"/>
                <a:cs typeface="Roboto Mono"/>
                <a:sym typeface="Roboto Mono"/>
              </a:rPr>
              <a:t>public</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double</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chieuDai</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double</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chieuRong</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HinhChuNhat</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i="1" lang="vi" sz="1000">
                <a:solidFill>
                  <a:srgbClr val="A05000"/>
                </a:solidFill>
                <a:highlight>
                  <a:srgbClr val="F0F0F0"/>
                </a:highlight>
                <a:latin typeface="Roboto Mono"/>
                <a:ea typeface="Roboto Mono"/>
                <a:cs typeface="Roboto Mono"/>
                <a:sym typeface="Roboto Mono"/>
              </a:rPr>
              <a:t>// Hàm tính diện tích</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double</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tinhDienTich</a:t>
            </a:r>
            <a:r>
              <a:rPr lang="vi" sz="1000">
                <a:highlight>
                  <a:srgbClr val="F0F0F0"/>
                </a:highlight>
                <a:latin typeface="Roboto Mono"/>
                <a:ea typeface="Roboto Mono"/>
                <a:cs typeface="Roboto Mono"/>
                <a:sym typeface="Roboto Mono"/>
              </a:rPr>
              <a:t>() {</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return</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chieuDai</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chieuRong</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solidFill>
                  <a:srgbClr val="1AB1CD"/>
                </a:solidFill>
                <a:highlight>
                  <a:srgbClr val="F0F0F0"/>
                </a:highlight>
                <a:latin typeface="Roboto Mono"/>
                <a:ea typeface="Roboto Mono"/>
                <a:cs typeface="Roboto Mono"/>
                <a:sym typeface="Roboto Mono"/>
              </a:rPr>
              <a:t>HinhChuNhat</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HinhChuNhat</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chieuDai</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10</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chieuRong</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9</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