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6" r:id="rId2"/>
    <p:sldId id="257" r:id="rId3"/>
    <p:sldId id="258" r:id="rId4"/>
    <p:sldId id="280" r:id="rId5"/>
    <p:sldId id="260" r:id="rId6"/>
    <p:sldId id="284" r:id="rId7"/>
    <p:sldId id="285" r:id="rId8"/>
    <p:sldId id="286" r:id="rId9"/>
    <p:sldId id="287" r:id="rId10"/>
    <p:sldId id="288" r:id="rId11"/>
    <p:sldId id="261" r:id="rId12"/>
    <p:sldId id="271" r:id="rId13"/>
    <p:sldId id="28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5F2A0-15A7-4516-8911-FE03DACA5DD1}" v="80" dt="2020-02-22T01:06:03.246"/>
    <p1510:client id="{99AD7B08-FB53-F00A-410B-A22CE67825E1}" v="27" dt="2020-02-22T00:46:50.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Ali" userId="S::ga8288@wayne.edu::b983aec0-1e0d-4f17-a82b-23e1428ab5cf" providerId="AD" clId="Web-{48C020B0-5B69-40D7-994E-CB8932CC0B51}"/>
    <pc:docChg chg="modSld">
      <pc:chgData name="Hala Ali" userId="S::ga8288@wayne.edu::b983aec0-1e0d-4f17-a82b-23e1428ab5cf" providerId="AD" clId="Web-{48C020B0-5B69-40D7-994E-CB8932CC0B51}" dt="2020-02-10T22:38:21.200" v="68" actId="20577"/>
      <pc:docMkLst>
        <pc:docMk/>
      </pc:docMkLst>
      <pc:sldChg chg="modSp">
        <pc:chgData name="Hala Ali" userId="S::ga8288@wayne.edu::b983aec0-1e0d-4f17-a82b-23e1428ab5cf" providerId="AD" clId="Web-{48C020B0-5B69-40D7-994E-CB8932CC0B51}" dt="2020-02-10T22:38:21.200" v="67" actId="20577"/>
        <pc:sldMkLst>
          <pc:docMk/>
          <pc:sldMk cId="109857222" sldId="256"/>
        </pc:sldMkLst>
        <pc:spChg chg="mod">
          <ac:chgData name="Hala Ali" userId="S::ga8288@wayne.edu::b983aec0-1e0d-4f17-a82b-23e1428ab5cf" providerId="AD" clId="Web-{48C020B0-5B69-40D7-994E-CB8932CC0B51}" dt="2020-02-10T22:38:02.215" v="22" actId="20577"/>
          <ac:spMkLst>
            <pc:docMk/>
            <pc:sldMk cId="109857222" sldId="256"/>
            <ac:spMk id="2" creationId="{00000000-0000-0000-0000-000000000000}"/>
          </ac:spMkLst>
        </pc:spChg>
        <pc:spChg chg="mod">
          <ac:chgData name="Hala Ali" userId="S::ga8288@wayne.edu::b983aec0-1e0d-4f17-a82b-23e1428ab5cf" providerId="AD" clId="Web-{48C020B0-5B69-40D7-994E-CB8932CC0B51}" dt="2020-02-10T22:38:21.200" v="67" actId="20577"/>
          <ac:spMkLst>
            <pc:docMk/>
            <pc:sldMk cId="109857222" sldId="256"/>
            <ac:spMk id="3" creationId="{00000000-0000-0000-0000-000000000000}"/>
          </ac:spMkLst>
        </pc:spChg>
      </pc:sldChg>
    </pc:docChg>
  </pc:docChgLst>
  <pc:docChgLst>
    <pc:chgData name="Adeel Asghar" userId="S::ga7177@wayne.edu::e876cddd-6a41-47be-b970-3d3d74f1b451" providerId="AD" clId="Web-{99AD7B08-FB53-F00A-410B-A22CE67825E1}"/>
    <pc:docChg chg="modSld">
      <pc:chgData name="Adeel Asghar" userId="S::ga7177@wayne.edu::e876cddd-6a41-47be-b970-3d3d74f1b451" providerId="AD" clId="Web-{99AD7B08-FB53-F00A-410B-A22CE67825E1}" dt="2020-02-22T00:46:48.450" v="10"/>
      <pc:docMkLst>
        <pc:docMk/>
      </pc:docMkLst>
      <pc:sldChg chg="modSp">
        <pc:chgData name="Adeel Asghar" userId="S::ga7177@wayne.edu::e876cddd-6a41-47be-b970-3d3d74f1b451" providerId="AD" clId="Web-{99AD7B08-FB53-F00A-410B-A22CE67825E1}" dt="2020-02-22T00:46:48.450" v="10"/>
        <pc:sldMkLst>
          <pc:docMk/>
          <pc:sldMk cId="3735344906" sldId="286"/>
        </pc:sldMkLst>
        <pc:graphicFrameChg chg="mod modGraphic">
          <ac:chgData name="Adeel Asghar" userId="S::ga7177@wayne.edu::e876cddd-6a41-47be-b970-3d3d74f1b451" providerId="AD" clId="Web-{99AD7B08-FB53-F00A-410B-A22CE67825E1}" dt="2020-02-22T00:46:48.450" v="10"/>
          <ac:graphicFrameMkLst>
            <pc:docMk/>
            <pc:sldMk cId="3735344906" sldId="286"/>
            <ac:graphicFrameMk id="8" creationId="{02B2662D-07BC-B349-A1A7-E00E346B3BFE}"/>
          </ac:graphicFrameMkLst>
        </pc:graphicFrameChg>
      </pc:sldChg>
    </pc:docChg>
  </pc:docChgLst>
  <pc:docChgLst>
    <pc:chgData name="Tyler Gross" userId="S::gl0132@wayne.edu::68a73be5-dad4-4dbd-8e0d-c6667044ab7a" providerId="AD" clId="Web-{6B2B7D12-6237-9735-7A86-658B220740DC}"/>
    <pc:docChg chg="modSld">
      <pc:chgData name="Tyler Gross" userId="S::gl0132@wayne.edu::68a73be5-dad4-4dbd-8e0d-c6667044ab7a" providerId="AD" clId="Web-{6B2B7D12-6237-9735-7A86-658B220740DC}" dt="2020-02-11T22:15:16.850" v="1" actId="14100"/>
      <pc:docMkLst>
        <pc:docMk/>
      </pc:docMkLst>
      <pc:sldChg chg="modSp">
        <pc:chgData name="Tyler Gross" userId="S::gl0132@wayne.edu::68a73be5-dad4-4dbd-8e0d-c6667044ab7a" providerId="AD" clId="Web-{6B2B7D12-6237-9735-7A86-658B220740DC}" dt="2020-02-11T22:15:16.850" v="1" actId="14100"/>
        <pc:sldMkLst>
          <pc:docMk/>
          <pc:sldMk cId="2797608687" sldId="283"/>
        </pc:sldMkLst>
        <pc:picChg chg="mod">
          <ac:chgData name="Tyler Gross" userId="S::gl0132@wayne.edu::68a73be5-dad4-4dbd-8e0d-c6667044ab7a" providerId="AD" clId="Web-{6B2B7D12-6237-9735-7A86-658B220740DC}" dt="2020-02-11T22:15:16.850" v="1" actId="14100"/>
          <ac:picMkLst>
            <pc:docMk/>
            <pc:sldMk cId="2797608687" sldId="283"/>
            <ac:picMk id="7" creationId="{F1E46D9B-653C-4FA7-A91C-DB6D6475BE9C}"/>
          </ac:picMkLst>
        </pc:picChg>
      </pc:sldChg>
    </pc:docChg>
  </pc:docChgLst>
  <pc:docChgLst>
    <pc:chgData name="Hala Ali" userId="b983aec0-1e0d-4f17-a82b-23e1428ab5cf" providerId="ADAL" clId="{C3075D40-3449-E847-84FA-85570AC9B054}"/>
    <pc:docChg chg="undo redo custSel mod addSld delSld modSld sldOrd modMainMaster">
      <pc:chgData name="Hala Ali" userId="b983aec0-1e0d-4f17-a82b-23e1428ab5cf" providerId="ADAL" clId="{C3075D40-3449-E847-84FA-85570AC9B054}" dt="2020-02-13T02:16:50.785" v="2778" actId="14100"/>
      <pc:docMkLst>
        <pc:docMk/>
      </pc:docMkLst>
      <pc:sldChg chg="addSp delSp modSp setBg modNotesTx">
        <pc:chgData name="Hala Ali" userId="b983aec0-1e0d-4f17-a82b-23e1428ab5cf" providerId="ADAL" clId="{C3075D40-3449-E847-84FA-85570AC9B054}" dt="2020-02-11T01:50:11.014" v="1949"/>
        <pc:sldMkLst>
          <pc:docMk/>
          <pc:sldMk cId="109857222" sldId="256"/>
        </pc:sldMkLst>
        <pc:spChg chg="mod">
          <ac:chgData name="Hala Ali" userId="b983aec0-1e0d-4f17-a82b-23e1428ab5cf" providerId="ADAL" clId="{C3075D40-3449-E847-84FA-85570AC9B054}" dt="2020-02-10T22:38:36.837" v="7" actId="20577"/>
          <ac:spMkLst>
            <pc:docMk/>
            <pc:sldMk cId="109857222" sldId="256"/>
            <ac:spMk id="2" creationId="{00000000-0000-0000-0000-000000000000}"/>
          </ac:spMkLst>
        </pc:spChg>
        <pc:spChg chg="add del mod">
          <ac:chgData name="Hala Ali" userId="b983aec0-1e0d-4f17-a82b-23e1428ab5cf" providerId="ADAL" clId="{C3075D40-3449-E847-84FA-85570AC9B054}" dt="2020-02-11T01:22:01.419" v="1095" actId="478"/>
          <ac:spMkLst>
            <pc:docMk/>
            <pc:sldMk cId="109857222" sldId="256"/>
            <ac:spMk id="4" creationId="{D53916C2-3C11-4641-AD8F-2E707CD6156A}"/>
          </ac:spMkLst>
        </pc:spChg>
        <pc:spChg chg="add mod">
          <ac:chgData name="Hala Ali" userId="b983aec0-1e0d-4f17-a82b-23e1428ab5cf" providerId="ADAL" clId="{C3075D40-3449-E847-84FA-85570AC9B054}" dt="2020-02-11T01:45:43.038" v="1899" actId="1076"/>
          <ac:spMkLst>
            <pc:docMk/>
            <pc:sldMk cId="109857222" sldId="256"/>
            <ac:spMk id="5" creationId="{0BEBCF35-802D-F64B-9D5E-1C18D18FEA83}"/>
          </ac:spMkLst>
        </pc:spChg>
      </pc:sldChg>
      <pc:sldChg chg="addSp modSp add setBg modNotesTx">
        <pc:chgData name="Hala Ali" userId="b983aec0-1e0d-4f17-a82b-23e1428ab5cf" providerId="ADAL" clId="{C3075D40-3449-E847-84FA-85570AC9B054}" dt="2020-02-13T02:01:46.153" v="2630" actId="1076"/>
        <pc:sldMkLst>
          <pc:docMk/>
          <pc:sldMk cId="4118724368" sldId="257"/>
        </pc:sldMkLst>
        <pc:spChg chg="mod">
          <ac:chgData name="Hala Ali" userId="b983aec0-1e0d-4f17-a82b-23e1428ab5cf" providerId="ADAL" clId="{C3075D40-3449-E847-84FA-85570AC9B054}" dt="2020-02-13T02:01:46.153" v="2630" actId="1076"/>
          <ac:spMkLst>
            <pc:docMk/>
            <pc:sldMk cId="4118724368" sldId="257"/>
            <ac:spMk id="2" creationId="{5CC95BCE-5177-7C48-BB5E-EDBFEB633C3A}"/>
          </ac:spMkLst>
        </pc:spChg>
        <pc:spChg chg="mod">
          <ac:chgData name="Hala Ali" userId="b983aec0-1e0d-4f17-a82b-23e1428ab5cf" providerId="ADAL" clId="{C3075D40-3449-E847-84FA-85570AC9B054}" dt="2020-02-11T01:02:21.270" v="216" actId="20577"/>
          <ac:spMkLst>
            <pc:docMk/>
            <pc:sldMk cId="4118724368" sldId="257"/>
            <ac:spMk id="3" creationId="{ABB3546D-72B2-6043-B1E7-E0CDA2B83E80}"/>
          </ac:spMkLst>
        </pc:spChg>
        <pc:spChg chg="add mod">
          <ac:chgData name="Hala Ali" userId="b983aec0-1e0d-4f17-a82b-23e1428ab5cf" providerId="ADAL" clId="{C3075D40-3449-E847-84FA-85570AC9B054}" dt="2020-02-11T01:44:52.179" v="1890" actId="1076"/>
          <ac:spMkLst>
            <pc:docMk/>
            <pc:sldMk cId="4118724368" sldId="257"/>
            <ac:spMk id="3" creationId="{FA40812F-5078-854E-9A4D-C9D39F147E75}"/>
          </ac:spMkLst>
        </pc:spChg>
        <pc:graphicFrameChg chg="mod">
          <ac:chgData name="Hala Ali" userId="b983aec0-1e0d-4f17-a82b-23e1428ab5cf" providerId="ADAL" clId="{C3075D40-3449-E847-84FA-85570AC9B054}" dt="2020-02-11T22:03:11.972" v="2471" actId="20577"/>
          <ac:graphicFrameMkLst>
            <pc:docMk/>
            <pc:sldMk cId="4118724368" sldId="257"/>
            <ac:graphicFrameMk id="5" creationId="{1A6EBE7D-901A-4BED-BFBC-F8B080926376}"/>
          </ac:graphicFrameMkLst>
        </pc:graphicFrameChg>
      </pc:sldChg>
      <pc:sldChg chg="addSp modSp add setBg modNotesTx">
        <pc:chgData name="Hala Ali" userId="b983aec0-1e0d-4f17-a82b-23e1428ab5cf" providerId="ADAL" clId="{C3075D40-3449-E847-84FA-85570AC9B054}" dt="2020-02-13T02:01:35.551" v="2628" actId="1076"/>
        <pc:sldMkLst>
          <pc:docMk/>
          <pc:sldMk cId="3663178929" sldId="258"/>
        </pc:sldMkLst>
        <pc:spChg chg="mod">
          <ac:chgData name="Hala Ali" userId="b983aec0-1e0d-4f17-a82b-23e1428ab5cf" providerId="ADAL" clId="{C3075D40-3449-E847-84FA-85570AC9B054}" dt="2020-02-13T02:01:35.551" v="2628" actId="1076"/>
          <ac:spMkLst>
            <pc:docMk/>
            <pc:sldMk cId="3663178929" sldId="258"/>
            <ac:spMk id="2" creationId="{086B0984-40A5-7A4C-A581-841402CA071B}"/>
          </ac:spMkLst>
        </pc:spChg>
        <pc:spChg chg="mod">
          <ac:chgData name="Hala Ali" userId="b983aec0-1e0d-4f17-a82b-23e1428ab5cf" providerId="ADAL" clId="{C3075D40-3449-E847-84FA-85570AC9B054}" dt="2020-02-11T01:17:48.799" v="949" actId="20577"/>
          <ac:spMkLst>
            <pc:docMk/>
            <pc:sldMk cId="3663178929" sldId="258"/>
            <ac:spMk id="3" creationId="{0EAAFC7F-D325-9A47-A85C-A91D443A6650}"/>
          </ac:spMkLst>
        </pc:spChg>
        <pc:spChg chg="add mod">
          <ac:chgData name="Hala Ali" userId="b983aec0-1e0d-4f17-a82b-23e1428ab5cf" providerId="ADAL" clId="{C3075D40-3449-E847-84FA-85570AC9B054}" dt="2020-02-11T01:45:10.786" v="1896" actId="1076"/>
          <ac:spMkLst>
            <pc:docMk/>
            <pc:sldMk cId="3663178929" sldId="258"/>
            <ac:spMk id="3" creationId="{FAC2DCB6-D808-5949-B615-A2562951D8C8}"/>
          </ac:spMkLst>
        </pc:spChg>
        <pc:graphicFrameChg chg="mod">
          <ac:chgData name="Hala Ali" userId="b983aec0-1e0d-4f17-a82b-23e1428ab5cf" providerId="ADAL" clId="{C3075D40-3449-E847-84FA-85570AC9B054}" dt="2020-02-11T21:37:13.922" v="2470"/>
          <ac:graphicFrameMkLst>
            <pc:docMk/>
            <pc:sldMk cId="3663178929" sldId="258"/>
            <ac:graphicFrameMk id="5" creationId="{C49EEA36-83EA-47DE-A9F9-F162BD69196C}"/>
          </ac:graphicFrameMkLst>
        </pc:graphicFrameChg>
      </pc:sldChg>
      <pc:sldChg chg="addSp delSp modSp add setBg modNotesTx">
        <pc:chgData name="Hala Ali" userId="b983aec0-1e0d-4f17-a82b-23e1428ab5cf" providerId="ADAL" clId="{C3075D40-3449-E847-84FA-85570AC9B054}" dt="2020-02-11T02:19:43.617" v="2397" actId="20577"/>
        <pc:sldMkLst>
          <pc:docMk/>
          <pc:sldMk cId="18671838" sldId="259"/>
        </pc:sldMkLst>
        <pc:spChg chg="mod">
          <ac:chgData name="Hala Ali" userId="b983aec0-1e0d-4f17-a82b-23e1428ab5cf" providerId="ADAL" clId="{C3075D40-3449-E847-84FA-85570AC9B054}" dt="2020-02-11T01:03:23.203" v="245" actId="20577"/>
          <ac:spMkLst>
            <pc:docMk/>
            <pc:sldMk cId="18671838" sldId="259"/>
            <ac:spMk id="2" creationId="{D08DC5CC-5E94-5D4D-A239-6A537804BEE6}"/>
          </ac:spMkLst>
        </pc:spChg>
        <pc:spChg chg="mod">
          <ac:chgData name="Hala Ali" userId="b983aec0-1e0d-4f17-a82b-23e1428ab5cf" providerId="ADAL" clId="{C3075D40-3449-E847-84FA-85570AC9B054}" dt="2020-02-11T01:15:01.939" v="677" actId="20577"/>
          <ac:spMkLst>
            <pc:docMk/>
            <pc:sldMk cId="18671838" sldId="259"/>
            <ac:spMk id="3" creationId="{7E7FA47B-ED10-B647-BB6B-8C2E682F3E5F}"/>
          </ac:spMkLst>
        </pc:spChg>
        <pc:spChg chg="add del mod">
          <ac:chgData name="Hala Ali" userId="b983aec0-1e0d-4f17-a82b-23e1428ab5cf" providerId="ADAL" clId="{C3075D40-3449-E847-84FA-85570AC9B054}" dt="2020-02-11T01:22:15.142" v="1100"/>
          <ac:spMkLst>
            <pc:docMk/>
            <pc:sldMk cId="18671838" sldId="259"/>
            <ac:spMk id="4" creationId="{D12D49B8-4F89-BD4A-A7F7-A6A72D26208E}"/>
          </ac:spMkLst>
        </pc:spChg>
        <pc:spChg chg="add del mod">
          <ac:chgData name="Hala Ali" userId="b983aec0-1e0d-4f17-a82b-23e1428ab5cf" providerId="ADAL" clId="{C3075D40-3449-E847-84FA-85570AC9B054}" dt="2020-02-11T01:26:29.512" v="1104" actId="47"/>
          <ac:spMkLst>
            <pc:docMk/>
            <pc:sldMk cId="18671838" sldId="259"/>
            <ac:spMk id="5" creationId="{F38A0E18-1057-044D-8BA6-BA837EF8B5A1}"/>
          </ac:spMkLst>
        </pc:spChg>
        <pc:spChg chg="add mod">
          <ac:chgData name="Hala Ali" userId="b983aec0-1e0d-4f17-a82b-23e1428ab5cf" providerId="ADAL" clId="{C3075D40-3449-E847-84FA-85570AC9B054}" dt="2020-02-11T01:46:13.160" v="1905" actId="1076"/>
          <ac:spMkLst>
            <pc:docMk/>
            <pc:sldMk cId="18671838" sldId="259"/>
            <ac:spMk id="6" creationId="{7D4AF933-05D3-C048-A1CA-B0D40D0CABA5}"/>
          </ac:spMkLst>
        </pc:spChg>
      </pc:sldChg>
      <pc:sldChg chg="addSp modSp add setBg modNotesTx">
        <pc:chgData name="Hala Ali" userId="b983aec0-1e0d-4f17-a82b-23e1428ab5cf" providerId="ADAL" clId="{C3075D40-3449-E847-84FA-85570AC9B054}" dt="2020-02-13T02:01:10.433" v="2624" actId="1076"/>
        <pc:sldMkLst>
          <pc:docMk/>
          <pc:sldMk cId="860720993" sldId="260"/>
        </pc:sldMkLst>
        <pc:spChg chg="mod">
          <ac:chgData name="Hala Ali" userId="b983aec0-1e0d-4f17-a82b-23e1428ab5cf" providerId="ADAL" clId="{C3075D40-3449-E847-84FA-85570AC9B054}" dt="2020-02-13T02:01:10.433" v="2624" actId="1076"/>
          <ac:spMkLst>
            <pc:docMk/>
            <pc:sldMk cId="860720993" sldId="260"/>
            <ac:spMk id="2" creationId="{15B07B21-70CA-5547-93CD-D587595B8425}"/>
          </ac:spMkLst>
        </pc:spChg>
        <pc:spChg chg="add mod">
          <ac:chgData name="Hala Ali" userId="b983aec0-1e0d-4f17-a82b-23e1428ab5cf" providerId="ADAL" clId="{C3075D40-3449-E847-84FA-85570AC9B054}" dt="2020-02-11T01:46:40.131" v="1912" actId="255"/>
          <ac:spMkLst>
            <pc:docMk/>
            <pc:sldMk cId="860720993" sldId="260"/>
            <ac:spMk id="3" creationId="{474F8424-2579-B046-8E82-845307232BF0}"/>
          </ac:spMkLst>
        </pc:spChg>
        <pc:spChg chg="mod">
          <ac:chgData name="Hala Ali" userId="b983aec0-1e0d-4f17-a82b-23e1428ab5cf" providerId="ADAL" clId="{C3075D40-3449-E847-84FA-85570AC9B054}" dt="2020-02-11T01:11:44.969" v="562" actId="20577"/>
          <ac:spMkLst>
            <pc:docMk/>
            <pc:sldMk cId="860720993" sldId="260"/>
            <ac:spMk id="3" creationId="{55FDA1D7-09C8-8846-830D-659024B6CFC4}"/>
          </ac:spMkLst>
        </pc:spChg>
        <pc:graphicFrameChg chg="mod">
          <ac:chgData name="Hala Ali" userId="b983aec0-1e0d-4f17-a82b-23e1428ab5cf" providerId="ADAL" clId="{C3075D40-3449-E847-84FA-85570AC9B054}" dt="2020-02-11T22:09:51.413" v="2481" actId="20577"/>
          <ac:graphicFrameMkLst>
            <pc:docMk/>
            <pc:sldMk cId="860720993" sldId="260"/>
            <ac:graphicFrameMk id="5" creationId="{E41F9AD8-4291-41CC-B6C3-9804DEFC4101}"/>
          </ac:graphicFrameMkLst>
        </pc:graphicFrameChg>
      </pc:sldChg>
      <pc:sldChg chg="addSp modSp setBg modNotesTx">
        <pc:chgData name="Hala Ali" userId="b983aec0-1e0d-4f17-a82b-23e1428ab5cf" providerId="ADAL" clId="{C3075D40-3449-E847-84FA-85570AC9B054}" dt="2020-02-11T02:17:47.461" v="2219" actId="20577"/>
        <pc:sldMkLst>
          <pc:docMk/>
          <pc:sldMk cId="4161728148" sldId="261"/>
        </pc:sldMkLst>
        <pc:spChg chg="add mod">
          <ac:chgData name="Hala Ali" userId="b983aec0-1e0d-4f17-a82b-23e1428ab5cf" providerId="ADAL" clId="{C3075D40-3449-E847-84FA-85570AC9B054}" dt="2020-02-11T01:50:02.842" v="1947" actId="255"/>
          <ac:spMkLst>
            <pc:docMk/>
            <pc:sldMk cId="4161728148" sldId="261"/>
            <ac:spMk id="3" creationId="{ACDE4DE2-4393-C442-9262-BF2C5C1C0881}"/>
          </ac:spMkLst>
        </pc:spChg>
        <pc:spChg chg="mod">
          <ac:chgData name="Hala Ali" userId="b983aec0-1e0d-4f17-a82b-23e1428ab5cf" providerId="ADAL" clId="{C3075D40-3449-E847-84FA-85570AC9B054}" dt="2020-02-11T01:14:01.697" v="595" actId="20577"/>
          <ac:spMkLst>
            <pc:docMk/>
            <pc:sldMk cId="4161728148" sldId="261"/>
            <ac:spMk id="3" creationId="{C52E5153-C643-4245-8CEF-A18061FA5CDF}"/>
          </ac:spMkLst>
        </pc:spChg>
      </pc:sldChg>
      <pc:sldChg chg="addSp modSp del setBg">
        <pc:chgData name="Hala Ali" userId="b983aec0-1e0d-4f17-a82b-23e1428ab5cf" providerId="ADAL" clId="{C3075D40-3449-E847-84FA-85570AC9B054}" dt="2020-02-11T02:16:18.717" v="2090" actId="2696"/>
        <pc:sldMkLst>
          <pc:docMk/>
          <pc:sldMk cId="1669200191" sldId="262"/>
        </pc:sldMkLst>
        <pc:spChg chg="add mod">
          <ac:chgData name="Hala Ali" userId="b983aec0-1e0d-4f17-a82b-23e1428ab5cf" providerId="ADAL" clId="{C3075D40-3449-E847-84FA-85570AC9B054}" dt="2020-02-11T01:49:27.876" v="1935" actId="255"/>
          <ac:spMkLst>
            <pc:docMk/>
            <pc:sldMk cId="1669200191" sldId="262"/>
            <ac:spMk id="4" creationId="{819E5B4E-CAE2-5B4E-B44F-AA1C3A024063}"/>
          </ac:spMkLst>
        </pc:spChg>
      </pc:sldChg>
      <pc:sldChg chg="addSp delSp modSp add setBg">
        <pc:chgData name="Hala Ali" userId="b983aec0-1e0d-4f17-a82b-23e1428ab5cf" providerId="ADAL" clId="{C3075D40-3449-E847-84FA-85570AC9B054}" dt="2020-02-11T01:54:51.970" v="1994" actId="692"/>
        <pc:sldMkLst>
          <pc:docMk/>
          <pc:sldMk cId="2309488975" sldId="263"/>
        </pc:sldMkLst>
        <pc:spChg chg="del mod">
          <ac:chgData name="Hala Ali" userId="b983aec0-1e0d-4f17-a82b-23e1428ab5cf" providerId="ADAL" clId="{C3075D40-3449-E847-84FA-85570AC9B054}" dt="2020-02-11T01:51:35.943" v="1964" actId="478"/>
          <ac:spMkLst>
            <pc:docMk/>
            <pc:sldMk cId="2309488975" sldId="263"/>
            <ac:spMk id="2" creationId="{F763DF0F-AC5E-454F-B99F-F1F5F51A3F33}"/>
          </ac:spMkLst>
        </pc:spChg>
        <pc:spChg chg="mod">
          <ac:chgData name="Hala Ali" userId="b983aec0-1e0d-4f17-a82b-23e1428ab5cf" providerId="ADAL" clId="{C3075D40-3449-E847-84FA-85570AC9B054}" dt="2020-02-11T01:52:13.339" v="1989" actId="20577"/>
          <ac:spMkLst>
            <pc:docMk/>
            <pc:sldMk cId="2309488975" sldId="263"/>
            <ac:spMk id="3" creationId="{B223A81B-9739-2942-BBFD-168165F708F4}"/>
          </ac:spMkLst>
        </pc:spChg>
        <pc:spChg chg="add mod">
          <ac:chgData name="Hala Ali" userId="b983aec0-1e0d-4f17-a82b-23e1428ab5cf" providerId="ADAL" clId="{C3075D40-3449-E847-84FA-85570AC9B054}" dt="2020-02-11T01:47:10.464" v="1918" actId="1076"/>
          <ac:spMkLst>
            <pc:docMk/>
            <pc:sldMk cId="2309488975" sldId="263"/>
            <ac:spMk id="4" creationId="{C36F2186-52AF-3A4E-9E70-ED689B55F5C3}"/>
          </ac:spMkLst>
        </pc:spChg>
        <pc:spChg chg="del">
          <ac:chgData name="Hala Ali" userId="b983aec0-1e0d-4f17-a82b-23e1428ab5cf" providerId="ADAL" clId="{C3075D40-3449-E847-84FA-85570AC9B054}" dt="2020-02-11T01:52:47.795" v="1990" actId="478"/>
          <ac:spMkLst>
            <pc:docMk/>
            <pc:sldMk cId="2309488975" sldId="263"/>
            <ac:spMk id="6" creationId="{37C78388-011A-4BBE-9D51-E3812A8DF19A}"/>
          </ac:spMkLst>
        </pc:spChg>
        <pc:spChg chg="add del mod">
          <ac:chgData name="Hala Ali" userId="b983aec0-1e0d-4f17-a82b-23e1428ab5cf" providerId="ADAL" clId="{C3075D40-3449-E847-84FA-85570AC9B054}" dt="2020-02-11T01:51:39.666" v="1965" actId="478"/>
          <ac:spMkLst>
            <pc:docMk/>
            <pc:sldMk cId="2309488975" sldId="263"/>
            <ac:spMk id="6" creationId="{A57CD646-CAE0-904E-B75C-D3ECA6E99D2E}"/>
          </ac:spMkLst>
        </pc:spChg>
        <pc:spChg chg="del">
          <ac:chgData name="Hala Ali" userId="b983aec0-1e0d-4f17-a82b-23e1428ab5cf" providerId="ADAL" clId="{C3075D40-3449-E847-84FA-85570AC9B054}" dt="2020-02-11T01:54:28.188" v="1992" actId="478"/>
          <ac:spMkLst>
            <pc:docMk/>
            <pc:sldMk cId="2309488975" sldId="263"/>
            <ac:spMk id="16" creationId="{AF5A94BF-0FF6-42A2-8F00-BEA4B5D492E6}"/>
          </ac:spMkLst>
        </pc:spChg>
        <pc:spChg chg="add mod">
          <ac:chgData name="Hala Ali" userId="b983aec0-1e0d-4f17-a82b-23e1428ab5cf" providerId="ADAL" clId="{C3075D40-3449-E847-84FA-85570AC9B054}" dt="2020-02-11T01:51:50.001" v="1986" actId="20577"/>
          <ac:spMkLst>
            <pc:docMk/>
            <pc:sldMk cId="2309488975" sldId="263"/>
            <ac:spMk id="17" creationId="{0CE4B63C-65F9-2241-83E6-3CC2996776F4}"/>
          </ac:spMkLst>
        </pc:spChg>
        <pc:spChg chg="add mod">
          <ac:chgData name="Hala Ali" userId="b983aec0-1e0d-4f17-a82b-23e1428ab5cf" providerId="ADAL" clId="{C3075D40-3449-E847-84FA-85570AC9B054}" dt="2020-02-11T01:54:51.970" v="1994" actId="692"/>
          <ac:spMkLst>
            <pc:docMk/>
            <pc:sldMk cId="2309488975" sldId="263"/>
            <ac:spMk id="21" creationId="{83BA65BC-075A-CC46-BE9A-082FB1D55056}"/>
          </ac:spMkLst>
        </pc:spChg>
        <pc:picChg chg="mod">
          <ac:chgData name="Hala Ali" userId="b983aec0-1e0d-4f17-a82b-23e1428ab5cf" providerId="ADAL" clId="{C3075D40-3449-E847-84FA-85570AC9B054}" dt="2020-02-11T01:52:52.258" v="1991" actId="1076"/>
          <ac:picMkLst>
            <pc:docMk/>
            <pc:sldMk cId="2309488975" sldId="263"/>
            <ac:picMk id="11" creationId="{26A924D1-F83D-4F59-AAE3-E1CD8FCF57C1}"/>
          </ac:picMkLst>
        </pc:picChg>
      </pc:sldChg>
      <pc:sldChg chg="addSp modSp add">
        <pc:chgData name="Hala Ali" userId="b983aec0-1e0d-4f17-a82b-23e1428ab5cf" providerId="ADAL" clId="{C3075D40-3449-E847-84FA-85570AC9B054}" dt="2020-02-11T01:42:39.451" v="1852"/>
        <pc:sldMkLst>
          <pc:docMk/>
          <pc:sldMk cId="2246890676" sldId="265"/>
        </pc:sldMkLst>
        <pc:spChg chg="mod">
          <ac:chgData name="Hala Ali" userId="b983aec0-1e0d-4f17-a82b-23e1428ab5cf" providerId="ADAL" clId="{C3075D40-3449-E847-84FA-85570AC9B054}" dt="2020-02-11T01:18:06.812" v="955" actId="20577"/>
          <ac:spMkLst>
            <pc:docMk/>
            <pc:sldMk cId="2246890676" sldId="265"/>
            <ac:spMk id="2" creationId="{F763DF0F-AC5E-454F-B99F-F1F5F51A3F33}"/>
          </ac:spMkLst>
        </pc:spChg>
        <pc:spChg chg="mod">
          <ac:chgData name="Hala Ali" userId="b983aec0-1e0d-4f17-a82b-23e1428ab5cf" providerId="ADAL" clId="{C3075D40-3449-E847-84FA-85570AC9B054}" dt="2020-02-11T01:36:47.505" v="1664" actId="14100"/>
          <ac:spMkLst>
            <pc:docMk/>
            <pc:sldMk cId="2246890676" sldId="265"/>
            <ac:spMk id="3" creationId="{B223A81B-9739-2942-BBFD-168165F708F4}"/>
          </ac:spMkLst>
        </pc:spChg>
        <pc:spChg chg="add mod">
          <ac:chgData name="Hala Ali" userId="b983aec0-1e0d-4f17-a82b-23e1428ab5cf" providerId="ADAL" clId="{C3075D40-3449-E847-84FA-85570AC9B054}" dt="2020-02-11T01:42:39.451" v="1852"/>
          <ac:spMkLst>
            <pc:docMk/>
            <pc:sldMk cId="2246890676" sldId="265"/>
            <ac:spMk id="5" creationId="{1F992EE7-4A5E-6943-AC7E-DA55E96C6454}"/>
          </ac:spMkLst>
        </pc:spChg>
      </pc:sldChg>
      <pc:sldChg chg="addSp modSp add">
        <pc:chgData name="Hala Ali" userId="b983aec0-1e0d-4f17-a82b-23e1428ab5cf" providerId="ADAL" clId="{C3075D40-3449-E847-84FA-85570AC9B054}" dt="2020-02-11T01:42:39.451" v="1852"/>
        <pc:sldMkLst>
          <pc:docMk/>
          <pc:sldMk cId="1262031396" sldId="266"/>
        </pc:sldMkLst>
        <pc:spChg chg="mod">
          <ac:chgData name="Hala Ali" userId="b983aec0-1e0d-4f17-a82b-23e1428ab5cf" providerId="ADAL" clId="{C3075D40-3449-E847-84FA-85570AC9B054}" dt="2020-02-11T01:19:37.128" v="1018" actId="20577"/>
          <ac:spMkLst>
            <pc:docMk/>
            <pc:sldMk cId="1262031396" sldId="266"/>
            <ac:spMk id="2" creationId="{F763DF0F-AC5E-454F-B99F-F1F5F51A3F33}"/>
          </ac:spMkLst>
        </pc:spChg>
        <pc:spChg chg="mod">
          <ac:chgData name="Hala Ali" userId="b983aec0-1e0d-4f17-a82b-23e1428ab5cf" providerId="ADAL" clId="{C3075D40-3449-E847-84FA-85570AC9B054}" dt="2020-02-11T01:38:27.239" v="1817" actId="20577"/>
          <ac:spMkLst>
            <pc:docMk/>
            <pc:sldMk cId="1262031396" sldId="266"/>
            <ac:spMk id="3" creationId="{B223A81B-9739-2942-BBFD-168165F708F4}"/>
          </ac:spMkLst>
        </pc:spChg>
        <pc:spChg chg="add mod">
          <ac:chgData name="Hala Ali" userId="b983aec0-1e0d-4f17-a82b-23e1428ab5cf" providerId="ADAL" clId="{C3075D40-3449-E847-84FA-85570AC9B054}" dt="2020-02-11T01:42:39.451" v="1852"/>
          <ac:spMkLst>
            <pc:docMk/>
            <pc:sldMk cId="1262031396" sldId="266"/>
            <ac:spMk id="4" creationId="{145D1EB2-6E5C-314B-9214-D8914ED94FB4}"/>
          </ac:spMkLst>
        </pc:spChg>
      </pc:sldChg>
      <pc:sldChg chg="addSp modSp add del">
        <pc:chgData name="Hala Ali" userId="b983aec0-1e0d-4f17-a82b-23e1428ab5cf" providerId="ADAL" clId="{C3075D40-3449-E847-84FA-85570AC9B054}" dt="2020-02-11T02:16:03.023" v="2070" actId="2696"/>
        <pc:sldMkLst>
          <pc:docMk/>
          <pc:sldMk cId="34770545" sldId="267"/>
        </pc:sldMkLst>
        <pc:spChg chg="mod">
          <ac:chgData name="Hala Ali" userId="b983aec0-1e0d-4f17-a82b-23e1428ab5cf" providerId="ADAL" clId="{C3075D40-3449-E847-84FA-85570AC9B054}" dt="2020-02-11T01:19:40.874" v="1022" actId="20577"/>
          <ac:spMkLst>
            <pc:docMk/>
            <pc:sldMk cId="34770545" sldId="267"/>
            <ac:spMk id="2" creationId="{F763DF0F-AC5E-454F-B99F-F1F5F51A3F33}"/>
          </ac:spMkLst>
        </pc:spChg>
        <pc:spChg chg="add mod">
          <ac:chgData name="Hala Ali" userId="b983aec0-1e0d-4f17-a82b-23e1428ab5cf" providerId="ADAL" clId="{C3075D40-3449-E847-84FA-85570AC9B054}" dt="2020-02-11T01:50:44.052" v="1960" actId="255"/>
          <ac:spMkLst>
            <pc:docMk/>
            <pc:sldMk cId="34770545" sldId="267"/>
            <ac:spMk id="4" creationId="{15FB8417-347C-0B40-B78D-E2D2F3948A4B}"/>
          </ac:spMkLst>
        </pc:spChg>
      </pc:sldChg>
      <pc:sldChg chg="addSp modSp add del setBg">
        <pc:chgData name="Hala Ali" userId="b983aec0-1e0d-4f17-a82b-23e1428ab5cf" providerId="ADAL" clId="{C3075D40-3449-E847-84FA-85570AC9B054}" dt="2020-02-11T02:16:01.242" v="2069" actId="2696"/>
        <pc:sldMkLst>
          <pc:docMk/>
          <pc:sldMk cId="451384081" sldId="268"/>
        </pc:sldMkLst>
        <pc:spChg chg="mod">
          <ac:chgData name="Hala Ali" userId="b983aec0-1e0d-4f17-a82b-23e1428ab5cf" providerId="ADAL" clId="{C3075D40-3449-E847-84FA-85570AC9B054}" dt="2020-02-11T01:20:13.678" v="1058" actId="20577"/>
          <ac:spMkLst>
            <pc:docMk/>
            <pc:sldMk cId="451384081" sldId="268"/>
            <ac:spMk id="2" creationId="{F763DF0F-AC5E-454F-B99F-F1F5F51A3F33}"/>
          </ac:spMkLst>
        </pc:spChg>
        <pc:spChg chg="add mod">
          <ac:chgData name="Hala Ali" userId="b983aec0-1e0d-4f17-a82b-23e1428ab5cf" providerId="ADAL" clId="{C3075D40-3449-E847-84FA-85570AC9B054}" dt="2020-02-11T01:50:27.664" v="1957" actId="255"/>
          <ac:spMkLst>
            <pc:docMk/>
            <pc:sldMk cId="451384081" sldId="268"/>
            <ac:spMk id="4" creationId="{8324FBDD-472A-9140-B1C0-64A0F06457C7}"/>
          </ac:spMkLst>
        </pc:spChg>
      </pc:sldChg>
      <pc:sldChg chg="modSp add ord">
        <pc:chgData name="Hala Ali" userId="b983aec0-1e0d-4f17-a82b-23e1428ab5cf" providerId="ADAL" clId="{C3075D40-3449-E847-84FA-85570AC9B054}" dt="2020-02-11T01:20:55.581" v="1082" actId="20577"/>
        <pc:sldMkLst>
          <pc:docMk/>
          <pc:sldMk cId="3505163374" sldId="269"/>
        </pc:sldMkLst>
        <pc:spChg chg="mod">
          <ac:chgData name="Hala Ali" userId="b983aec0-1e0d-4f17-a82b-23e1428ab5cf" providerId="ADAL" clId="{C3075D40-3449-E847-84FA-85570AC9B054}" dt="2020-02-11T01:20:55.581" v="1082" actId="20577"/>
          <ac:spMkLst>
            <pc:docMk/>
            <pc:sldMk cId="3505163374" sldId="269"/>
            <ac:spMk id="2" creationId="{F763DF0F-AC5E-454F-B99F-F1F5F51A3F33}"/>
          </ac:spMkLst>
        </pc:spChg>
      </pc:sldChg>
      <pc:sldChg chg="addSp modSp add setBg modNotesTx">
        <pc:chgData name="Hala Ali" userId="b983aec0-1e0d-4f17-a82b-23e1428ab5cf" providerId="ADAL" clId="{C3075D40-3449-E847-84FA-85570AC9B054}" dt="2020-02-11T02:17:26.741" v="2177" actId="20577"/>
        <pc:sldMkLst>
          <pc:docMk/>
          <pc:sldMk cId="2211787799" sldId="270"/>
        </pc:sldMkLst>
        <pc:spChg chg="mod">
          <ac:chgData name="Hala Ali" userId="b983aec0-1e0d-4f17-a82b-23e1428ab5cf" providerId="ADAL" clId="{C3075D40-3449-E847-84FA-85570AC9B054}" dt="2020-02-11T01:21:12.968" v="1092" actId="20577"/>
          <ac:spMkLst>
            <pc:docMk/>
            <pc:sldMk cId="2211787799" sldId="270"/>
            <ac:spMk id="2" creationId="{EBDAB58F-FB55-4DDB-BA06-C417F16AAF08}"/>
          </ac:spMkLst>
        </pc:spChg>
        <pc:spChg chg="add mod">
          <ac:chgData name="Hala Ali" userId="b983aec0-1e0d-4f17-a82b-23e1428ab5cf" providerId="ADAL" clId="{C3075D40-3449-E847-84FA-85570AC9B054}" dt="2020-02-11T01:49:45.176" v="1941" actId="255"/>
          <ac:spMkLst>
            <pc:docMk/>
            <pc:sldMk cId="2211787799" sldId="270"/>
            <ac:spMk id="4" creationId="{1CB9BF6F-D8B4-A24B-BE69-0B8D6AE2CACD}"/>
          </ac:spMkLst>
        </pc:spChg>
      </pc:sldChg>
      <pc:sldChg chg="modSp setBg modNotesTx">
        <pc:chgData name="Hala Ali" userId="b983aec0-1e0d-4f17-a82b-23e1428ab5cf" providerId="ADAL" clId="{C3075D40-3449-E847-84FA-85570AC9B054}" dt="2020-02-11T22:11:50.205" v="2509" actId="20577"/>
        <pc:sldMkLst>
          <pc:docMk/>
          <pc:sldMk cId="1963243405" sldId="271"/>
        </pc:sldMkLst>
        <pc:spChg chg="mod">
          <ac:chgData name="Hala Ali" userId="b983aec0-1e0d-4f17-a82b-23e1428ab5cf" providerId="ADAL" clId="{C3075D40-3449-E847-84FA-85570AC9B054}" dt="2020-02-11T01:48:58.528" v="1929" actId="207"/>
          <ac:spMkLst>
            <pc:docMk/>
            <pc:sldMk cId="1963243405" sldId="271"/>
            <ac:spMk id="4" creationId="{BC865319-A6DF-46C8-9DCF-5E71C28C4B3A}"/>
          </ac:spMkLst>
        </pc:spChg>
        <pc:graphicFrameChg chg="mod">
          <ac:chgData name="Hala Ali" userId="b983aec0-1e0d-4f17-a82b-23e1428ab5cf" providerId="ADAL" clId="{C3075D40-3449-E847-84FA-85570AC9B054}" dt="2020-02-11T22:11:50.205" v="2509" actId="20577"/>
          <ac:graphicFrameMkLst>
            <pc:docMk/>
            <pc:sldMk cId="1963243405" sldId="271"/>
            <ac:graphicFrameMk id="6" creationId="{A7DE1B34-1056-4066-A271-BD75AE341995}"/>
          </ac:graphicFrameMkLst>
        </pc:graphicFrameChg>
      </pc:sldChg>
      <pc:sldChg chg="addSp modSp">
        <pc:chgData name="Hala Ali" userId="b983aec0-1e0d-4f17-a82b-23e1428ab5cf" providerId="ADAL" clId="{C3075D40-3449-E847-84FA-85570AC9B054}" dt="2020-02-11T01:42:39.451" v="1852"/>
        <pc:sldMkLst>
          <pc:docMk/>
          <pc:sldMk cId="2303813670" sldId="271"/>
        </pc:sldMkLst>
        <pc:spChg chg="add mod">
          <ac:chgData name="Hala Ali" userId="b983aec0-1e0d-4f17-a82b-23e1428ab5cf" providerId="ADAL" clId="{C3075D40-3449-E847-84FA-85570AC9B054}" dt="2020-02-11T01:42:39.451" v="1852"/>
          <ac:spMkLst>
            <pc:docMk/>
            <pc:sldMk cId="2303813670" sldId="271"/>
            <ac:spMk id="3" creationId="{F4B99B64-8723-9444-BB9D-F0ACAAA750B9}"/>
          </ac:spMkLst>
        </pc:spChg>
      </pc:sldChg>
      <pc:sldChg chg="addSp delSp modSp del mod setBg modNotesTx">
        <pc:chgData name="Hala Ali" userId="b983aec0-1e0d-4f17-a82b-23e1428ab5cf" providerId="ADAL" clId="{C3075D40-3449-E847-84FA-85570AC9B054}" dt="2020-02-13T01:53:40.130" v="2576" actId="2696"/>
        <pc:sldMkLst>
          <pc:docMk/>
          <pc:sldMk cId="1079764478" sldId="273"/>
        </pc:sldMkLst>
        <pc:spChg chg="mod">
          <ac:chgData name="Hala Ali" userId="b983aec0-1e0d-4f17-a82b-23e1428ab5cf" providerId="ADAL" clId="{C3075D40-3449-E847-84FA-85570AC9B054}" dt="2020-02-13T01:51:46.712" v="2556" actId="26606"/>
          <ac:spMkLst>
            <pc:docMk/>
            <pc:sldMk cId="1079764478" sldId="273"/>
            <ac:spMk id="2" creationId="{D08DC5CC-5E94-5D4D-A239-6A537804BEE6}"/>
          </ac:spMkLst>
        </pc:spChg>
        <pc:spChg chg="add del mod">
          <ac:chgData name="Hala Ali" userId="b983aec0-1e0d-4f17-a82b-23e1428ab5cf" providerId="ADAL" clId="{C3075D40-3449-E847-84FA-85570AC9B054}" dt="2020-02-13T01:52:39.249" v="2566"/>
          <ac:spMkLst>
            <pc:docMk/>
            <pc:sldMk cId="1079764478" sldId="273"/>
            <ac:spMk id="4" creationId="{6A9A934F-56FE-1044-9F47-9B52364B1F1E}"/>
          </ac:spMkLst>
        </pc:spChg>
        <pc:spChg chg="add del mod">
          <ac:chgData name="Hala Ali" userId="b983aec0-1e0d-4f17-a82b-23e1428ab5cf" providerId="ADAL" clId="{C3075D40-3449-E847-84FA-85570AC9B054}" dt="2020-02-13T01:52:38.299" v="2564"/>
          <ac:spMkLst>
            <pc:docMk/>
            <pc:sldMk cId="1079764478" sldId="273"/>
            <ac:spMk id="6" creationId="{5A478786-126A-404B-8407-D5AA9FDAFF69}"/>
          </ac:spMkLst>
        </pc:spChg>
        <pc:spChg chg="mod">
          <ac:chgData name="Hala Ali" userId="b983aec0-1e0d-4f17-a82b-23e1428ab5cf" providerId="ADAL" clId="{C3075D40-3449-E847-84FA-85570AC9B054}" dt="2020-02-13T01:51:46.712" v="2556" actId="26606"/>
          <ac:spMkLst>
            <pc:docMk/>
            <pc:sldMk cId="1079764478" sldId="273"/>
            <ac:spMk id="19" creationId="{3E6CBC90-437D-47CD-81C6-13FAB1FA0144}"/>
          </ac:spMkLst>
        </pc:spChg>
        <pc:spChg chg="add del">
          <ac:chgData name="Hala Ali" userId="b983aec0-1e0d-4f17-a82b-23e1428ab5cf" providerId="ADAL" clId="{C3075D40-3449-E847-84FA-85570AC9B054}" dt="2020-02-13T01:51:46.712" v="2556" actId="26606"/>
          <ac:spMkLst>
            <pc:docMk/>
            <pc:sldMk cId="1079764478" sldId="273"/>
            <ac:spMk id="20" creationId="{8E7CFAA6-1DBB-43B0-BD82-2FB83CF4E4A4}"/>
          </ac:spMkLst>
        </pc:spChg>
        <pc:spChg chg="add del">
          <ac:chgData name="Hala Ali" userId="b983aec0-1e0d-4f17-a82b-23e1428ab5cf" providerId="ADAL" clId="{C3075D40-3449-E847-84FA-85570AC9B054}" dt="2020-02-13T01:51:46.712" v="2556" actId="26606"/>
          <ac:spMkLst>
            <pc:docMk/>
            <pc:sldMk cId="1079764478" sldId="273"/>
            <ac:spMk id="26" creationId="{59BB300A-C5BF-4AF8-A42B-D1515129CFD5}"/>
          </ac:spMkLst>
        </pc:spChg>
        <pc:graphicFrameChg chg="add del mod modGraphic">
          <ac:chgData name="Hala Ali" userId="b983aec0-1e0d-4f17-a82b-23e1428ab5cf" providerId="ADAL" clId="{C3075D40-3449-E847-84FA-85570AC9B054}" dt="2020-02-13T01:53:31.934" v="2574" actId="478"/>
          <ac:graphicFrameMkLst>
            <pc:docMk/>
            <pc:sldMk cId="1079764478" sldId="273"/>
            <ac:graphicFrameMk id="3" creationId="{F021CB18-E1DD-7343-A460-F2EE7C9EB6A9}"/>
          </ac:graphicFrameMkLst>
        </pc:graphicFrameChg>
        <pc:picChg chg="del mod">
          <ac:chgData name="Hala Ali" userId="b983aec0-1e0d-4f17-a82b-23e1428ab5cf" providerId="ADAL" clId="{C3075D40-3449-E847-84FA-85570AC9B054}" dt="2020-02-13T01:51:09.928" v="2549" actId="478"/>
          <ac:picMkLst>
            <pc:docMk/>
            <pc:sldMk cId="1079764478" sldId="273"/>
            <ac:picMk id="10" creationId="{D948125E-1A9F-4EEE-A9FE-D2D319720819}"/>
          </ac:picMkLst>
        </pc:picChg>
        <pc:cxnChg chg="add del">
          <ac:chgData name="Hala Ali" userId="b983aec0-1e0d-4f17-a82b-23e1428ab5cf" providerId="ADAL" clId="{C3075D40-3449-E847-84FA-85570AC9B054}" dt="2020-02-13T01:51:46.712" v="2556" actId="26606"/>
          <ac:cxnSpMkLst>
            <pc:docMk/>
            <pc:sldMk cId="1079764478" sldId="273"/>
            <ac:cxnSpMk id="21" creationId="{9E13708B-D2E3-41E3-BD49-F910056473ED}"/>
          </ac:cxnSpMkLst>
        </pc:cxnChg>
      </pc:sldChg>
      <pc:sldChg chg="addSp delSp modSp add del modNotesTx">
        <pc:chgData name="Hala Ali" userId="b983aec0-1e0d-4f17-a82b-23e1428ab5cf" providerId="ADAL" clId="{C3075D40-3449-E847-84FA-85570AC9B054}" dt="2020-02-13T02:06:24.738" v="2673" actId="2696"/>
        <pc:sldMkLst>
          <pc:docMk/>
          <pc:sldMk cId="1592990617" sldId="274"/>
        </pc:sldMkLst>
        <pc:spChg chg="mod">
          <ac:chgData name="Hala Ali" userId="b983aec0-1e0d-4f17-a82b-23e1428ab5cf" providerId="ADAL" clId="{C3075D40-3449-E847-84FA-85570AC9B054}" dt="2020-02-11T02:13:49.206" v="2051" actId="20577"/>
          <ac:spMkLst>
            <pc:docMk/>
            <pc:sldMk cId="1592990617" sldId="274"/>
            <ac:spMk id="2" creationId="{D08DC5CC-5E94-5D4D-A239-6A537804BEE6}"/>
          </ac:spMkLst>
        </pc:spChg>
        <pc:spChg chg="add del mod">
          <ac:chgData name="Hala Ali" userId="b983aec0-1e0d-4f17-a82b-23e1428ab5cf" providerId="ADAL" clId="{C3075D40-3449-E847-84FA-85570AC9B054}" dt="2020-02-13T01:52:56.639" v="2569"/>
          <ac:spMkLst>
            <pc:docMk/>
            <pc:sldMk cId="1592990617" sldId="274"/>
            <ac:spMk id="3" creationId="{1EB658BF-59C7-0F41-AD4A-BB1B8516842B}"/>
          </ac:spMkLst>
        </pc:spChg>
        <pc:picChg chg="mod">
          <ac:chgData name="Hala Ali" userId="b983aec0-1e0d-4f17-a82b-23e1428ab5cf" providerId="ADAL" clId="{C3075D40-3449-E847-84FA-85570AC9B054}" dt="2020-02-11T19:33:18.433" v="2461" actId="1076"/>
          <ac:picMkLst>
            <pc:docMk/>
            <pc:sldMk cId="1592990617" sldId="274"/>
            <ac:picMk id="8" creationId="{B8E3767B-F39A-4A85-B723-FCDE3A37A63B}"/>
          </ac:picMkLst>
        </pc:picChg>
      </pc:sldChg>
      <pc:sldChg chg="modSp del modNotesTx">
        <pc:chgData name="Hala Ali" userId="b983aec0-1e0d-4f17-a82b-23e1428ab5cf" providerId="ADAL" clId="{C3075D40-3449-E847-84FA-85570AC9B054}" dt="2020-02-13T02:05:05.886" v="2668" actId="2696"/>
        <pc:sldMkLst>
          <pc:docMk/>
          <pc:sldMk cId="4067418701" sldId="275"/>
        </pc:sldMkLst>
        <pc:spChg chg="mod">
          <ac:chgData name="Hala Ali" userId="b983aec0-1e0d-4f17-a82b-23e1428ab5cf" providerId="ADAL" clId="{C3075D40-3449-E847-84FA-85570AC9B054}" dt="2020-02-11T22:11:08.726" v="2494" actId="20577"/>
          <ac:spMkLst>
            <pc:docMk/>
            <pc:sldMk cId="4067418701" sldId="275"/>
            <ac:spMk id="2" creationId="{D08DC5CC-5E94-5D4D-A239-6A537804BEE6}"/>
          </ac:spMkLst>
        </pc:spChg>
        <pc:picChg chg="mod">
          <ac:chgData name="Hala Ali" userId="b983aec0-1e0d-4f17-a82b-23e1428ab5cf" providerId="ADAL" clId="{C3075D40-3449-E847-84FA-85570AC9B054}" dt="2020-02-11T19:33:30.834" v="2462" actId="1076"/>
          <ac:picMkLst>
            <pc:docMk/>
            <pc:sldMk cId="4067418701" sldId="275"/>
            <ac:picMk id="4" creationId="{A78E44C6-C519-4AF5-B745-A184E746CD66}"/>
          </ac:picMkLst>
        </pc:picChg>
      </pc:sldChg>
      <pc:sldChg chg="modSp add del modNotesTx">
        <pc:chgData name="Hala Ali" userId="b983aec0-1e0d-4f17-a82b-23e1428ab5cf" providerId="ADAL" clId="{C3075D40-3449-E847-84FA-85570AC9B054}" dt="2020-02-13T02:05:04.671" v="2667" actId="2696"/>
        <pc:sldMkLst>
          <pc:docMk/>
          <pc:sldMk cId="303050022" sldId="276"/>
        </pc:sldMkLst>
        <pc:spChg chg="mod">
          <ac:chgData name="Hala Ali" userId="b983aec0-1e0d-4f17-a82b-23e1428ab5cf" providerId="ADAL" clId="{C3075D40-3449-E847-84FA-85570AC9B054}" dt="2020-02-11T02:14:57.980" v="2066" actId="14100"/>
          <ac:spMkLst>
            <pc:docMk/>
            <pc:sldMk cId="303050022" sldId="276"/>
            <ac:spMk id="2" creationId="{D08DC5CC-5E94-5D4D-A239-6A537804BEE6}"/>
          </ac:spMkLst>
        </pc:spChg>
        <pc:picChg chg="mod">
          <ac:chgData name="Hala Ali" userId="b983aec0-1e0d-4f17-a82b-23e1428ab5cf" providerId="ADAL" clId="{C3075D40-3449-E847-84FA-85570AC9B054}" dt="2020-02-11T19:33:50.808" v="2464" actId="1076"/>
          <ac:picMkLst>
            <pc:docMk/>
            <pc:sldMk cId="303050022" sldId="276"/>
            <ac:picMk id="6" creationId="{DC04C0BF-3B4E-4D56-AAF1-DC9EDBCD3788}"/>
          </ac:picMkLst>
        </pc:picChg>
      </pc:sldChg>
      <pc:sldChg chg="modSp add del modNotesTx">
        <pc:chgData name="Hala Ali" userId="b983aec0-1e0d-4f17-a82b-23e1428ab5cf" providerId="ADAL" clId="{C3075D40-3449-E847-84FA-85570AC9B054}" dt="2020-02-13T02:05:02.838" v="2666" actId="2696"/>
        <pc:sldMkLst>
          <pc:docMk/>
          <pc:sldMk cId="427472661" sldId="277"/>
        </pc:sldMkLst>
        <pc:spChg chg="mod">
          <ac:chgData name="Hala Ali" userId="b983aec0-1e0d-4f17-a82b-23e1428ab5cf" providerId="ADAL" clId="{C3075D40-3449-E847-84FA-85570AC9B054}" dt="2020-02-11T02:14:39.589" v="2065" actId="14100"/>
          <ac:spMkLst>
            <pc:docMk/>
            <pc:sldMk cId="427472661" sldId="277"/>
            <ac:spMk id="2" creationId="{D08DC5CC-5E94-5D4D-A239-6A537804BEE6}"/>
          </ac:spMkLst>
        </pc:spChg>
        <pc:spChg chg="mod">
          <ac:chgData name="Hala Ali" userId="b983aec0-1e0d-4f17-a82b-23e1428ab5cf" providerId="ADAL" clId="{C3075D40-3449-E847-84FA-85570AC9B054}" dt="2020-02-11T02:15:53.859" v="2068" actId="14100"/>
          <ac:spMkLst>
            <pc:docMk/>
            <pc:sldMk cId="427472661" sldId="277"/>
            <ac:spMk id="19" creationId="{3E6CBC90-437D-47CD-81C6-13FAB1FA0144}"/>
          </ac:spMkLst>
        </pc:spChg>
        <pc:picChg chg="mod">
          <ac:chgData name="Hala Ali" userId="b983aec0-1e0d-4f17-a82b-23e1428ab5cf" providerId="ADAL" clId="{C3075D40-3449-E847-84FA-85570AC9B054}" dt="2020-02-11T19:34:01.198" v="2466" actId="1076"/>
          <ac:picMkLst>
            <pc:docMk/>
            <pc:sldMk cId="427472661" sldId="277"/>
            <ac:picMk id="3" creationId="{0B305F9D-10CC-415E-8D94-40B4B60A63B8}"/>
          </ac:picMkLst>
        </pc:picChg>
      </pc:sldChg>
      <pc:sldChg chg="add del">
        <pc:chgData name="Hala Ali" userId="b983aec0-1e0d-4f17-a82b-23e1428ab5cf" providerId="ADAL" clId="{C3075D40-3449-E847-84FA-85570AC9B054}" dt="2020-02-11T02:11:56.317" v="1999"/>
        <pc:sldMkLst>
          <pc:docMk/>
          <pc:sldMk cId="2315557598" sldId="277"/>
        </pc:sldMkLst>
      </pc:sldChg>
      <pc:sldChg chg="addSp delSp modSp add modNotesTx">
        <pc:chgData name="Hala Ali" userId="b983aec0-1e0d-4f17-a82b-23e1428ab5cf" providerId="ADAL" clId="{C3075D40-3449-E847-84FA-85570AC9B054}" dt="2020-02-11T02:17:18.380" v="2143" actId="20577"/>
        <pc:sldMkLst>
          <pc:docMk/>
          <pc:sldMk cId="2601635248" sldId="278"/>
        </pc:sldMkLst>
        <pc:spChg chg="mod">
          <ac:chgData name="Hala Ali" userId="b983aec0-1e0d-4f17-a82b-23e1428ab5cf" providerId="ADAL" clId="{C3075D40-3449-E847-84FA-85570AC9B054}" dt="2020-02-11T02:16:39.119" v="2106" actId="20577"/>
          <ac:spMkLst>
            <pc:docMk/>
            <pc:sldMk cId="2601635248" sldId="278"/>
            <ac:spMk id="2" creationId="{3B738FD9-7267-47E7-B977-FC5777B29614}"/>
          </ac:spMkLst>
        </pc:spChg>
        <pc:spChg chg="add mod">
          <ac:chgData name="Hala Ali" userId="b983aec0-1e0d-4f17-a82b-23e1428ab5cf" providerId="ADAL" clId="{C3075D40-3449-E847-84FA-85570AC9B054}" dt="2020-02-11T02:16:53.442" v="2108" actId="14100"/>
          <ac:spMkLst>
            <pc:docMk/>
            <pc:sldMk cId="2601635248" sldId="278"/>
            <ac:spMk id="3" creationId="{CCF26173-234A-2242-AFF9-02EB8C643CD7}"/>
          </ac:spMkLst>
        </pc:spChg>
        <pc:graphicFrameChg chg="del">
          <ac:chgData name="Hala Ali" userId="b983aec0-1e0d-4f17-a82b-23e1428ab5cf" providerId="ADAL" clId="{C3075D40-3449-E847-84FA-85570AC9B054}" dt="2020-02-11T02:16:49.955" v="2107" actId="478"/>
          <ac:graphicFrameMkLst>
            <pc:docMk/>
            <pc:sldMk cId="2601635248" sldId="278"/>
            <ac:graphicFrameMk id="6" creationId="{A7DE1B34-1056-4066-A271-BD75AE341995}"/>
          </ac:graphicFrameMkLst>
        </pc:graphicFrameChg>
      </pc:sldChg>
      <pc:sldChg chg="modSp add modNotesTx">
        <pc:chgData name="Hala Ali" userId="b983aec0-1e0d-4f17-a82b-23e1428ab5cf" providerId="ADAL" clId="{C3075D40-3449-E847-84FA-85570AC9B054}" dt="2020-02-11T02:17:22.625" v="2160" actId="20577"/>
        <pc:sldMkLst>
          <pc:docMk/>
          <pc:sldMk cId="1853464485" sldId="279"/>
        </pc:sldMkLst>
        <pc:spChg chg="mod">
          <ac:chgData name="Hala Ali" userId="b983aec0-1e0d-4f17-a82b-23e1428ab5cf" providerId="ADAL" clId="{C3075D40-3449-E847-84FA-85570AC9B054}" dt="2020-02-11T02:17:03.637" v="2118" actId="20577"/>
          <ac:spMkLst>
            <pc:docMk/>
            <pc:sldMk cId="1853464485" sldId="279"/>
            <ac:spMk id="2" creationId="{3B738FD9-7267-47E7-B977-FC5777B29614}"/>
          </ac:spMkLst>
        </pc:spChg>
      </pc:sldChg>
      <pc:sldChg chg="modSp modNotesTx">
        <pc:chgData name="Hala Ali" userId="b983aec0-1e0d-4f17-a82b-23e1428ab5cf" providerId="ADAL" clId="{C3075D40-3449-E847-84FA-85570AC9B054}" dt="2020-02-13T02:01:22.477" v="2626" actId="1076"/>
        <pc:sldMkLst>
          <pc:docMk/>
          <pc:sldMk cId="1288790317" sldId="280"/>
        </pc:sldMkLst>
        <pc:spChg chg="mod">
          <ac:chgData name="Hala Ali" userId="b983aec0-1e0d-4f17-a82b-23e1428ab5cf" providerId="ADAL" clId="{C3075D40-3449-E847-84FA-85570AC9B054}" dt="2020-02-13T02:01:22.477" v="2626" actId="1076"/>
          <ac:spMkLst>
            <pc:docMk/>
            <pc:sldMk cId="1288790317" sldId="280"/>
            <ac:spMk id="2" creationId="{D08DC5CC-5E94-5D4D-A239-6A537804BEE6}"/>
          </ac:spMkLst>
        </pc:spChg>
      </pc:sldChg>
      <pc:sldChg chg="modNotesTx">
        <pc:chgData name="Hala Ali" userId="b983aec0-1e0d-4f17-a82b-23e1428ab5cf" providerId="ADAL" clId="{C3075D40-3449-E847-84FA-85570AC9B054}" dt="2020-02-11T02:20:07.138" v="2437" actId="20577"/>
        <pc:sldMkLst>
          <pc:docMk/>
          <pc:sldMk cId="3023540780" sldId="280"/>
        </pc:sldMkLst>
      </pc:sldChg>
      <pc:sldChg chg="addSp modSp modNotesTx">
        <pc:chgData name="Hala Ali" userId="b983aec0-1e0d-4f17-a82b-23e1428ab5cf" providerId="ADAL" clId="{C3075D40-3449-E847-84FA-85570AC9B054}" dt="2020-02-11T03:15:05.245" v="2444" actId="1076"/>
        <pc:sldMkLst>
          <pc:docMk/>
          <pc:sldMk cId="3821887757" sldId="281"/>
        </pc:sldMkLst>
        <pc:picChg chg="add mod">
          <ac:chgData name="Hala Ali" userId="b983aec0-1e0d-4f17-a82b-23e1428ab5cf" providerId="ADAL" clId="{C3075D40-3449-E847-84FA-85570AC9B054}" dt="2020-02-11T03:15:05.245" v="2444" actId="1076"/>
          <ac:picMkLst>
            <pc:docMk/>
            <pc:sldMk cId="3821887757" sldId="281"/>
            <ac:picMk id="7" creationId="{AC3F8871-06C7-C24E-9B49-71257AF78BFF}"/>
          </ac:picMkLst>
        </pc:picChg>
      </pc:sldChg>
      <pc:sldChg chg="addSp modSp">
        <pc:chgData name="Hala Ali" userId="b983aec0-1e0d-4f17-a82b-23e1428ab5cf" providerId="ADAL" clId="{C3075D40-3449-E847-84FA-85570AC9B054}" dt="2020-02-11T22:04:01.391" v="2476" actId="20577"/>
        <pc:sldMkLst>
          <pc:docMk/>
          <pc:sldMk cId="380085041" sldId="282"/>
        </pc:sldMkLst>
        <pc:spChg chg="mod">
          <ac:chgData name="Hala Ali" userId="b983aec0-1e0d-4f17-a82b-23e1428ab5cf" providerId="ADAL" clId="{C3075D40-3449-E847-84FA-85570AC9B054}" dt="2020-02-11T22:04:01.391" v="2476" actId="20577"/>
          <ac:spMkLst>
            <pc:docMk/>
            <pc:sldMk cId="380085041" sldId="282"/>
            <ac:spMk id="2" creationId="{D08DC5CC-5E94-5D4D-A239-6A537804BEE6}"/>
          </ac:spMkLst>
        </pc:spChg>
        <pc:picChg chg="add mod">
          <ac:chgData name="Hala Ali" userId="b983aec0-1e0d-4f17-a82b-23e1428ab5cf" providerId="ADAL" clId="{C3075D40-3449-E847-84FA-85570AC9B054}" dt="2020-02-11T03:14:58.717" v="2442" actId="1076"/>
          <ac:picMkLst>
            <pc:docMk/>
            <pc:sldMk cId="380085041" sldId="282"/>
            <ac:picMk id="7" creationId="{CCC0C429-3F8C-504C-B188-881E61C944DC}"/>
          </ac:picMkLst>
        </pc:picChg>
        <pc:picChg chg="add mod">
          <ac:chgData name="Hala Ali" userId="b983aec0-1e0d-4f17-a82b-23e1428ab5cf" providerId="ADAL" clId="{C3075D40-3449-E847-84FA-85570AC9B054}" dt="2020-02-11T03:16:12.040" v="2451" actId="1076"/>
          <ac:picMkLst>
            <pc:docMk/>
            <pc:sldMk cId="380085041" sldId="282"/>
            <ac:picMk id="8" creationId="{B5FFB3F5-B7B4-324B-8F21-1A6C8176989C}"/>
          </ac:picMkLst>
        </pc:picChg>
      </pc:sldChg>
      <pc:sldChg chg="modSp">
        <pc:chgData name="Hala Ali" userId="b983aec0-1e0d-4f17-a82b-23e1428ab5cf" providerId="ADAL" clId="{C3075D40-3449-E847-84FA-85570AC9B054}" dt="2020-02-11T22:12:02.683" v="2512" actId="20577"/>
        <pc:sldMkLst>
          <pc:docMk/>
          <pc:sldMk cId="2797608687" sldId="283"/>
        </pc:sldMkLst>
        <pc:spChg chg="mod">
          <ac:chgData name="Hala Ali" userId="b983aec0-1e0d-4f17-a82b-23e1428ab5cf" providerId="ADAL" clId="{C3075D40-3449-E847-84FA-85570AC9B054}" dt="2020-02-11T22:12:02.683" v="2512" actId="20577"/>
          <ac:spMkLst>
            <pc:docMk/>
            <pc:sldMk cId="2797608687" sldId="283"/>
            <ac:spMk id="2" creationId="{3B738FD9-7267-47E7-B977-FC5777B29614}"/>
          </ac:spMkLst>
        </pc:spChg>
      </pc:sldChg>
      <pc:sldChg chg="addSp delSp modSp add">
        <pc:chgData name="Hala Ali" userId="b983aec0-1e0d-4f17-a82b-23e1428ab5cf" providerId="ADAL" clId="{C3075D40-3449-E847-84FA-85570AC9B054}" dt="2020-02-13T02:09:53.775" v="2702" actId="14100"/>
        <pc:sldMkLst>
          <pc:docMk/>
          <pc:sldMk cId="2931762996" sldId="284"/>
        </pc:sldMkLst>
        <pc:spChg chg="mod">
          <ac:chgData name="Hala Ali" userId="b983aec0-1e0d-4f17-a82b-23e1428ab5cf" providerId="ADAL" clId="{C3075D40-3449-E847-84FA-85570AC9B054}" dt="2020-02-13T02:00:38.131" v="2622" actId="1076"/>
          <ac:spMkLst>
            <pc:docMk/>
            <pc:sldMk cId="2931762996" sldId="284"/>
            <ac:spMk id="2" creationId="{15B07B21-70CA-5547-93CD-D587595B8425}"/>
          </ac:spMkLst>
        </pc:spChg>
        <pc:spChg chg="add del mod">
          <ac:chgData name="Hala Ali" userId="b983aec0-1e0d-4f17-a82b-23e1428ab5cf" providerId="ADAL" clId="{C3075D40-3449-E847-84FA-85570AC9B054}" dt="2020-02-13T01:53:11.771" v="2572" actId="478"/>
          <ac:spMkLst>
            <pc:docMk/>
            <pc:sldMk cId="2931762996" sldId="284"/>
            <ac:spMk id="3" creationId="{20CAB007-5A8C-B840-B693-8FCB9B1524AA}"/>
          </ac:spMkLst>
        </pc:spChg>
        <pc:spChg chg="add del mod">
          <ac:chgData name="Hala Ali" userId="b983aec0-1e0d-4f17-a82b-23e1428ab5cf" providerId="ADAL" clId="{C3075D40-3449-E847-84FA-85570AC9B054}" dt="2020-02-13T01:58:10.288" v="2602" actId="767"/>
          <ac:spMkLst>
            <pc:docMk/>
            <pc:sldMk cId="2931762996" sldId="284"/>
            <ac:spMk id="4" creationId="{2D47AE8F-73F4-7F4E-8A70-4819B5633D0C}"/>
          </ac:spMkLst>
        </pc:spChg>
        <pc:graphicFrameChg chg="del">
          <ac:chgData name="Hala Ali" userId="b983aec0-1e0d-4f17-a82b-23e1428ab5cf" providerId="ADAL" clId="{C3075D40-3449-E847-84FA-85570AC9B054}" dt="2020-02-13T01:53:07.411" v="2571" actId="478"/>
          <ac:graphicFrameMkLst>
            <pc:docMk/>
            <pc:sldMk cId="2931762996" sldId="284"/>
            <ac:graphicFrameMk id="5" creationId="{E41F9AD8-4291-41CC-B6C3-9804DEFC4101}"/>
          </ac:graphicFrameMkLst>
        </pc:graphicFrameChg>
        <pc:graphicFrameChg chg="add mod modGraphic">
          <ac:chgData name="Hala Ali" userId="b983aec0-1e0d-4f17-a82b-23e1428ab5cf" providerId="ADAL" clId="{C3075D40-3449-E847-84FA-85570AC9B054}" dt="2020-02-13T02:09:53.775" v="2702" actId="14100"/>
          <ac:graphicFrameMkLst>
            <pc:docMk/>
            <pc:sldMk cId="2931762996" sldId="284"/>
            <ac:graphicFrameMk id="8" creationId="{02B2662D-07BC-B349-A1A7-E00E346B3BFE}"/>
          </ac:graphicFrameMkLst>
        </pc:graphicFrameChg>
      </pc:sldChg>
      <pc:sldChg chg="modSp add">
        <pc:chgData name="Hala Ali" userId="b983aec0-1e0d-4f17-a82b-23e1428ab5cf" providerId="ADAL" clId="{C3075D40-3449-E847-84FA-85570AC9B054}" dt="2020-02-13T02:10:04.345" v="2703" actId="14100"/>
        <pc:sldMkLst>
          <pc:docMk/>
          <pc:sldMk cId="1941668261" sldId="285"/>
        </pc:sldMkLst>
        <pc:spChg chg="mod">
          <ac:chgData name="Hala Ali" userId="b983aec0-1e0d-4f17-a82b-23e1428ab5cf" providerId="ADAL" clId="{C3075D40-3449-E847-84FA-85570AC9B054}" dt="2020-02-13T02:02:13.930" v="2632"/>
          <ac:spMkLst>
            <pc:docMk/>
            <pc:sldMk cId="1941668261" sldId="285"/>
            <ac:spMk id="2" creationId="{15B07B21-70CA-5547-93CD-D587595B8425}"/>
          </ac:spMkLst>
        </pc:spChg>
        <pc:graphicFrameChg chg="mod modGraphic">
          <ac:chgData name="Hala Ali" userId="b983aec0-1e0d-4f17-a82b-23e1428ab5cf" providerId="ADAL" clId="{C3075D40-3449-E847-84FA-85570AC9B054}" dt="2020-02-13T02:10:04.345" v="2703" actId="14100"/>
          <ac:graphicFrameMkLst>
            <pc:docMk/>
            <pc:sldMk cId="1941668261" sldId="285"/>
            <ac:graphicFrameMk id="8" creationId="{02B2662D-07BC-B349-A1A7-E00E346B3BFE}"/>
          </ac:graphicFrameMkLst>
        </pc:graphicFrameChg>
      </pc:sldChg>
      <pc:sldChg chg="modSp add">
        <pc:chgData name="Hala Ali" userId="b983aec0-1e0d-4f17-a82b-23e1428ab5cf" providerId="ADAL" clId="{C3075D40-3449-E847-84FA-85570AC9B054}" dt="2020-02-13T02:12:25.325" v="2731" actId="14100"/>
        <pc:sldMkLst>
          <pc:docMk/>
          <pc:sldMk cId="3735344906" sldId="286"/>
        </pc:sldMkLst>
        <pc:spChg chg="mod">
          <ac:chgData name="Hala Ali" userId="b983aec0-1e0d-4f17-a82b-23e1428ab5cf" providerId="ADAL" clId="{C3075D40-3449-E847-84FA-85570AC9B054}" dt="2020-02-13T02:02:44.170" v="2635" actId="20577"/>
          <ac:spMkLst>
            <pc:docMk/>
            <pc:sldMk cId="3735344906" sldId="286"/>
            <ac:spMk id="2" creationId="{15B07B21-70CA-5547-93CD-D587595B8425}"/>
          </ac:spMkLst>
        </pc:spChg>
        <pc:graphicFrameChg chg="mod modGraphic">
          <ac:chgData name="Hala Ali" userId="b983aec0-1e0d-4f17-a82b-23e1428ab5cf" providerId="ADAL" clId="{C3075D40-3449-E847-84FA-85570AC9B054}" dt="2020-02-13T02:12:25.325" v="2731" actId="14100"/>
          <ac:graphicFrameMkLst>
            <pc:docMk/>
            <pc:sldMk cId="3735344906" sldId="286"/>
            <ac:graphicFrameMk id="8" creationId="{02B2662D-07BC-B349-A1A7-E00E346B3BFE}"/>
          </ac:graphicFrameMkLst>
        </pc:graphicFrameChg>
      </pc:sldChg>
      <pc:sldChg chg="modSp add">
        <pc:chgData name="Hala Ali" userId="b983aec0-1e0d-4f17-a82b-23e1428ab5cf" providerId="ADAL" clId="{C3075D40-3449-E847-84FA-85570AC9B054}" dt="2020-02-13T02:14:50.060" v="2755" actId="14100"/>
        <pc:sldMkLst>
          <pc:docMk/>
          <pc:sldMk cId="2996550190" sldId="287"/>
        </pc:sldMkLst>
        <pc:spChg chg="mod">
          <ac:chgData name="Hala Ali" userId="b983aec0-1e0d-4f17-a82b-23e1428ab5cf" providerId="ADAL" clId="{C3075D40-3449-E847-84FA-85570AC9B054}" dt="2020-02-13T02:03:16.082" v="2648" actId="20577"/>
          <ac:spMkLst>
            <pc:docMk/>
            <pc:sldMk cId="2996550190" sldId="287"/>
            <ac:spMk id="2" creationId="{15B07B21-70CA-5547-93CD-D587595B8425}"/>
          </ac:spMkLst>
        </pc:spChg>
        <pc:graphicFrameChg chg="mod modGraphic">
          <ac:chgData name="Hala Ali" userId="b983aec0-1e0d-4f17-a82b-23e1428ab5cf" providerId="ADAL" clId="{C3075D40-3449-E847-84FA-85570AC9B054}" dt="2020-02-13T02:14:50.060" v="2755" actId="14100"/>
          <ac:graphicFrameMkLst>
            <pc:docMk/>
            <pc:sldMk cId="2996550190" sldId="287"/>
            <ac:graphicFrameMk id="8" creationId="{02B2662D-07BC-B349-A1A7-E00E346B3BFE}"/>
          </ac:graphicFrameMkLst>
        </pc:graphicFrameChg>
      </pc:sldChg>
      <pc:sldChg chg="modSp add">
        <pc:chgData name="Hala Ali" userId="b983aec0-1e0d-4f17-a82b-23e1428ab5cf" providerId="ADAL" clId="{C3075D40-3449-E847-84FA-85570AC9B054}" dt="2020-02-13T02:16:50.785" v="2778" actId="14100"/>
        <pc:sldMkLst>
          <pc:docMk/>
          <pc:sldMk cId="3885271894" sldId="288"/>
        </pc:sldMkLst>
        <pc:spChg chg="mod">
          <ac:chgData name="Hala Ali" userId="b983aec0-1e0d-4f17-a82b-23e1428ab5cf" providerId="ADAL" clId="{C3075D40-3449-E847-84FA-85570AC9B054}" dt="2020-02-13T02:03:49.261" v="2655" actId="20577"/>
          <ac:spMkLst>
            <pc:docMk/>
            <pc:sldMk cId="3885271894" sldId="288"/>
            <ac:spMk id="2" creationId="{15B07B21-70CA-5547-93CD-D587595B8425}"/>
          </ac:spMkLst>
        </pc:spChg>
        <pc:spChg chg="mod">
          <ac:chgData name="Hala Ali" userId="b983aec0-1e0d-4f17-a82b-23e1428ab5cf" providerId="ADAL" clId="{C3075D40-3449-E847-84FA-85570AC9B054}" dt="2020-02-13T02:04:33.828" v="2665" actId="14100"/>
          <ac:spMkLst>
            <pc:docMk/>
            <pc:sldMk cId="3885271894" sldId="288"/>
            <ac:spMk id="7" creationId="{2B1BC25E-BA40-40FD-BAE6-CFC64943283F}"/>
          </ac:spMkLst>
        </pc:spChg>
        <pc:graphicFrameChg chg="mod modGraphic">
          <ac:chgData name="Hala Ali" userId="b983aec0-1e0d-4f17-a82b-23e1428ab5cf" providerId="ADAL" clId="{C3075D40-3449-E847-84FA-85570AC9B054}" dt="2020-02-13T02:16:50.785" v="2778" actId="14100"/>
          <ac:graphicFrameMkLst>
            <pc:docMk/>
            <pc:sldMk cId="3885271894" sldId="288"/>
            <ac:graphicFrameMk id="8" creationId="{02B2662D-07BC-B349-A1A7-E00E346B3BFE}"/>
          </ac:graphicFrameMkLst>
        </pc:graphicFrameChg>
      </pc:sldChg>
      <pc:sldMasterChg chg="modSldLayout">
        <pc:chgData name="Hala Ali" userId="b983aec0-1e0d-4f17-a82b-23e1428ab5cf" providerId="ADAL" clId="{C3075D40-3449-E847-84FA-85570AC9B054}" dt="2020-02-11T01:50:11.014" v="1949"/>
        <pc:sldMasterMkLst>
          <pc:docMk/>
          <pc:sldMasterMk cId="3987544930" sldId="2147483672"/>
        </pc:sldMasterMkLst>
        <pc:sldLayoutChg chg="setBg">
          <pc:chgData name="Hala Ali" userId="b983aec0-1e0d-4f17-a82b-23e1428ab5cf" providerId="ADAL" clId="{C3075D40-3449-E847-84FA-85570AC9B054}" dt="2020-02-11T01:50:11.014" v="1949"/>
          <pc:sldLayoutMkLst>
            <pc:docMk/>
            <pc:sldMasterMk cId="3987544930" sldId="2147483672"/>
            <pc:sldLayoutMk cId="2745683016" sldId="2147483686"/>
          </pc:sldLayoutMkLst>
        </pc:sldLayoutChg>
        <pc:sldLayoutChg chg="setBg">
          <pc:chgData name="Hala Ali" userId="b983aec0-1e0d-4f17-a82b-23e1428ab5cf" providerId="ADAL" clId="{C3075D40-3449-E847-84FA-85570AC9B054}" dt="2020-02-11T01:50:11.014" v="1949"/>
          <pc:sldLayoutMkLst>
            <pc:docMk/>
            <pc:sldMasterMk cId="3987544930" sldId="2147483672"/>
            <pc:sldLayoutMk cId="1204440051" sldId="2147483688"/>
          </pc:sldLayoutMkLst>
        </pc:sldLayoutChg>
        <pc:sldLayoutChg chg="setBg">
          <pc:chgData name="Hala Ali" userId="b983aec0-1e0d-4f17-a82b-23e1428ab5cf" providerId="ADAL" clId="{C3075D40-3449-E847-84FA-85570AC9B054}" dt="2020-02-11T01:50:11.014" v="1949"/>
          <pc:sldLayoutMkLst>
            <pc:docMk/>
            <pc:sldMasterMk cId="3987544930" sldId="2147483672"/>
            <pc:sldLayoutMk cId="610819733" sldId="2147483690"/>
          </pc:sldLayoutMkLst>
        </pc:sldLayoutChg>
        <pc:sldLayoutChg chg="setBg">
          <pc:chgData name="Hala Ali" userId="b983aec0-1e0d-4f17-a82b-23e1428ab5cf" providerId="ADAL" clId="{C3075D40-3449-E847-84FA-85570AC9B054}" dt="2020-02-11T01:50:11.014" v="1949"/>
          <pc:sldLayoutMkLst>
            <pc:docMk/>
            <pc:sldMasterMk cId="3987544930" sldId="2147483672"/>
            <pc:sldLayoutMk cId="3679058310" sldId="2147483691"/>
          </pc:sldLayoutMkLst>
        </pc:sldLayoutChg>
        <pc:sldLayoutChg chg="setBg">
          <pc:chgData name="Hala Ali" userId="b983aec0-1e0d-4f17-a82b-23e1428ab5cf" providerId="ADAL" clId="{C3075D40-3449-E847-84FA-85570AC9B054}" dt="2020-02-11T01:50:11.014" v="1949"/>
          <pc:sldLayoutMkLst>
            <pc:docMk/>
            <pc:sldMasterMk cId="3987544930" sldId="2147483672"/>
            <pc:sldLayoutMk cId="3684700825" sldId="2147483694"/>
          </pc:sldLayoutMkLst>
        </pc:sldLayoutChg>
        <pc:sldLayoutChg chg="setBg">
          <pc:chgData name="Hala Ali" userId="b983aec0-1e0d-4f17-a82b-23e1428ab5cf" providerId="ADAL" clId="{C3075D40-3449-E847-84FA-85570AC9B054}" dt="2020-02-11T01:50:11.014" v="1949"/>
          <pc:sldLayoutMkLst>
            <pc:docMk/>
            <pc:sldMasterMk cId="3987544930" sldId="2147483672"/>
            <pc:sldLayoutMk cId="1888943420" sldId="2147483695"/>
          </pc:sldLayoutMkLst>
        </pc:sldLayoutChg>
      </pc:sldMasterChg>
      <pc:sldMasterChg chg="setBg">
        <pc:chgData name="Hala Ali" userId="b983aec0-1e0d-4f17-a82b-23e1428ab5cf" providerId="ADAL" clId="{C3075D40-3449-E847-84FA-85570AC9B054}" dt="2020-02-11T01:50:11.014" v="1949"/>
        <pc:sldMasterMkLst>
          <pc:docMk/>
          <pc:sldMasterMk cId="1893461787" sldId="2147483696"/>
        </pc:sldMasterMkLst>
      </pc:sldMasterChg>
      <pc:sldMasterChg chg="modSldLayout">
        <pc:chgData name="Hala Ali" userId="b983aec0-1e0d-4f17-a82b-23e1428ab5cf" providerId="ADAL" clId="{C3075D40-3449-E847-84FA-85570AC9B054}" dt="2020-02-11T01:50:11.014" v="1949"/>
        <pc:sldMasterMkLst>
          <pc:docMk/>
          <pc:sldMasterMk cId="1893461787" sldId="2147483708"/>
        </pc:sldMasterMkLst>
        <pc:sldLayoutChg chg="setBg">
          <pc:chgData name="Hala Ali" userId="b983aec0-1e0d-4f17-a82b-23e1428ab5cf" providerId="ADAL" clId="{C3075D40-3449-E847-84FA-85570AC9B054}" dt="2020-02-11T01:50:11.014" v="1949"/>
          <pc:sldLayoutMkLst>
            <pc:docMk/>
            <pc:sldMasterMk cId="1893461787" sldId="2147483708"/>
            <pc:sldLayoutMk cId="467016202" sldId="2147483697"/>
          </pc:sldLayoutMkLst>
        </pc:sldLayoutChg>
        <pc:sldLayoutChg chg="setBg">
          <pc:chgData name="Hala Ali" userId="b983aec0-1e0d-4f17-a82b-23e1428ab5cf" providerId="ADAL" clId="{C3075D40-3449-E847-84FA-85570AC9B054}" dt="2020-02-11T01:50:11.014" v="1949"/>
          <pc:sldLayoutMkLst>
            <pc:docMk/>
            <pc:sldMasterMk cId="1893461787" sldId="2147483708"/>
            <pc:sldLayoutMk cId="2228954832" sldId="2147483699"/>
          </pc:sldLayoutMkLst>
        </pc:sldLayoutChg>
        <pc:sldLayoutChg chg="setBg">
          <pc:chgData name="Hala Ali" userId="b983aec0-1e0d-4f17-a82b-23e1428ab5cf" providerId="ADAL" clId="{C3075D40-3449-E847-84FA-85570AC9B054}" dt="2020-02-11T01:50:11.014" v="1949"/>
          <pc:sldLayoutMkLst>
            <pc:docMk/>
            <pc:sldMasterMk cId="1893461787" sldId="2147483708"/>
            <pc:sldLayoutMk cId="2893316665" sldId="2147483701"/>
          </pc:sldLayoutMkLst>
        </pc:sldLayoutChg>
        <pc:sldLayoutChg chg="setBg">
          <pc:chgData name="Hala Ali" userId="b983aec0-1e0d-4f17-a82b-23e1428ab5cf" providerId="ADAL" clId="{C3075D40-3449-E847-84FA-85570AC9B054}" dt="2020-02-11T01:50:11.014" v="1949"/>
          <pc:sldLayoutMkLst>
            <pc:docMk/>
            <pc:sldMasterMk cId="1893461787" sldId="2147483708"/>
            <pc:sldLayoutMk cId="1899373739" sldId="2147483704"/>
          </pc:sldLayoutMkLst>
        </pc:sldLayoutChg>
        <pc:sldLayoutChg chg="setBg">
          <pc:chgData name="Hala Ali" userId="b983aec0-1e0d-4f17-a82b-23e1428ab5cf" providerId="ADAL" clId="{C3075D40-3449-E847-84FA-85570AC9B054}" dt="2020-02-11T01:50:11.014" v="1949"/>
          <pc:sldLayoutMkLst>
            <pc:docMk/>
            <pc:sldMasterMk cId="1893461787" sldId="2147483708"/>
            <pc:sldLayoutMk cId="2948162965" sldId="2147483705"/>
          </pc:sldLayoutMkLst>
        </pc:sldLayoutChg>
      </pc:sldMasterChg>
    </pc:docChg>
  </pc:docChgLst>
  <pc:docChgLst>
    <pc:chgData name="Palak Patel" userId="570a94e0-b2d9-407a-b7f1-40d598560189" providerId="ADAL" clId="{A51C59D9-B3A2-436F-B179-3BA57A83CD1C}"/>
    <pc:docChg chg="undo custSel mod modSld">
      <pc:chgData name="Palak Patel" userId="570a94e0-b2d9-407a-b7f1-40d598560189" providerId="ADAL" clId="{A51C59D9-B3A2-436F-B179-3BA57A83CD1C}" dt="2020-02-13T22:27:29.378" v="150" actId="1035"/>
      <pc:docMkLst>
        <pc:docMk/>
      </pc:docMkLst>
      <pc:sldChg chg="addSp delSp modSp mod setBg">
        <pc:chgData name="Palak Patel" userId="570a94e0-b2d9-407a-b7f1-40d598560189" providerId="ADAL" clId="{A51C59D9-B3A2-436F-B179-3BA57A83CD1C}" dt="2020-02-13T22:27:29.378" v="150" actId="1035"/>
        <pc:sldMkLst>
          <pc:docMk/>
          <pc:sldMk cId="4161728148" sldId="261"/>
        </pc:sldMkLst>
        <pc:spChg chg="mod">
          <ac:chgData name="Palak Patel" userId="570a94e0-b2d9-407a-b7f1-40d598560189" providerId="ADAL" clId="{A51C59D9-B3A2-436F-B179-3BA57A83CD1C}" dt="2020-02-13T22:25:53.186" v="119" actId="26606"/>
          <ac:spMkLst>
            <pc:docMk/>
            <pc:sldMk cId="4161728148" sldId="261"/>
            <ac:spMk id="2" creationId="{23851B2E-7131-438F-9E63-1CCAC8FE7660}"/>
          </ac:spMkLst>
        </pc:spChg>
        <pc:spChg chg="add del mod">
          <ac:chgData name="Palak Patel" userId="570a94e0-b2d9-407a-b7f1-40d598560189" providerId="ADAL" clId="{A51C59D9-B3A2-436F-B179-3BA57A83CD1C}" dt="2020-02-13T22:25:56.310" v="124" actId="478"/>
          <ac:spMkLst>
            <pc:docMk/>
            <pc:sldMk cId="4161728148" sldId="261"/>
            <ac:spMk id="3" creationId="{692A1AA4-89DE-44EB-80B5-3838574760CF}"/>
          </ac:spMkLst>
        </pc:spChg>
        <pc:spChg chg="mod">
          <ac:chgData name="Palak Patel" userId="570a94e0-b2d9-407a-b7f1-40d598560189" providerId="ADAL" clId="{A51C59D9-B3A2-436F-B179-3BA57A83CD1C}" dt="2020-02-13T22:25:53.186" v="119" actId="26606"/>
          <ac:spMkLst>
            <pc:docMk/>
            <pc:sldMk cId="4161728148" sldId="261"/>
            <ac:spMk id="13" creationId="{D1C62C24-986C-484E-9567-AE8F2A7DFD37}"/>
          </ac:spMkLst>
        </pc:spChg>
        <pc:spChg chg="add del">
          <ac:chgData name="Palak Patel" userId="570a94e0-b2d9-407a-b7f1-40d598560189" providerId="ADAL" clId="{A51C59D9-B3A2-436F-B179-3BA57A83CD1C}" dt="2020-02-13T22:25:53.186" v="119" actId="26606"/>
          <ac:spMkLst>
            <pc:docMk/>
            <pc:sldMk cId="4161728148" sldId="261"/>
            <ac:spMk id="36" creationId="{0CA15516-2046-450E-8E69-54018BCAED82}"/>
          </ac:spMkLst>
        </pc:spChg>
        <pc:spChg chg="add del">
          <ac:chgData name="Palak Patel" userId="570a94e0-b2d9-407a-b7f1-40d598560189" providerId="ADAL" clId="{A51C59D9-B3A2-436F-B179-3BA57A83CD1C}" dt="2020-02-13T22:25:53.186" v="119" actId="26606"/>
          <ac:spMkLst>
            <pc:docMk/>
            <pc:sldMk cId="4161728148" sldId="261"/>
            <ac:spMk id="43" creationId="{0CA15516-2046-450E-8E69-54018BCAED82}"/>
          </ac:spMkLst>
        </pc:spChg>
        <pc:graphicFrameChg chg="add del mod">
          <ac:chgData name="Palak Patel" userId="570a94e0-b2d9-407a-b7f1-40d598560189" providerId="ADAL" clId="{A51C59D9-B3A2-436F-B179-3BA57A83CD1C}" dt="2020-02-13T22:27:29.378" v="150" actId="1035"/>
          <ac:graphicFrameMkLst>
            <pc:docMk/>
            <pc:sldMk cId="4161728148" sldId="261"/>
            <ac:graphicFrameMk id="5" creationId="{CE6CB74E-FD33-470E-AEB7-2348F9CEAAFC}"/>
          </ac:graphicFrameMkLst>
        </pc:graphicFrameChg>
        <pc:graphicFrameChg chg="add del">
          <ac:chgData name="Palak Patel" userId="570a94e0-b2d9-407a-b7f1-40d598560189" providerId="ADAL" clId="{A51C59D9-B3A2-436F-B179-3BA57A83CD1C}" dt="2020-02-13T22:25:53.186" v="119" actId="26606"/>
          <ac:graphicFrameMkLst>
            <pc:docMk/>
            <pc:sldMk cId="4161728148" sldId="261"/>
            <ac:graphicFrameMk id="38" creationId="{3740AC76-DB6D-4BF0-A413-6107AA994872}"/>
          </ac:graphicFrameMkLst>
        </pc:graphicFrameChg>
      </pc:sldChg>
      <pc:sldChg chg="modSp">
        <pc:chgData name="Palak Patel" userId="570a94e0-b2d9-407a-b7f1-40d598560189" providerId="ADAL" clId="{A51C59D9-B3A2-436F-B179-3BA57A83CD1C}" dt="2020-02-11T22:10:51.821" v="53" actId="20577"/>
        <pc:sldMkLst>
          <pc:docMk/>
          <pc:sldMk cId="4067418701" sldId="275"/>
        </pc:sldMkLst>
        <pc:spChg chg="mod">
          <ac:chgData name="Palak Patel" userId="570a94e0-b2d9-407a-b7f1-40d598560189" providerId="ADAL" clId="{A51C59D9-B3A2-436F-B179-3BA57A83CD1C}" dt="2020-02-11T22:10:51.821" v="53" actId="20577"/>
          <ac:spMkLst>
            <pc:docMk/>
            <pc:sldMk cId="4067418701" sldId="275"/>
            <ac:spMk id="2" creationId="{D08DC5CC-5E94-5D4D-A239-6A537804BEE6}"/>
          </ac:spMkLst>
        </pc:spChg>
      </pc:sldChg>
      <pc:sldChg chg="addSp delSp modSp">
        <pc:chgData name="Palak Patel" userId="570a94e0-b2d9-407a-b7f1-40d598560189" providerId="ADAL" clId="{A51C59D9-B3A2-436F-B179-3BA57A83CD1C}" dt="2020-02-11T02:25:10.734" v="41" actId="1038"/>
        <pc:sldMkLst>
          <pc:docMk/>
          <pc:sldMk cId="303050022" sldId="276"/>
        </pc:sldMkLst>
        <pc:picChg chg="add del mod">
          <ac:chgData name="Palak Patel" userId="570a94e0-b2d9-407a-b7f1-40d598560189" providerId="ADAL" clId="{A51C59D9-B3A2-436F-B179-3BA57A83CD1C}" dt="2020-02-11T02:20:43.285" v="4" actId="478"/>
          <ac:picMkLst>
            <pc:docMk/>
            <pc:sldMk cId="303050022" sldId="276"/>
            <ac:picMk id="3" creationId="{57DA5EBA-EF5C-4D0C-A04A-B5CF8B409440}"/>
          </ac:picMkLst>
        </pc:picChg>
        <pc:picChg chg="del">
          <ac:chgData name="Palak Patel" userId="570a94e0-b2d9-407a-b7f1-40d598560189" providerId="ADAL" clId="{A51C59D9-B3A2-436F-B179-3BA57A83CD1C}" dt="2020-02-11T02:20:03.960" v="1" actId="478"/>
          <ac:picMkLst>
            <pc:docMk/>
            <pc:sldMk cId="303050022" sldId="276"/>
            <ac:picMk id="4" creationId="{A78E44C6-C519-4AF5-B745-A184E746CD66}"/>
          </ac:picMkLst>
        </pc:picChg>
        <pc:picChg chg="add mod">
          <ac:chgData name="Palak Patel" userId="570a94e0-b2d9-407a-b7f1-40d598560189" providerId="ADAL" clId="{A51C59D9-B3A2-436F-B179-3BA57A83CD1C}" dt="2020-02-11T02:25:10.734" v="41" actId="1038"/>
          <ac:picMkLst>
            <pc:docMk/>
            <pc:sldMk cId="303050022" sldId="276"/>
            <ac:picMk id="6" creationId="{DC04C0BF-3B4E-4D56-AAF1-DC9EDBCD3788}"/>
          </ac:picMkLst>
        </pc:picChg>
      </pc:sldChg>
      <pc:sldChg chg="addSp delSp modSp">
        <pc:chgData name="Palak Patel" userId="570a94e0-b2d9-407a-b7f1-40d598560189" providerId="ADAL" clId="{A51C59D9-B3A2-436F-B179-3BA57A83CD1C}" dt="2020-02-11T19:44:02.713" v="51" actId="14100"/>
        <pc:sldMkLst>
          <pc:docMk/>
          <pc:sldMk cId="427472661" sldId="277"/>
        </pc:sldMkLst>
        <pc:picChg chg="add del mod">
          <ac:chgData name="Palak Patel" userId="570a94e0-b2d9-407a-b7f1-40d598560189" providerId="ADAL" clId="{A51C59D9-B3A2-436F-B179-3BA57A83CD1C}" dt="2020-02-11T19:43:38.534" v="43" actId="478"/>
          <ac:picMkLst>
            <pc:docMk/>
            <pc:sldMk cId="427472661" sldId="277"/>
            <ac:picMk id="3" creationId="{0B305F9D-10CC-415E-8D94-40B4B60A63B8}"/>
          </ac:picMkLst>
        </pc:picChg>
        <pc:picChg chg="del">
          <ac:chgData name="Palak Patel" userId="570a94e0-b2d9-407a-b7f1-40d598560189" providerId="ADAL" clId="{A51C59D9-B3A2-436F-B179-3BA57A83CD1C}" dt="2020-02-11T02:22:54.305" v="25" actId="478"/>
          <ac:picMkLst>
            <pc:docMk/>
            <pc:sldMk cId="427472661" sldId="277"/>
            <ac:picMk id="4" creationId="{A78E44C6-C519-4AF5-B745-A184E746CD66}"/>
          </ac:picMkLst>
        </pc:picChg>
        <pc:picChg chg="add mod">
          <ac:chgData name="Palak Patel" userId="570a94e0-b2d9-407a-b7f1-40d598560189" providerId="ADAL" clId="{A51C59D9-B3A2-436F-B179-3BA57A83CD1C}" dt="2020-02-11T19:44:02.713" v="51" actId="14100"/>
          <ac:picMkLst>
            <pc:docMk/>
            <pc:sldMk cId="427472661" sldId="277"/>
            <ac:picMk id="6" creationId="{684E310A-B67F-4942-A1D0-9B4988C9E930}"/>
          </ac:picMkLst>
        </pc:picChg>
      </pc:sldChg>
    </pc:docChg>
  </pc:docChgLst>
  <pc:docChgLst>
    <pc:chgData name="Adeel Asghar" userId="e876cddd-6a41-47be-b970-3d3d74f1b451" providerId="ADAL" clId="{2B95F2A0-15A7-4516-8911-FE03DACA5DD1}"/>
    <pc:docChg chg="undo redo custSel mod addSld delSld modSld modMainMaster">
      <pc:chgData name="Adeel Asghar" userId="e876cddd-6a41-47be-b970-3d3d74f1b451" providerId="ADAL" clId="{2B95F2A0-15A7-4516-8911-FE03DACA5DD1}" dt="2020-02-22T01:06:03.246" v="3370" actId="1036"/>
      <pc:docMkLst>
        <pc:docMk/>
      </pc:docMkLst>
      <pc:sldChg chg="addSp delSp modSp mod setBg delDesignElem">
        <pc:chgData name="Adeel Asghar" userId="e876cddd-6a41-47be-b970-3d3d74f1b451" providerId="ADAL" clId="{2B95F2A0-15A7-4516-8911-FE03DACA5DD1}" dt="2020-02-11T02:28:57.965" v="997" actId="2710"/>
        <pc:sldMkLst>
          <pc:docMk/>
          <pc:sldMk cId="109857222" sldId="256"/>
        </pc:sldMkLst>
        <pc:spChg chg="mod">
          <ac:chgData name="Adeel Asghar" userId="e876cddd-6a41-47be-b970-3d3d74f1b451" providerId="ADAL" clId="{2B95F2A0-15A7-4516-8911-FE03DACA5DD1}" dt="2020-02-11T02:28:57.965" v="997" actId="2710"/>
          <ac:spMkLst>
            <pc:docMk/>
            <pc:sldMk cId="109857222" sldId="256"/>
            <ac:spMk id="2" creationId="{00000000-0000-0000-0000-000000000000}"/>
          </ac:spMkLst>
        </pc:spChg>
        <pc:spChg chg="mod">
          <ac:chgData name="Adeel Asghar" userId="e876cddd-6a41-47be-b970-3d3d74f1b451" providerId="ADAL" clId="{2B95F2A0-15A7-4516-8911-FE03DACA5DD1}" dt="2020-02-11T01:00:00.040" v="12" actId="26606"/>
          <ac:spMkLst>
            <pc:docMk/>
            <pc:sldMk cId="109857222" sldId="256"/>
            <ac:spMk id="3" creationId="{00000000-0000-0000-0000-000000000000}"/>
          </ac:spMkLst>
        </pc:spChg>
        <pc:spChg chg="del">
          <ac:chgData name="Adeel Asghar" userId="e876cddd-6a41-47be-b970-3d3d74f1b451" providerId="ADAL" clId="{2B95F2A0-15A7-4516-8911-FE03DACA5DD1}" dt="2020-02-11T01:47:42.651" v="547" actId="478"/>
          <ac:spMkLst>
            <pc:docMk/>
            <pc:sldMk cId="109857222" sldId="256"/>
            <ac:spMk id="5" creationId="{0BEBCF35-802D-F64B-9D5E-1C18D18FEA83}"/>
          </ac:spMkLst>
        </pc:spChg>
        <pc:spChg chg="add del">
          <ac:chgData name="Adeel Asghar" userId="e876cddd-6a41-47be-b970-3d3d74f1b451" providerId="ADAL" clId="{2B95F2A0-15A7-4516-8911-FE03DACA5DD1}" dt="2020-02-11T00:59:55.686" v="5" actId="26606"/>
          <ac:spMkLst>
            <pc:docMk/>
            <pc:sldMk cId="109857222" sldId="256"/>
            <ac:spMk id="9" creationId="{ABE00A8A-3816-4114-BC42-A34C7E8DCB96}"/>
          </ac:spMkLst>
        </pc:spChg>
        <pc:spChg chg="add del">
          <ac:chgData name="Adeel Asghar" userId="e876cddd-6a41-47be-b970-3d3d74f1b451" providerId="ADAL" clId="{2B95F2A0-15A7-4516-8911-FE03DACA5DD1}" dt="2020-02-11T00:59:48.391" v="3"/>
          <ac:spMkLst>
            <pc:docMk/>
            <pc:sldMk cId="109857222" sldId="256"/>
            <ac:spMk id="10" creationId="{6E36B62D-34E6-41D4-B3AA-AC21AB387936}"/>
          </ac:spMkLst>
        </pc:spChg>
        <pc:spChg chg="add del">
          <ac:chgData name="Adeel Asghar" userId="e876cddd-6a41-47be-b970-3d3d74f1b451" providerId="ADAL" clId="{2B95F2A0-15A7-4516-8911-FE03DACA5DD1}" dt="2020-02-11T00:59:59.359" v="9" actId="26606"/>
          <ac:spMkLst>
            <pc:docMk/>
            <pc:sldMk cId="109857222" sldId="256"/>
            <ac:spMk id="11" creationId="{ABE00A8A-3816-4114-BC42-A34C7E8DCB96}"/>
          </ac:spMkLst>
        </pc:spChg>
        <pc:spChg chg="add del">
          <ac:chgData name="Adeel Asghar" userId="e876cddd-6a41-47be-b970-3d3d74f1b451" providerId="ADAL" clId="{2B95F2A0-15A7-4516-8911-FE03DACA5DD1}" dt="2020-02-11T00:59:48.391" v="3"/>
          <ac:spMkLst>
            <pc:docMk/>
            <pc:sldMk cId="109857222" sldId="256"/>
            <ac:spMk id="12" creationId="{97E92409-AD19-4CE3-9956-8C03560F7E06}"/>
          </ac:spMkLst>
        </pc:spChg>
        <pc:spChg chg="add del">
          <ac:chgData name="Adeel Asghar" userId="e876cddd-6a41-47be-b970-3d3d74f1b451" providerId="ADAL" clId="{2B95F2A0-15A7-4516-8911-FE03DACA5DD1}" dt="2020-02-11T01:00:00.023" v="11" actId="26606"/>
          <ac:spMkLst>
            <pc:docMk/>
            <pc:sldMk cId="109857222" sldId="256"/>
            <ac:spMk id="13" creationId="{A6F2DD7B-B945-40F4-B88D-2D78B6C53CDE}"/>
          </ac:spMkLst>
        </pc:spChg>
        <pc:spChg chg="add del">
          <ac:chgData name="Adeel Asghar" userId="e876cddd-6a41-47be-b970-3d3d74f1b451" providerId="ADAL" clId="{2B95F2A0-15A7-4516-8911-FE03DACA5DD1}" dt="2020-02-11T01:13:12.142" v="135"/>
          <ac:spMkLst>
            <pc:docMk/>
            <pc:sldMk cId="109857222" sldId="256"/>
            <ac:spMk id="14" creationId="{ABE00A8A-3816-4114-BC42-A34C7E8DCB96}"/>
          </ac:spMkLst>
        </pc:spChg>
        <pc:spChg chg="add del">
          <ac:chgData name="Adeel Asghar" userId="e876cddd-6a41-47be-b970-3d3d74f1b451" providerId="ADAL" clId="{2B95F2A0-15A7-4516-8911-FE03DACA5DD1}" dt="2020-02-11T01:03:14.136" v="51"/>
          <ac:spMkLst>
            <pc:docMk/>
            <pc:sldMk cId="109857222" sldId="256"/>
            <ac:spMk id="15" creationId="{ABE00A8A-3816-4114-BC42-A34C7E8DCB96}"/>
          </ac:spMkLst>
        </pc:spChg>
        <pc:picChg chg="add mod">
          <ac:chgData name="Adeel Asghar" userId="e876cddd-6a41-47be-b970-3d3d74f1b451" providerId="ADAL" clId="{2B95F2A0-15A7-4516-8911-FE03DACA5DD1}" dt="2020-02-11T01:00:00.023" v="11" actId="26606"/>
          <ac:picMkLst>
            <pc:docMk/>
            <pc:sldMk cId="109857222" sldId="256"/>
            <ac:picMk id="7" creationId="{53483CCE-1629-4CBD-B466-1F695D522AB4}"/>
          </ac:picMkLst>
        </pc:picChg>
      </pc:sldChg>
      <pc:sldChg chg="addSp delSp modSp mod setBg setClrOvrMap delDesignElem modNotesTx">
        <pc:chgData name="Adeel Asghar" userId="e876cddd-6a41-47be-b970-3d3d74f1b451" providerId="ADAL" clId="{2B95F2A0-15A7-4516-8911-FE03DACA5DD1}" dt="2020-02-11T21:28:26.815" v="1206" actId="20577"/>
        <pc:sldMkLst>
          <pc:docMk/>
          <pc:sldMk cId="4118724368" sldId="257"/>
        </pc:sldMkLst>
        <pc:spChg chg="mod">
          <ac:chgData name="Adeel Asghar" userId="e876cddd-6a41-47be-b970-3d3d74f1b451" providerId="ADAL" clId="{2B95F2A0-15A7-4516-8911-FE03DACA5DD1}" dt="2020-02-11T02:18:37.372" v="890" actId="404"/>
          <ac:spMkLst>
            <pc:docMk/>
            <pc:sldMk cId="4118724368" sldId="257"/>
            <ac:spMk id="2" creationId="{5CC95BCE-5177-7C48-BB5E-EDBFEB633C3A}"/>
          </ac:spMkLst>
        </pc:spChg>
        <pc:spChg chg="del mod">
          <ac:chgData name="Adeel Asghar" userId="e876cddd-6a41-47be-b970-3d3d74f1b451" providerId="ADAL" clId="{2B95F2A0-15A7-4516-8911-FE03DACA5DD1}" dt="2020-02-11T01:03:10.479" v="48" actId="26606"/>
          <ac:spMkLst>
            <pc:docMk/>
            <pc:sldMk cId="4118724368" sldId="257"/>
            <ac:spMk id="3" creationId="{ABB3546D-72B2-6043-B1E7-E0CDA2B83E80}"/>
          </ac:spMkLst>
        </pc:spChg>
        <pc:spChg chg="mod">
          <ac:chgData name="Adeel Asghar" userId="e876cddd-6a41-47be-b970-3d3d74f1b451" providerId="ADAL" clId="{2B95F2A0-15A7-4516-8911-FE03DACA5DD1}" dt="2020-02-11T01:48:19.317" v="557" actId="14100"/>
          <ac:spMkLst>
            <pc:docMk/>
            <pc:sldMk cId="4118724368" sldId="257"/>
            <ac:spMk id="3" creationId="{FA40812F-5078-854E-9A4D-C9D39F147E75}"/>
          </ac:spMkLst>
        </pc:spChg>
        <pc:spChg chg="add del">
          <ac:chgData name="Adeel Asghar" userId="e876cddd-6a41-47be-b970-3d3d74f1b451" providerId="ADAL" clId="{2B95F2A0-15A7-4516-8911-FE03DACA5DD1}" dt="2020-02-11T01:03:26.158" v="53" actId="26606"/>
          <ac:spMkLst>
            <pc:docMk/>
            <pc:sldMk cId="4118724368" sldId="257"/>
            <ac:spMk id="7" creationId="{0CA15516-2046-450E-8E69-54018BCAED82}"/>
          </ac:spMkLst>
        </pc:spChg>
        <pc:spChg chg="add del">
          <ac:chgData name="Adeel Asghar" userId="e876cddd-6a41-47be-b970-3d3d74f1b451" providerId="ADAL" clId="{2B95F2A0-15A7-4516-8911-FE03DACA5DD1}" dt="2020-02-11T01:13:12.142" v="135"/>
          <ac:spMkLst>
            <pc:docMk/>
            <pc:sldMk cId="4118724368" sldId="257"/>
            <ac:spMk id="8" creationId="{0CA15516-2046-450E-8E69-54018BCAED82}"/>
          </ac:spMkLst>
        </pc:spChg>
        <pc:spChg chg="add del">
          <ac:chgData name="Adeel Asghar" userId="e876cddd-6a41-47be-b970-3d3d74f1b451" providerId="ADAL" clId="{2B95F2A0-15A7-4516-8911-FE03DACA5DD1}" dt="2020-02-11T01:03:14.136" v="51"/>
          <ac:spMkLst>
            <pc:docMk/>
            <pc:sldMk cId="4118724368" sldId="257"/>
            <ac:spMk id="10" creationId="{0CA15516-2046-450E-8E69-54018BCAED82}"/>
          </ac:spMkLst>
        </pc:spChg>
        <pc:graphicFrameChg chg="add mod modGraphic">
          <ac:chgData name="Adeel Asghar" userId="e876cddd-6a41-47be-b970-3d3d74f1b451" providerId="ADAL" clId="{2B95F2A0-15A7-4516-8911-FE03DACA5DD1}" dt="2020-02-11T02:28:11.621" v="988" actId="404"/>
          <ac:graphicFrameMkLst>
            <pc:docMk/>
            <pc:sldMk cId="4118724368" sldId="257"/>
            <ac:graphicFrameMk id="5" creationId="{1A6EBE7D-901A-4BED-BFBC-F8B080926376}"/>
          </ac:graphicFrameMkLst>
        </pc:graphicFrameChg>
      </pc:sldChg>
      <pc:sldChg chg="addSp delSp modSp mod setBg setClrOvrMap modNotesTx">
        <pc:chgData name="Adeel Asghar" userId="e876cddd-6a41-47be-b970-3d3d74f1b451" providerId="ADAL" clId="{2B95F2A0-15A7-4516-8911-FE03DACA5DD1}" dt="2020-02-11T21:28:30.976" v="1210" actId="20577"/>
        <pc:sldMkLst>
          <pc:docMk/>
          <pc:sldMk cId="3663178929" sldId="258"/>
        </pc:sldMkLst>
        <pc:spChg chg="mod">
          <ac:chgData name="Adeel Asghar" userId="e876cddd-6a41-47be-b970-3d3d74f1b451" providerId="ADAL" clId="{2B95F2A0-15A7-4516-8911-FE03DACA5DD1}" dt="2020-02-11T02:18:35.414" v="889" actId="404"/>
          <ac:spMkLst>
            <pc:docMk/>
            <pc:sldMk cId="3663178929" sldId="258"/>
            <ac:spMk id="2" creationId="{086B0984-40A5-7A4C-A581-841402CA071B}"/>
          </ac:spMkLst>
        </pc:spChg>
        <pc:spChg chg="del mod">
          <ac:chgData name="Adeel Asghar" userId="e876cddd-6a41-47be-b970-3d3d74f1b451" providerId="ADAL" clId="{2B95F2A0-15A7-4516-8911-FE03DACA5DD1}" dt="2020-02-11T01:18:27.403" v="248" actId="26606"/>
          <ac:spMkLst>
            <pc:docMk/>
            <pc:sldMk cId="3663178929" sldId="258"/>
            <ac:spMk id="3" creationId="{0EAAFC7F-D325-9A47-A85C-A91D443A6650}"/>
          </ac:spMkLst>
        </pc:spChg>
        <pc:spChg chg="del">
          <ac:chgData name="Adeel Asghar" userId="e876cddd-6a41-47be-b970-3d3d74f1b451" providerId="ADAL" clId="{2B95F2A0-15A7-4516-8911-FE03DACA5DD1}" dt="2020-02-11T01:48:26.105" v="558" actId="478"/>
          <ac:spMkLst>
            <pc:docMk/>
            <pc:sldMk cId="3663178929" sldId="258"/>
            <ac:spMk id="3" creationId="{FAC2DCB6-D808-5949-B615-A2562951D8C8}"/>
          </ac:spMkLst>
        </pc:spChg>
        <pc:spChg chg="add">
          <ac:chgData name="Adeel Asghar" userId="e876cddd-6a41-47be-b970-3d3d74f1b451" providerId="ADAL" clId="{2B95F2A0-15A7-4516-8911-FE03DACA5DD1}" dt="2020-02-11T01:48:27.300" v="559"/>
          <ac:spMkLst>
            <pc:docMk/>
            <pc:sldMk cId="3663178929" sldId="258"/>
            <ac:spMk id="7" creationId="{C16799AD-6938-49CC-98A5-ABDD22F63F2F}"/>
          </ac:spMkLst>
        </pc:spChg>
        <pc:spChg chg="add del">
          <ac:chgData name="Adeel Asghar" userId="e876cddd-6a41-47be-b970-3d3d74f1b451" providerId="ADAL" clId="{2B95F2A0-15A7-4516-8911-FE03DACA5DD1}" dt="2020-02-11T01:24:34.016" v="270" actId="26606"/>
          <ac:spMkLst>
            <pc:docMk/>
            <pc:sldMk cId="3663178929" sldId="258"/>
            <ac:spMk id="10" creationId="{0CA15516-2046-450E-8E69-54018BCAED82}"/>
          </ac:spMkLst>
        </pc:spChg>
        <pc:spChg chg="add">
          <ac:chgData name="Adeel Asghar" userId="e876cddd-6a41-47be-b970-3d3d74f1b451" providerId="ADAL" clId="{2B95F2A0-15A7-4516-8911-FE03DACA5DD1}" dt="2020-02-11T01:24:34.016" v="270" actId="26606"/>
          <ac:spMkLst>
            <pc:docMk/>
            <pc:sldMk cId="3663178929" sldId="258"/>
            <ac:spMk id="15" creationId="{0CA15516-2046-450E-8E69-54018BCAED82}"/>
          </ac:spMkLst>
        </pc:spChg>
        <pc:graphicFrameChg chg="add mod modGraphic">
          <ac:chgData name="Adeel Asghar" userId="e876cddd-6a41-47be-b970-3d3d74f1b451" providerId="ADAL" clId="{2B95F2A0-15A7-4516-8911-FE03DACA5DD1}" dt="2020-02-11T21:26:53.219" v="1201"/>
          <ac:graphicFrameMkLst>
            <pc:docMk/>
            <pc:sldMk cId="3663178929" sldId="258"/>
            <ac:graphicFrameMk id="5" creationId="{C49EEA36-83EA-47DE-A9F9-F162BD69196C}"/>
          </ac:graphicFrameMkLst>
        </pc:graphicFrameChg>
      </pc:sldChg>
      <pc:sldChg chg="addSp delSp modSp del mod setBg setClrOvrMap">
        <pc:chgData name="Adeel Asghar" userId="e876cddd-6a41-47be-b970-3d3d74f1b451" providerId="ADAL" clId="{2B95F2A0-15A7-4516-8911-FE03DACA5DD1}" dt="2020-02-11T02:21:18.639" v="914" actId="2696"/>
        <pc:sldMkLst>
          <pc:docMk/>
          <pc:sldMk cId="18671838" sldId="259"/>
        </pc:sldMkLst>
        <pc:spChg chg="mod">
          <ac:chgData name="Adeel Asghar" userId="e876cddd-6a41-47be-b970-3d3d74f1b451" providerId="ADAL" clId="{2B95F2A0-15A7-4516-8911-FE03DACA5DD1}" dt="2020-02-11T02:20:59.624" v="912" actId="14100"/>
          <ac:spMkLst>
            <pc:docMk/>
            <pc:sldMk cId="18671838" sldId="259"/>
            <ac:spMk id="2" creationId="{D08DC5CC-5E94-5D4D-A239-6A537804BEE6}"/>
          </ac:spMkLst>
        </pc:spChg>
        <pc:spChg chg="add del mod">
          <ac:chgData name="Adeel Asghar" userId="e876cddd-6a41-47be-b970-3d3d74f1b451" providerId="ADAL" clId="{2B95F2A0-15A7-4516-8911-FE03DACA5DD1}" dt="2020-02-11T01:21:38.530" v="260" actId="26606"/>
          <ac:spMkLst>
            <pc:docMk/>
            <pc:sldMk cId="18671838" sldId="259"/>
            <ac:spMk id="3" creationId="{7E7FA47B-ED10-B647-BB6B-8C2E682F3E5F}"/>
          </ac:spMkLst>
        </pc:spChg>
        <pc:spChg chg="del">
          <ac:chgData name="Adeel Asghar" userId="e876cddd-6a41-47be-b970-3d3d74f1b451" providerId="ADAL" clId="{2B95F2A0-15A7-4516-8911-FE03DACA5DD1}" dt="2020-02-11T01:48:31.473" v="561" actId="478"/>
          <ac:spMkLst>
            <pc:docMk/>
            <pc:sldMk cId="18671838" sldId="259"/>
            <ac:spMk id="6" creationId="{7D4AF933-05D3-C048-A1CA-B0D40D0CABA5}"/>
          </ac:spMkLst>
        </pc:spChg>
        <pc:spChg chg="add del">
          <ac:chgData name="Adeel Asghar" userId="e876cddd-6a41-47be-b970-3d3d74f1b451" providerId="ADAL" clId="{2B95F2A0-15A7-4516-8911-FE03DACA5DD1}" dt="2020-02-11T01:21:34.784" v="253" actId="26606"/>
          <ac:spMkLst>
            <pc:docMk/>
            <pc:sldMk cId="18671838" sldId="259"/>
            <ac:spMk id="8" creationId="{AD6F6937-3B5A-4391-9F37-58A571B362A9}"/>
          </ac:spMkLst>
        </pc:spChg>
        <pc:spChg chg="add del">
          <ac:chgData name="Adeel Asghar" userId="e876cddd-6a41-47be-b970-3d3d74f1b451" providerId="ADAL" clId="{2B95F2A0-15A7-4516-8911-FE03DACA5DD1}" dt="2020-02-11T01:18:51.921" v="250" actId="26606"/>
          <ac:spMkLst>
            <pc:docMk/>
            <pc:sldMk cId="18671838" sldId="259"/>
            <ac:spMk id="10" creationId="{0CA15516-2046-450E-8E69-54018BCAED82}"/>
          </ac:spMkLst>
        </pc:spChg>
        <pc:spChg chg="add del">
          <ac:chgData name="Adeel Asghar" userId="e876cddd-6a41-47be-b970-3d3d74f1b451" providerId="ADAL" clId="{2B95F2A0-15A7-4516-8911-FE03DACA5DD1}" dt="2020-02-11T01:21:36.147" v="255" actId="26606"/>
          <ac:spMkLst>
            <pc:docMk/>
            <pc:sldMk cId="18671838" sldId="259"/>
            <ac:spMk id="11" creationId="{0CA15516-2046-450E-8E69-54018BCAED82}"/>
          </ac:spMkLst>
        </pc:spChg>
        <pc:spChg chg="add del">
          <ac:chgData name="Adeel Asghar" userId="e876cddd-6a41-47be-b970-3d3d74f1b451" providerId="ADAL" clId="{2B95F2A0-15A7-4516-8911-FE03DACA5DD1}" dt="2020-02-11T01:21:37.562" v="257" actId="26606"/>
          <ac:spMkLst>
            <pc:docMk/>
            <pc:sldMk cId="18671838" sldId="259"/>
            <ac:spMk id="14" creationId="{CBEB1F8F-B953-457A-843F-D2E06F51955E}"/>
          </ac:spMkLst>
        </pc:spChg>
        <pc:spChg chg="add del">
          <ac:chgData name="Adeel Asghar" userId="e876cddd-6a41-47be-b970-3d3d74f1b451" providerId="ADAL" clId="{2B95F2A0-15A7-4516-8911-FE03DACA5DD1}" dt="2020-02-11T01:21:38.505" v="259" actId="26606"/>
          <ac:spMkLst>
            <pc:docMk/>
            <pc:sldMk cId="18671838" sldId="259"/>
            <ac:spMk id="17" creationId="{A6B9AFD1-7FE5-4810-A702-CC2E991C1721}"/>
          </ac:spMkLst>
        </pc:spChg>
        <pc:spChg chg="add">
          <ac:chgData name="Adeel Asghar" userId="e876cddd-6a41-47be-b970-3d3d74f1b451" providerId="ADAL" clId="{2B95F2A0-15A7-4516-8911-FE03DACA5DD1}" dt="2020-02-11T01:48:29.597" v="560"/>
          <ac:spMkLst>
            <pc:docMk/>
            <pc:sldMk cId="18671838" sldId="259"/>
            <ac:spMk id="19" creationId="{3E6CBC90-437D-47CD-81C6-13FAB1FA0144}"/>
          </ac:spMkLst>
        </pc:spChg>
        <pc:spChg chg="add">
          <ac:chgData name="Adeel Asghar" userId="e876cddd-6a41-47be-b970-3d3d74f1b451" providerId="ADAL" clId="{2B95F2A0-15A7-4516-8911-FE03DACA5DD1}" dt="2020-02-11T01:21:38.530" v="260" actId="26606"/>
          <ac:spMkLst>
            <pc:docMk/>
            <pc:sldMk cId="18671838" sldId="259"/>
            <ac:spMk id="20" creationId="{8E7CFAA6-1DBB-43B0-BD82-2FB83CF4E4A4}"/>
          </ac:spMkLst>
        </pc:spChg>
        <pc:spChg chg="add mod">
          <ac:chgData name="Adeel Asghar" userId="e876cddd-6a41-47be-b970-3d3d74f1b451" providerId="ADAL" clId="{2B95F2A0-15A7-4516-8911-FE03DACA5DD1}" dt="2020-02-11T01:28:05.450" v="291" actId="14100"/>
          <ac:spMkLst>
            <pc:docMk/>
            <pc:sldMk cId="18671838" sldId="259"/>
            <ac:spMk id="22" creationId="{7E7FA47B-ED10-B647-BB6B-8C2E682F3E5F}"/>
          </ac:spMkLst>
        </pc:spChg>
        <pc:graphicFrameChg chg="add del">
          <ac:chgData name="Adeel Asghar" userId="e876cddd-6a41-47be-b970-3d3d74f1b451" providerId="ADAL" clId="{2B95F2A0-15A7-4516-8911-FE03DACA5DD1}" dt="2020-02-11T01:18:51.921" v="250" actId="26606"/>
          <ac:graphicFrameMkLst>
            <pc:docMk/>
            <pc:sldMk cId="18671838" sldId="259"/>
            <ac:graphicFrameMk id="5" creationId="{C8349358-87B5-429A-A72F-14E1B1DA8599}"/>
          </ac:graphicFrameMkLst>
        </pc:graphicFrameChg>
        <pc:graphicFrameChg chg="add del">
          <ac:chgData name="Adeel Asghar" userId="e876cddd-6a41-47be-b970-3d3d74f1b451" providerId="ADAL" clId="{2B95F2A0-15A7-4516-8911-FE03DACA5DD1}" dt="2020-02-11T01:21:36.147" v="255" actId="26606"/>
          <ac:graphicFrameMkLst>
            <pc:docMk/>
            <pc:sldMk cId="18671838" sldId="259"/>
            <ac:graphicFrameMk id="12" creationId="{12A06514-0A3D-4814-B8BE-BA13F1B520A9}"/>
          </ac:graphicFrameMkLst>
        </pc:graphicFrameChg>
        <pc:graphicFrameChg chg="add del">
          <ac:chgData name="Adeel Asghar" userId="e876cddd-6a41-47be-b970-3d3d74f1b451" providerId="ADAL" clId="{2B95F2A0-15A7-4516-8911-FE03DACA5DD1}" dt="2020-02-11T01:21:37.562" v="257" actId="26606"/>
          <ac:graphicFrameMkLst>
            <pc:docMk/>
            <pc:sldMk cId="18671838" sldId="259"/>
            <ac:graphicFrameMk id="15" creationId="{574DACAB-2BE7-4940-8E0A-1499C38C8136}"/>
          </ac:graphicFrameMkLst>
        </pc:graphicFrameChg>
        <pc:graphicFrameChg chg="add del">
          <ac:chgData name="Adeel Asghar" userId="e876cddd-6a41-47be-b970-3d3d74f1b451" providerId="ADAL" clId="{2B95F2A0-15A7-4516-8911-FE03DACA5DD1}" dt="2020-02-11T01:21:38.505" v="259" actId="26606"/>
          <ac:graphicFrameMkLst>
            <pc:docMk/>
            <pc:sldMk cId="18671838" sldId="259"/>
            <ac:graphicFrameMk id="18" creationId="{EE1F940F-3515-42D3-969B-8CB2377C76DD}"/>
          </ac:graphicFrameMkLst>
        </pc:graphicFrameChg>
        <pc:cxnChg chg="add">
          <ac:chgData name="Adeel Asghar" userId="e876cddd-6a41-47be-b970-3d3d74f1b451" providerId="ADAL" clId="{2B95F2A0-15A7-4516-8911-FE03DACA5DD1}" dt="2020-02-11T01:21:38.530" v="260" actId="26606"/>
          <ac:cxnSpMkLst>
            <pc:docMk/>
            <pc:sldMk cId="18671838" sldId="259"/>
            <ac:cxnSpMk id="21" creationId="{9E13708B-D2E3-41E3-BD49-F910056473ED}"/>
          </ac:cxnSpMkLst>
        </pc:cxnChg>
      </pc:sldChg>
      <pc:sldChg chg="addSp delSp modSp mod setBg setClrOvrMap">
        <pc:chgData name="Adeel Asghar" userId="e876cddd-6a41-47be-b970-3d3d74f1b451" providerId="ADAL" clId="{2B95F2A0-15A7-4516-8911-FE03DACA5DD1}" dt="2020-02-11T02:27:05.142" v="983" actId="12789"/>
        <pc:sldMkLst>
          <pc:docMk/>
          <pc:sldMk cId="860720993" sldId="260"/>
        </pc:sldMkLst>
        <pc:spChg chg="mod">
          <ac:chgData name="Adeel Asghar" userId="e876cddd-6a41-47be-b970-3d3d74f1b451" providerId="ADAL" clId="{2B95F2A0-15A7-4516-8911-FE03DACA5DD1}" dt="2020-02-11T02:18:29.394" v="887" actId="404"/>
          <ac:spMkLst>
            <pc:docMk/>
            <pc:sldMk cId="860720993" sldId="260"/>
            <ac:spMk id="2" creationId="{15B07B21-70CA-5547-93CD-D587595B8425}"/>
          </ac:spMkLst>
        </pc:spChg>
        <pc:spChg chg="del">
          <ac:chgData name="Adeel Asghar" userId="e876cddd-6a41-47be-b970-3d3d74f1b451" providerId="ADAL" clId="{2B95F2A0-15A7-4516-8911-FE03DACA5DD1}" dt="2020-02-11T01:48:36.339" v="562" actId="478"/>
          <ac:spMkLst>
            <pc:docMk/>
            <pc:sldMk cId="860720993" sldId="260"/>
            <ac:spMk id="3" creationId="{474F8424-2579-B046-8E82-845307232BF0}"/>
          </ac:spMkLst>
        </pc:spChg>
        <pc:spChg chg="del mod">
          <ac:chgData name="Adeel Asghar" userId="e876cddd-6a41-47be-b970-3d3d74f1b451" providerId="ADAL" clId="{2B95F2A0-15A7-4516-8911-FE03DACA5DD1}" dt="2020-02-11T01:14:59.624" v="153" actId="26606"/>
          <ac:spMkLst>
            <pc:docMk/>
            <pc:sldMk cId="860720993" sldId="260"/>
            <ac:spMk id="3" creationId="{55FDA1D7-09C8-8846-830D-659024B6CFC4}"/>
          </ac:spMkLst>
        </pc:spChg>
        <pc:spChg chg="add del">
          <ac:chgData name="Adeel Asghar" userId="e876cddd-6a41-47be-b970-3d3d74f1b451" providerId="ADAL" clId="{2B95F2A0-15A7-4516-8911-FE03DACA5DD1}" dt="2020-02-11T01:56:44.363" v="654"/>
          <ac:spMkLst>
            <pc:docMk/>
            <pc:sldMk cId="860720993" sldId="260"/>
            <ac:spMk id="4" creationId="{5D279766-3C69-4FA0-AD7C-F968805B36D1}"/>
          </ac:spMkLst>
        </pc:spChg>
        <pc:spChg chg="add">
          <ac:chgData name="Adeel Asghar" userId="e876cddd-6a41-47be-b970-3d3d74f1b451" providerId="ADAL" clId="{2B95F2A0-15A7-4516-8911-FE03DACA5DD1}" dt="2020-02-11T01:48:37.233" v="563"/>
          <ac:spMkLst>
            <pc:docMk/>
            <pc:sldMk cId="860720993" sldId="260"/>
            <ac:spMk id="7" creationId="{2B1BC25E-BA40-40FD-BAE6-CFC64943283F}"/>
          </ac:spMkLst>
        </pc:spChg>
        <pc:spChg chg="add del">
          <ac:chgData name="Adeel Asghar" userId="e876cddd-6a41-47be-b970-3d3d74f1b451" providerId="ADAL" clId="{2B95F2A0-15A7-4516-8911-FE03DACA5DD1}" dt="2020-02-11T01:24:46.432" v="271" actId="26606"/>
          <ac:spMkLst>
            <pc:docMk/>
            <pc:sldMk cId="860720993" sldId="260"/>
            <ac:spMk id="10" creationId="{0CA15516-2046-450E-8E69-54018BCAED82}"/>
          </ac:spMkLst>
        </pc:spChg>
        <pc:spChg chg="add">
          <ac:chgData name="Adeel Asghar" userId="e876cddd-6a41-47be-b970-3d3d74f1b451" providerId="ADAL" clId="{2B95F2A0-15A7-4516-8911-FE03DACA5DD1}" dt="2020-02-11T01:24:46.432" v="271" actId="26606"/>
          <ac:spMkLst>
            <pc:docMk/>
            <pc:sldMk cId="860720993" sldId="260"/>
            <ac:spMk id="15" creationId="{0CA15516-2046-450E-8E69-54018BCAED82}"/>
          </ac:spMkLst>
        </pc:spChg>
        <pc:graphicFrameChg chg="add mod modGraphic">
          <ac:chgData name="Adeel Asghar" userId="e876cddd-6a41-47be-b970-3d3d74f1b451" providerId="ADAL" clId="{2B95F2A0-15A7-4516-8911-FE03DACA5DD1}" dt="2020-02-11T02:27:05.142" v="983" actId="12789"/>
          <ac:graphicFrameMkLst>
            <pc:docMk/>
            <pc:sldMk cId="860720993" sldId="260"/>
            <ac:graphicFrameMk id="5" creationId="{E41F9AD8-4291-41CC-B6C3-9804DEFC4101}"/>
          </ac:graphicFrameMkLst>
        </pc:graphicFrameChg>
      </pc:sldChg>
      <pc:sldChg chg="addSp delSp modSp add mod setBg setClrOvrMap">
        <pc:chgData name="Adeel Asghar" userId="e876cddd-6a41-47be-b970-3d3d74f1b451" providerId="ADAL" clId="{2B95F2A0-15A7-4516-8911-FE03DACA5DD1}" dt="2020-02-22T01:05:46.115" v="3350" actId="12789"/>
        <pc:sldMkLst>
          <pc:docMk/>
          <pc:sldMk cId="4161728148" sldId="261"/>
        </pc:sldMkLst>
        <pc:spChg chg="mod">
          <ac:chgData name="Adeel Asghar" userId="e876cddd-6a41-47be-b970-3d3d74f1b451" providerId="ADAL" clId="{2B95F2A0-15A7-4516-8911-FE03DACA5DD1}" dt="2020-02-11T02:19:02.897" v="896" actId="14100"/>
          <ac:spMkLst>
            <pc:docMk/>
            <pc:sldMk cId="4161728148" sldId="261"/>
            <ac:spMk id="2" creationId="{23851B2E-7131-438F-9E63-1CCAC8FE7660}"/>
          </ac:spMkLst>
        </pc:spChg>
        <pc:spChg chg="del">
          <ac:chgData name="Adeel Asghar" userId="e876cddd-6a41-47be-b970-3d3d74f1b451" providerId="ADAL" clId="{2B95F2A0-15A7-4516-8911-FE03DACA5DD1}" dt="2020-02-11T01:51:18.443" v="594" actId="478"/>
          <ac:spMkLst>
            <pc:docMk/>
            <pc:sldMk cId="4161728148" sldId="261"/>
            <ac:spMk id="3" creationId="{ACDE4DE2-4393-C442-9262-BF2C5C1C0881}"/>
          </ac:spMkLst>
        </pc:spChg>
        <pc:spChg chg="del">
          <ac:chgData name="Adeel Asghar" userId="e876cddd-6a41-47be-b970-3d3d74f1b451" providerId="ADAL" clId="{2B95F2A0-15A7-4516-8911-FE03DACA5DD1}" dt="2020-02-11T01:15:47.846" v="154" actId="26606"/>
          <ac:spMkLst>
            <pc:docMk/>
            <pc:sldMk cId="4161728148" sldId="261"/>
            <ac:spMk id="3" creationId="{C52E5153-C643-4245-8CEF-A18061FA5CDF}"/>
          </ac:spMkLst>
        </pc:spChg>
        <pc:spChg chg="add del">
          <ac:chgData name="Adeel Asghar" userId="e876cddd-6a41-47be-b970-3d3d74f1b451" providerId="ADAL" clId="{2B95F2A0-15A7-4516-8911-FE03DACA5DD1}" dt="2020-02-11T01:16:32.891" v="162" actId="26606"/>
          <ac:spMkLst>
            <pc:docMk/>
            <pc:sldMk cId="4161728148" sldId="261"/>
            <ac:spMk id="10" creationId="{0CA15516-2046-450E-8E69-54018BCAED82}"/>
          </ac:spMkLst>
        </pc:spChg>
        <pc:spChg chg="add">
          <ac:chgData name="Adeel Asghar" userId="e876cddd-6a41-47be-b970-3d3d74f1b451" providerId="ADAL" clId="{2B95F2A0-15A7-4516-8911-FE03DACA5DD1}" dt="2020-02-11T01:51:19.194" v="595"/>
          <ac:spMkLst>
            <pc:docMk/>
            <pc:sldMk cId="4161728148" sldId="261"/>
            <ac:spMk id="13" creationId="{D1C62C24-986C-484E-9567-AE8F2A7DFD37}"/>
          </ac:spMkLst>
        </pc:spChg>
        <pc:spChg chg="add del">
          <ac:chgData name="Adeel Asghar" userId="e876cddd-6a41-47be-b970-3d3d74f1b451" providerId="ADAL" clId="{2B95F2A0-15A7-4516-8911-FE03DACA5DD1}" dt="2020-02-11T01:16:27.077" v="157" actId="26606"/>
          <ac:spMkLst>
            <pc:docMk/>
            <pc:sldMk cId="4161728148" sldId="261"/>
            <ac:spMk id="15" creationId="{0CA15516-2046-450E-8E69-54018BCAED82}"/>
          </ac:spMkLst>
        </pc:spChg>
        <pc:spChg chg="add del">
          <ac:chgData name="Adeel Asghar" userId="e876cddd-6a41-47be-b970-3d3d74f1b451" providerId="ADAL" clId="{2B95F2A0-15A7-4516-8911-FE03DACA5DD1}" dt="2020-02-11T01:16:29.622" v="159" actId="26606"/>
          <ac:spMkLst>
            <pc:docMk/>
            <pc:sldMk cId="4161728148" sldId="261"/>
            <ac:spMk id="17" creationId="{CBEB1F8F-B953-457A-843F-D2E06F51955E}"/>
          </ac:spMkLst>
        </pc:spChg>
        <pc:spChg chg="add del">
          <ac:chgData name="Adeel Asghar" userId="e876cddd-6a41-47be-b970-3d3d74f1b451" providerId="ADAL" clId="{2B95F2A0-15A7-4516-8911-FE03DACA5DD1}" dt="2020-02-11T01:16:32.864" v="161" actId="26606"/>
          <ac:spMkLst>
            <pc:docMk/>
            <pc:sldMk cId="4161728148" sldId="261"/>
            <ac:spMk id="19" creationId="{0CA15516-2046-450E-8E69-54018BCAED82}"/>
          </ac:spMkLst>
        </pc:spChg>
        <pc:spChg chg="add del">
          <ac:chgData name="Adeel Asghar" userId="e876cddd-6a41-47be-b970-3d3d74f1b451" providerId="ADAL" clId="{2B95F2A0-15A7-4516-8911-FE03DACA5DD1}" dt="2020-02-11T01:17:31.990" v="229" actId="26606"/>
          <ac:spMkLst>
            <pc:docMk/>
            <pc:sldMk cId="4161728148" sldId="261"/>
            <ac:spMk id="21" creationId="{0CA15516-2046-450E-8E69-54018BCAED82}"/>
          </ac:spMkLst>
        </pc:spChg>
        <pc:spChg chg="add del">
          <ac:chgData name="Adeel Asghar" userId="e876cddd-6a41-47be-b970-3d3d74f1b451" providerId="ADAL" clId="{2B95F2A0-15A7-4516-8911-FE03DACA5DD1}" dt="2020-02-11T01:17:57.055" v="235" actId="26606"/>
          <ac:spMkLst>
            <pc:docMk/>
            <pc:sldMk cId="4161728148" sldId="261"/>
            <ac:spMk id="26" creationId="{0CA15516-2046-450E-8E69-54018BCAED82}"/>
          </ac:spMkLst>
        </pc:spChg>
        <pc:spChg chg="add del">
          <ac:chgData name="Adeel Asghar" userId="e876cddd-6a41-47be-b970-3d3d74f1b451" providerId="ADAL" clId="{2B95F2A0-15A7-4516-8911-FE03DACA5DD1}" dt="2020-02-11T01:18:02.570" v="236" actId="26606"/>
          <ac:spMkLst>
            <pc:docMk/>
            <pc:sldMk cId="4161728148" sldId="261"/>
            <ac:spMk id="31" creationId="{0CA15516-2046-450E-8E69-54018BCAED82}"/>
          </ac:spMkLst>
        </pc:spChg>
        <pc:spChg chg="add">
          <ac:chgData name="Adeel Asghar" userId="e876cddd-6a41-47be-b970-3d3d74f1b451" providerId="ADAL" clId="{2B95F2A0-15A7-4516-8911-FE03DACA5DD1}" dt="2020-02-11T01:18:02.570" v="236" actId="26606"/>
          <ac:spMkLst>
            <pc:docMk/>
            <pc:sldMk cId="4161728148" sldId="261"/>
            <ac:spMk id="36" creationId="{0CA15516-2046-450E-8E69-54018BCAED82}"/>
          </ac:spMkLst>
        </pc:spChg>
        <pc:graphicFrameChg chg="add mod modGraphic">
          <ac:chgData name="Adeel Asghar" userId="e876cddd-6a41-47be-b970-3d3d74f1b451" providerId="ADAL" clId="{2B95F2A0-15A7-4516-8911-FE03DACA5DD1}" dt="2020-02-22T01:05:46.115" v="3350" actId="12789"/>
          <ac:graphicFrameMkLst>
            <pc:docMk/>
            <pc:sldMk cId="4161728148" sldId="261"/>
            <ac:graphicFrameMk id="5" creationId="{CE6CB74E-FD33-470E-AEB7-2348F9CEAAFC}"/>
          </ac:graphicFrameMkLst>
        </pc:graphicFrameChg>
      </pc:sldChg>
      <pc:sldChg chg="addSp delSp modSp add">
        <pc:chgData name="Adeel Asghar" userId="e876cddd-6a41-47be-b970-3d3d74f1b451" providerId="ADAL" clId="{2B95F2A0-15A7-4516-8911-FE03DACA5DD1}" dt="2020-02-11T01:51:25.733" v="599"/>
        <pc:sldMkLst>
          <pc:docMk/>
          <pc:sldMk cId="1669200191" sldId="262"/>
        </pc:sldMkLst>
        <pc:spChg chg="mod">
          <ac:chgData name="Adeel Asghar" userId="e876cddd-6a41-47be-b970-3d3d74f1b451" providerId="ADAL" clId="{2B95F2A0-15A7-4516-8911-FE03DACA5DD1}" dt="2020-02-11T01:13:43.147" v="148" actId="207"/>
          <ac:spMkLst>
            <pc:docMk/>
            <pc:sldMk cId="1669200191" sldId="262"/>
            <ac:spMk id="2" creationId="{EBDAB58F-FB55-4DDB-BA06-C417F16AAF08}"/>
          </ac:spMkLst>
        </pc:spChg>
        <pc:spChg chg="del">
          <ac:chgData name="Adeel Asghar" userId="e876cddd-6a41-47be-b970-3d3d74f1b451" providerId="ADAL" clId="{2B95F2A0-15A7-4516-8911-FE03DACA5DD1}" dt="2020-02-11T01:51:24.993" v="598" actId="478"/>
          <ac:spMkLst>
            <pc:docMk/>
            <pc:sldMk cId="1669200191" sldId="262"/>
            <ac:spMk id="4" creationId="{819E5B4E-CAE2-5B4E-B44F-AA1C3A024063}"/>
          </ac:spMkLst>
        </pc:spChg>
        <pc:spChg chg="add">
          <ac:chgData name="Adeel Asghar" userId="e876cddd-6a41-47be-b970-3d3d74f1b451" providerId="ADAL" clId="{2B95F2A0-15A7-4516-8911-FE03DACA5DD1}" dt="2020-02-11T01:51:25.733" v="599"/>
          <ac:spMkLst>
            <pc:docMk/>
            <pc:sldMk cId="1669200191" sldId="262"/>
            <ac:spMk id="5" creationId="{A8413D60-4982-4B95-A7B9-3264DF140DC2}"/>
          </ac:spMkLst>
        </pc:spChg>
      </pc:sldChg>
      <pc:sldChg chg="addSp delSp modSp del mod setBg modNotesTx">
        <pc:chgData name="Adeel Asghar" userId="e876cddd-6a41-47be-b970-3d3d74f1b451" providerId="ADAL" clId="{2B95F2A0-15A7-4516-8911-FE03DACA5DD1}" dt="2020-02-11T01:56:25.863" v="652" actId="2696"/>
        <pc:sldMkLst>
          <pc:docMk/>
          <pc:sldMk cId="2309488975" sldId="263"/>
        </pc:sldMkLst>
        <pc:spChg chg="mod">
          <ac:chgData name="Adeel Asghar" userId="e876cddd-6a41-47be-b970-3d3d74f1b451" providerId="ADAL" clId="{2B95F2A0-15A7-4516-8911-FE03DACA5DD1}" dt="2020-02-11T01:50:14.053" v="578" actId="26606"/>
          <ac:spMkLst>
            <pc:docMk/>
            <pc:sldMk cId="2309488975" sldId="263"/>
            <ac:spMk id="2" creationId="{F763DF0F-AC5E-454F-B99F-F1F5F51A3F33}"/>
          </ac:spMkLst>
        </pc:spChg>
        <pc:spChg chg="add del mod ord">
          <ac:chgData name="Adeel Asghar" userId="e876cddd-6a41-47be-b970-3d3d74f1b451" providerId="ADAL" clId="{2B95F2A0-15A7-4516-8911-FE03DACA5DD1}" dt="2020-02-11T01:52:38.670" v="623" actId="478"/>
          <ac:spMkLst>
            <pc:docMk/>
            <pc:sldMk cId="2309488975" sldId="263"/>
            <ac:spMk id="3" creationId="{B223A81B-9739-2942-BBFD-168165F708F4}"/>
          </ac:spMkLst>
        </pc:spChg>
        <pc:spChg chg="del">
          <ac:chgData name="Adeel Asghar" userId="e876cddd-6a41-47be-b970-3d3d74f1b451" providerId="ADAL" clId="{2B95F2A0-15A7-4516-8911-FE03DACA5DD1}" dt="2020-02-11T01:48:42.106" v="564" actId="478"/>
          <ac:spMkLst>
            <pc:docMk/>
            <pc:sldMk cId="2309488975" sldId="263"/>
            <ac:spMk id="4" creationId="{C36F2186-52AF-3A4E-9E70-ED689B55F5C3}"/>
          </ac:spMkLst>
        </pc:spChg>
        <pc:spChg chg="add mod">
          <ac:chgData name="Adeel Asghar" userId="e876cddd-6a41-47be-b970-3d3d74f1b451" providerId="ADAL" clId="{2B95F2A0-15A7-4516-8911-FE03DACA5DD1}" dt="2020-02-11T01:52:38.670" v="623" actId="478"/>
          <ac:spMkLst>
            <pc:docMk/>
            <pc:sldMk cId="2309488975" sldId="263"/>
            <ac:spMk id="6" creationId="{37C78388-011A-4BBE-9D51-E3812A8DF19A}"/>
          </ac:spMkLst>
        </pc:spChg>
        <pc:spChg chg="add del">
          <ac:chgData name="Adeel Asghar" userId="e876cddd-6a41-47be-b970-3d3d74f1b451" providerId="ADAL" clId="{2B95F2A0-15A7-4516-8911-FE03DACA5DD1}" dt="2020-02-11T01:26:28.489" v="274" actId="26606"/>
          <ac:spMkLst>
            <pc:docMk/>
            <pc:sldMk cId="2309488975" sldId="263"/>
            <ac:spMk id="8" creationId="{BD976C13-68E6-4E25-B13E-FC3A2D3F66E3}"/>
          </ac:spMkLst>
        </pc:spChg>
        <pc:spChg chg="add del">
          <ac:chgData name="Adeel Asghar" userId="e876cddd-6a41-47be-b970-3d3d74f1b451" providerId="ADAL" clId="{2B95F2A0-15A7-4516-8911-FE03DACA5DD1}" dt="2020-02-11T01:26:28.489" v="274" actId="26606"/>
          <ac:spMkLst>
            <pc:docMk/>
            <pc:sldMk cId="2309488975" sldId="263"/>
            <ac:spMk id="10" creationId="{E2FE3A7B-DDFF-4F81-8AAE-11D96D138C0D}"/>
          </ac:spMkLst>
        </pc:spChg>
        <pc:spChg chg="add del">
          <ac:chgData name="Adeel Asghar" userId="e876cddd-6a41-47be-b970-3d3d74f1b451" providerId="ADAL" clId="{2B95F2A0-15A7-4516-8911-FE03DACA5DD1}" dt="2020-02-11T01:26:28.489" v="274" actId="26606"/>
          <ac:spMkLst>
            <pc:docMk/>
            <pc:sldMk cId="2309488975" sldId="263"/>
            <ac:spMk id="12" creationId="{69825ADD-F95C-4747-9B41-5DB21C28E6D2}"/>
          </ac:spMkLst>
        </pc:spChg>
        <pc:spChg chg="add del mod">
          <ac:chgData name="Adeel Asghar" userId="e876cddd-6a41-47be-b970-3d3d74f1b451" providerId="ADAL" clId="{2B95F2A0-15A7-4516-8911-FE03DACA5DD1}" dt="2020-02-11T01:50:33.241" v="582" actId="478"/>
          <ac:spMkLst>
            <pc:docMk/>
            <pc:sldMk cId="2309488975" sldId="263"/>
            <ac:spMk id="13" creationId="{00824628-74A7-4473-BC9F-374325201D49}"/>
          </ac:spMkLst>
        </pc:spChg>
        <pc:spChg chg="add del">
          <ac:chgData name="Adeel Asghar" userId="e876cddd-6a41-47be-b970-3d3d74f1b451" providerId="ADAL" clId="{2B95F2A0-15A7-4516-8911-FE03DACA5DD1}" dt="2020-02-11T01:26:28.489" v="274" actId="26606"/>
          <ac:spMkLst>
            <pc:docMk/>
            <pc:sldMk cId="2309488975" sldId="263"/>
            <ac:spMk id="14" creationId="{86791A8E-B2BA-467D-BB87-8CFBFB13AF9F}"/>
          </ac:spMkLst>
        </pc:spChg>
        <pc:spChg chg="add del">
          <ac:chgData name="Adeel Asghar" userId="e876cddd-6a41-47be-b970-3d3d74f1b451" providerId="ADAL" clId="{2B95F2A0-15A7-4516-8911-FE03DACA5DD1}" dt="2020-02-11T01:50:34.685" v="584"/>
          <ac:spMkLst>
            <pc:docMk/>
            <pc:sldMk cId="2309488975" sldId="263"/>
            <ac:spMk id="15" creationId="{27397AD0-3554-4ED0-A93F-C4487B487976}"/>
          </ac:spMkLst>
        </pc:spChg>
        <pc:spChg chg="add mod">
          <ac:chgData name="Adeel Asghar" userId="e876cddd-6a41-47be-b970-3d3d74f1b451" providerId="ADAL" clId="{2B95F2A0-15A7-4516-8911-FE03DACA5DD1}" dt="2020-02-11T01:53:32.866" v="624" actId="26606"/>
          <ac:spMkLst>
            <pc:docMk/>
            <pc:sldMk cId="2309488975" sldId="263"/>
            <ac:spMk id="16" creationId="{AF5A94BF-0FF6-42A2-8F00-BEA4B5D492E6}"/>
          </ac:spMkLst>
        </pc:spChg>
        <pc:spChg chg="del mod ord">
          <ac:chgData name="Adeel Asghar" userId="e876cddd-6a41-47be-b970-3d3d74f1b451" providerId="ADAL" clId="{2B95F2A0-15A7-4516-8911-FE03DACA5DD1}" dt="2020-02-11T01:54:13.396" v="631" actId="478"/>
          <ac:spMkLst>
            <pc:docMk/>
            <pc:sldMk cId="2309488975" sldId="263"/>
            <ac:spMk id="17" creationId="{0CE4B63C-65F9-2241-83E6-3CC2996776F4}"/>
          </ac:spMkLst>
        </pc:spChg>
        <pc:spChg chg="add del">
          <ac:chgData name="Adeel Asghar" userId="e876cddd-6a41-47be-b970-3d3d74f1b451" providerId="ADAL" clId="{2B95F2A0-15A7-4516-8911-FE03DACA5DD1}" dt="2020-02-11T01:49:59.949" v="573" actId="26606"/>
          <ac:spMkLst>
            <pc:docMk/>
            <pc:sldMk cId="2309488975" sldId="263"/>
            <ac:spMk id="18" creationId="{94DA161B-6C35-4BAF-959E-0F247CD31759}"/>
          </ac:spMkLst>
        </pc:spChg>
        <pc:spChg chg="add mod">
          <ac:chgData name="Adeel Asghar" userId="e876cddd-6a41-47be-b970-3d3d74f1b451" providerId="ADAL" clId="{2B95F2A0-15A7-4516-8911-FE03DACA5DD1}" dt="2020-02-11T01:54:26.237" v="640" actId="20577"/>
          <ac:spMkLst>
            <pc:docMk/>
            <pc:sldMk cId="2309488975" sldId="263"/>
            <ac:spMk id="20" creationId="{4AF6ABF2-AEC4-40AD-90C5-1D6F2D4D56ED}"/>
          </ac:spMkLst>
        </pc:spChg>
        <pc:spChg chg="add del">
          <ac:chgData name="Adeel Asghar" userId="e876cddd-6a41-47be-b970-3d3d74f1b451" providerId="ADAL" clId="{2B95F2A0-15A7-4516-8911-FE03DACA5DD1}" dt="2020-02-11T01:53:44.149" v="625" actId="26606"/>
          <ac:spMkLst>
            <pc:docMk/>
            <pc:sldMk cId="2309488975" sldId="263"/>
            <ac:spMk id="22" creationId="{59BB300A-C5BF-4AF8-A42B-D1515129CFD5}"/>
          </ac:spMkLst>
        </pc:spChg>
        <pc:spChg chg="add">
          <ac:chgData name="Adeel Asghar" userId="e876cddd-6a41-47be-b970-3d3d74f1b451" providerId="ADAL" clId="{2B95F2A0-15A7-4516-8911-FE03DACA5DD1}" dt="2020-02-11T01:53:44.149" v="625" actId="26606"/>
          <ac:spMkLst>
            <pc:docMk/>
            <pc:sldMk cId="2309488975" sldId="263"/>
            <ac:spMk id="27" creationId="{B71A594A-6CC0-4993-8C14-2DCB3E58FAF2}"/>
          </ac:spMkLst>
        </pc:spChg>
        <pc:picChg chg="add del mod">
          <ac:chgData name="Adeel Asghar" userId="e876cddd-6a41-47be-b970-3d3d74f1b451" providerId="ADAL" clId="{2B95F2A0-15A7-4516-8911-FE03DACA5DD1}" dt="2020-02-11T01:28:39.253" v="298" actId="478"/>
          <ac:picMkLst>
            <pc:docMk/>
            <pc:sldMk cId="2309488975" sldId="263"/>
            <ac:picMk id="9" creationId="{46429CAA-533B-4FAD-B910-D7DAD1677EB9}"/>
          </ac:picMkLst>
        </pc:picChg>
        <pc:picChg chg="add mod">
          <ac:chgData name="Adeel Asghar" userId="e876cddd-6a41-47be-b970-3d3d74f1b451" providerId="ADAL" clId="{2B95F2A0-15A7-4516-8911-FE03DACA5DD1}" dt="2020-02-11T01:53:44.149" v="625" actId="26606"/>
          <ac:picMkLst>
            <pc:docMk/>
            <pc:sldMk cId="2309488975" sldId="263"/>
            <ac:picMk id="11" creationId="{26A924D1-F83D-4F59-AAE3-E1CD8FCF57C1}"/>
          </ac:picMkLst>
        </pc:picChg>
      </pc:sldChg>
      <pc:sldChg chg="modSp add del">
        <pc:chgData name="Adeel Asghar" userId="e876cddd-6a41-47be-b970-3d3d74f1b451" providerId="ADAL" clId="{2B95F2A0-15A7-4516-8911-FE03DACA5DD1}" dt="2020-02-11T01:18:59.965" v="251" actId="2696"/>
        <pc:sldMkLst>
          <pc:docMk/>
          <pc:sldMk cId="3257041674" sldId="264"/>
        </pc:sldMkLst>
        <pc:spChg chg="mod">
          <ac:chgData name="Adeel Asghar" userId="e876cddd-6a41-47be-b970-3d3d74f1b451" providerId="ADAL" clId="{2B95F2A0-15A7-4516-8911-FE03DACA5DD1}" dt="2020-02-11T01:17:00.450" v="190" actId="207"/>
          <ac:spMkLst>
            <pc:docMk/>
            <pc:sldMk cId="3257041674" sldId="264"/>
            <ac:spMk id="2" creationId="{CAE33B75-58F4-4D37-BF3A-ACD61636150C}"/>
          </ac:spMkLst>
        </pc:spChg>
        <pc:spChg chg="mod">
          <ac:chgData name="Adeel Asghar" userId="e876cddd-6a41-47be-b970-3d3d74f1b451" providerId="ADAL" clId="{2B95F2A0-15A7-4516-8911-FE03DACA5DD1}" dt="2020-02-11T01:17:14.551" v="228" actId="20577"/>
          <ac:spMkLst>
            <pc:docMk/>
            <pc:sldMk cId="3257041674" sldId="264"/>
            <ac:spMk id="3" creationId="{7868909D-AFAB-4A2C-B921-A53A4B866DC9}"/>
          </ac:spMkLst>
        </pc:spChg>
      </pc:sldChg>
      <pc:sldChg chg="addSp delSp modSp del modNotesTx">
        <pc:chgData name="Adeel Asghar" userId="e876cddd-6a41-47be-b970-3d3d74f1b451" providerId="ADAL" clId="{2B95F2A0-15A7-4516-8911-FE03DACA5DD1}" dt="2020-02-11T02:01:13.101" v="728" actId="2696"/>
        <pc:sldMkLst>
          <pc:docMk/>
          <pc:sldMk cId="2246890676" sldId="265"/>
        </pc:sldMkLst>
        <pc:spChg chg="add del">
          <ac:chgData name="Adeel Asghar" userId="e876cddd-6a41-47be-b970-3d3d74f1b451" providerId="ADAL" clId="{2B95F2A0-15A7-4516-8911-FE03DACA5DD1}" dt="2020-02-11T02:00:54.224" v="719" actId="478"/>
          <ac:spMkLst>
            <pc:docMk/>
            <pc:sldMk cId="2246890676" sldId="265"/>
            <ac:spMk id="2" creationId="{F763DF0F-AC5E-454F-B99F-F1F5F51A3F33}"/>
          </ac:spMkLst>
        </pc:spChg>
        <pc:spChg chg="add del mod">
          <ac:chgData name="Adeel Asghar" userId="e876cddd-6a41-47be-b970-3d3d74f1b451" providerId="ADAL" clId="{2B95F2A0-15A7-4516-8911-FE03DACA5DD1}" dt="2020-02-11T02:00:54.841" v="720" actId="478"/>
          <ac:spMkLst>
            <pc:docMk/>
            <pc:sldMk cId="2246890676" sldId="265"/>
            <ac:spMk id="3" creationId="{B223A81B-9739-2942-BBFD-168165F708F4}"/>
          </ac:spMkLst>
        </pc:spChg>
        <pc:spChg chg="del">
          <ac:chgData name="Adeel Asghar" userId="e876cddd-6a41-47be-b970-3d3d74f1b451" providerId="ADAL" clId="{2B95F2A0-15A7-4516-8911-FE03DACA5DD1}" dt="2020-02-11T01:48:48.409" v="566" actId="478"/>
          <ac:spMkLst>
            <pc:docMk/>
            <pc:sldMk cId="2246890676" sldId="265"/>
            <ac:spMk id="5" creationId="{1F992EE7-4A5E-6943-AC7E-DA55E96C6454}"/>
          </ac:spMkLst>
        </pc:spChg>
        <pc:spChg chg="add">
          <ac:chgData name="Adeel Asghar" userId="e876cddd-6a41-47be-b970-3d3d74f1b451" providerId="ADAL" clId="{2B95F2A0-15A7-4516-8911-FE03DACA5DD1}" dt="2020-02-11T01:48:49.314" v="567"/>
          <ac:spMkLst>
            <pc:docMk/>
            <pc:sldMk cId="2246890676" sldId="265"/>
            <ac:spMk id="6" creationId="{573EADB3-FE48-497B-B545-39301DEE2CA5}"/>
          </ac:spMkLst>
        </pc:spChg>
        <pc:spChg chg="add del mod">
          <ac:chgData name="Adeel Asghar" userId="e876cddd-6a41-47be-b970-3d3d74f1b451" providerId="ADAL" clId="{2B95F2A0-15A7-4516-8911-FE03DACA5DD1}" dt="2020-02-11T02:00:54.224" v="719" actId="478"/>
          <ac:spMkLst>
            <pc:docMk/>
            <pc:sldMk cId="2246890676" sldId="265"/>
            <ac:spMk id="8" creationId="{B4E86522-5BA4-4F44-8013-1C4FF9AF3010}"/>
          </ac:spMkLst>
        </pc:spChg>
        <pc:picChg chg="add">
          <ac:chgData name="Adeel Asghar" userId="e876cddd-6a41-47be-b970-3d3d74f1b451" providerId="ADAL" clId="{2B95F2A0-15A7-4516-8911-FE03DACA5DD1}" dt="2020-02-11T01:29:15.717" v="307"/>
          <ac:picMkLst>
            <pc:docMk/>
            <pc:sldMk cId="2246890676" sldId="265"/>
            <ac:picMk id="4" creationId="{6B8B4DA7-C753-4727-B66B-3B2CE6ECF503}"/>
          </ac:picMkLst>
        </pc:picChg>
        <pc:picChg chg="add mod">
          <ac:chgData name="Adeel Asghar" userId="e876cddd-6a41-47be-b970-3d3d74f1b451" providerId="ADAL" clId="{2B95F2A0-15A7-4516-8911-FE03DACA5DD1}" dt="2020-02-11T02:00:51.623" v="716" actId="1076"/>
          <ac:picMkLst>
            <pc:docMk/>
            <pc:sldMk cId="2246890676" sldId="265"/>
            <ac:picMk id="9" creationId="{8B7A73DC-9EED-4EC5-B314-488D8232FAD5}"/>
          </ac:picMkLst>
        </pc:picChg>
      </pc:sldChg>
      <pc:sldChg chg="addSp delSp del">
        <pc:chgData name="Adeel Asghar" userId="e876cddd-6a41-47be-b970-3d3d74f1b451" providerId="ADAL" clId="{2B95F2A0-15A7-4516-8911-FE03DACA5DD1}" dt="2020-02-11T02:04:02.817" v="806" actId="2696"/>
        <pc:sldMkLst>
          <pc:docMk/>
          <pc:sldMk cId="1262031396" sldId="266"/>
        </pc:sldMkLst>
        <pc:spChg chg="del">
          <ac:chgData name="Adeel Asghar" userId="e876cddd-6a41-47be-b970-3d3d74f1b451" providerId="ADAL" clId="{2B95F2A0-15A7-4516-8911-FE03DACA5DD1}" dt="2020-02-11T01:48:55.070" v="568" actId="478"/>
          <ac:spMkLst>
            <pc:docMk/>
            <pc:sldMk cId="1262031396" sldId="266"/>
            <ac:spMk id="4" creationId="{145D1EB2-6E5C-314B-9214-D8914ED94FB4}"/>
          </ac:spMkLst>
        </pc:spChg>
        <pc:spChg chg="add">
          <ac:chgData name="Adeel Asghar" userId="e876cddd-6a41-47be-b970-3d3d74f1b451" providerId="ADAL" clId="{2B95F2A0-15A7-4516-8911-FE03DACA5DD1}" dt="2020-02-11T01:48:55.934" v="569"/>
          <ac:spMkLst>
            <pc:docMk/>
            <pc:sldMk cId="1262031396" sldId="266"/>
            <ac:spMk id="5" creationId="{1E6AF6CB-F75D-4847-953F-1B4A05DA245D}"/>
          </ac:spMkLst>
        </pc:spChg>
      </pc:sldChg>
      <pc:sldChg chg="addSp delSp">
        <pc:chgData name="Adeel Asghar" userId="e876cddd-6a41-47be-b970-3d3d74f1b451" providerId="ADAL" clId="{2B95F2A0-15A7-4516-8911-FE03DACA5DD1}" dt="2020-02-11T01:50:52.265" v="589"/>
        <pc:sldMkLst>
          <pc:docMk/>
          <pc:sldMk cId="34770545" sldId="267"/>
        </pc:sldMkLst>
        <pc:spChg chg="del">
          <ac:chgData name="Adeel Asghar" userId="e876cddd-6a41-47be-b970-3d3d74f1b451" providerId="ADAL" clId="{2B95F2A0-15A7-4516-8911-FE03DACA5DD1}" dt="2020-02-11T01:50:51.434" v="588" actId="478"/>
          <ac:spMkLst>
            <pc:docMk/>
            <pc:sldMk cId="34770545" sldId="267"/>
            <ac:spMk id="4" creationId="{15FB8417-347C-0B40-B78D-E2D2F3948A4B}"/>
          </ac:spMkLst>
        </pc:spChg>
        <pc:spChg chg="add">
          <ac:chgData name="Adeel Asghar" userId="e876cddd-6a41-47be-b970-3d3d74f1b451" providerId="ADAL" clId="{2B95F2A0-15A7-4516-8911-FE03DACA5DD1}" dt="2020-02-11T01:50:45.310" v="587"/>
          <ac:spMkLst>
            <pc:docMk/>
            <pc:sldMk cId="34770545" sldId="267"/>
            <ac:spMk id="5" creationId="{97C3FE81-CFDD-4804-BDCF-B490993A2EFF}"/>
          </ac:spMkLst>
        </pc:spChg>
        <pc:spChg chg="add">
          <ac:chgData name="Adeel Asghar" userId="e876cddd-6a41-47be-b970-3d3d74f1b451" providerId="ADAL" clId="{2B95F2A0-15A7-4516-8911-FE03DACA5DD1}" dt="2020-02-11T01:50:52.265" v="589"/>
          <ac:spMkLst>
            <pc:docMk/>
            <pc:sldMk cId="34770545" sldId="267"/>
            <ac:spMk id="6" creationId="{CA6E3A70-E70D-4D84-B566-FFB9BFCEE93A}"/>
          </ac:spMkLst>
        </pc:spChg>
      </pc:sldChg>
      <pc:sldChg chg="addSp delSp modSp">
        <pc:chgData name="Adeel Asghar" userId="e876cddd-6a41-47be-b970-3d3d74f1b451" providerId="ADAL" clId="{2B95F2A0-15A7-4516-8911-FE03DACA5DD1}" dt="2020-02-11T01:51:10.703" v="593" actId="14100"/>
        <pc:sldMkLst>
          <pc:docMk/>
          <pc:sldMk cId="451384081" sldId="268"/>
        </pc:sldMkLst>
        <pc:spChg chg="del">
          <ac:chgData name="Adeel Asghar" userId="e876cddd-6a41-47be-b970-3d3d74f1b451" providerId="ADAL" clId="{2B95F2A0-15A7-4516-8911-FE03DACA5DD1}" dt="2020-02-11T01:51:01.325" v="590" actId="478"/>
          <ac:spMkLst>
            <pc:docMk/>
            <pc:sldMk cId="451384081" sldId="268"/>
            <ac:spMk id="4" creationId="{8324FBDD-472A-9140-B1C0-64A0F06457C7}"/>
          </ac:spMkLst>
        </pc:spChg>
        <pc:spChg chg="add mod">
          <ac:chgData name="Adeel Asghar" userId="e876cddd-6a41-47be-b970-3d3d74f1b451" providerId="ADAL" clId="{2B95F2A0-15A7-4516-8911-FE03DACA5DD1}" dt="2020-02-11T01:51:10.703" v="593" actId="14100"/>
          <ac:spMkLst>
            <pc:docMk/>
            <pc:sldMk cId="451384081" sldId="268"/>
            <ac:spMk id="5" creationId="{D04D9925-58E8-4007-A064-EF1C984CE743}"/>
          </ac:spMkLst>
        </pc:spChg>
      </pc:sldChg>
      <pc:sldChg chg="addSp delSp modSp add del mod setBg setClrOvrMap">
        <pc:chgData name="Adeel Asghar" userId="e876cddd-6a41-47be-b970-3d3d74f1b451" providerId="ADAL" clId="{2B95F2A0-15A7-4516-8911-FE03DACA5DD1}" dt="2020-02-11T01:38:42.575" v="413" actId="2696"/>
        <pc:sldMkLst>
          <pc:docMk/>
          <pc:sldMk cId="3505163374" sldId="269"/>
        </pc:sldMkLst>
        <pc:spChg chg="mod">
          <ac:chgData name="Adeel Asghar" userId="e876cddd-6a41-47be-b970-3d3d74f1b451" providerId="ADAL" clId="{2B95F2A0-15A7-4516-8911-FE03DACA5DD1}" dt="2020-02-11T01:36:50.322" v="368" actId="26606"/>
          <ac:spMkLst>
            <pc:docMk/>
            <pc:sldMk cId="3505163374" sldId="269"/>
            <ac:spMk id="2" creationId="{F763DF0F-AC5E-454F-B99F-F1F5F51A3F33}"/>
          </ac:spMkLst>
        </pc:spChg>
        <pc:spChg chg="add del mod">
          <ac:chgData name="Adeel Asghar" userId="e876cddd-6a41-47be-b970-3d3d74f1b451" providerId="ADAL" clId="{2B95F2A0-15A7-4516-8911-FE03DACA5DD1}" dt="2020-02-11T01:36:55.013" v="370" actId="20577"/>
          <ac:spMkLst>
            <pc:docMk/>
            <pc:sldMk cId="3505163374" sldId="269"/>
            <ac:spMk id="3" creationId="{B223A81B-9739-2942-BBFD-168165F708F4}"/>
          </ac:spMkLst>
        </pc:spChg>
        <pc:spChg chg="add del">
          <ac:chgData name="Adeel Asghar" userId="e876cddd-6a41-47be-b970-3d3d74f1b451" providerId="ADAL" clId="{2B95F2A0-15A7-4516-8911-FE03DACA5DD1}" dt="2020-02-11T01:36:50.322" v="368" actId="26606"/>
          <ac:spMkLst>
            <pc:docMk/>
            <pc:sldMk cId="3505163374" sldId="269"/>
            <ac:spMk id="10" creationId="{0CA15516-2046-450E-8E69-54018BCAED82}"/>
          </ac:spMkLst>
        </pc:spChg>
        <pc:graphicFrameChg chg="add del mod">
          <ac:chgData name="Adeel Asghar" userId="e876cddd-6a41-47be-b970-3d3d74f1b451" providerId="ADAL" clId="{2B95F2A0-15A7-4516-8911-FE03DACA5DD1}" dt="2020-02-11T01:36:56.100" v="371"/>
          <ac:graphicFrameMkLst>
            <pc:docMk/>
            <pc:sldMk cId="3505163374" sldId="269"/>
            <ac:graphicFrameMk id="5" creationId="{8EC8510B-D664-4768-A9EF-301D954147B9}"/>
          </ac:graphicFrameMkLst>
        </pc:graphicFrameChg>
      </pc:sldChg>
      <pc:sldChg chg="addSp delSp modSp mod setBg">
        <pc:chgData name="Adeel Asghar" userId="e876cddd-6a41-47be-b970-3d3d74f1b451" providerId="ADAL" clId="{2B95F2A0-15A7-4516-8911-FE03DACA5DD1}" dt="2020-02-11T01:51:32.282" v="601"/>
        <pc:sldMkLst>
          <pc:docMk/>
          <pc:sldMk cId="2211787799" sldId="270"/>
        </pc:sldMkLst>
        <pc:spChg chg="mod">
          <ac:chgData name="Adeel Asghar" userId="e876cddd-6a41-47be-b970-3d3d74f1b451" providerId="ADAL" clId="{2B95F2A0-15A7-4516-8911-FE03DACA5DD1}" dt="2020-02-11T01:25:21.683" v="272" actId="26606"/>
          <ac:spMkLst>
            <pc:docMk/>
            <pc:sldMk cId="2211787799" sldId="270"/>
            <ac:spMk id="2" creationId="{EBDAB58F-FB55-4DDB-BA06-C417F16AAF08}"/>
          </ac:spMkLst>
        </pc:spChg>
        <pc:spChg chg="del">
          <ac:chgData name="Adeel Asghar" userId="e876cddd-6a41-47be-b970-3d3d74f1b451" providerId="ADAL" clId="{2B95F2A0-15A7-4516-8911-FE03DACA5DD1}" dt="2020-02-11T01:25:21.683" v="272" actId="26606"/>
          <ac:spMkLst>
            <pc:docMk/>
            <pc:sldMk cId="2211787799" sldId="270"/>
            <ac:spMk id="3" creationId="{58620091-18EA-4D6E-9240-342CA591DE08}"/>
          </ac:spMkLst>
        </pc:spChg>
        <pc:spChg chg="del">
          <ac:chgData name="Adeel Asghar" userId="e876cddd-6a41-47be-b970-3d3d74f1b451" providerId="ADAL" clId="{2B95F2A0-15A7-4516-8911-FE03DACA5DD1}" dt="2020-02-11T01:51:31.595" v="600" actId="478"/>
          <ac:spMkLst>
            <pc:docMk/>
            <pc:sldMk cId="2211787799" sldId="270"/>
            <ac:spMk id="4" creationId="{1CB9BF6F-D8B4-A24B-BE69-0B8D6AE2CACD}"/>
          </ac:spMkLst>
        </pc:spChg>
        <pc:spChg chg="add">
          <ac:chgData name="Adeel Asghar" userId="e876cddd-6a41-47be-b970-3d3d74f1b451" providerId="ADAL" clId="{2B95F2A0-15A7-4516-8911-FE03DACA5DD1}" dt="2020-02-11T01:51:32.282" v="601"/>
          <ac:spMkLst>
            <pc:docMk/>
            <pc:sldMk cId="2211787799" sldId="270"/>
            <ac:spMk id="6" creationId="{ACD0B4B9-C6ED-4495-950F-DEBE83C753A9}"/>
          </ac:spMkLst>
        </pc:spChg>
        <pc:picChg chg="add">
          <ac:chgData name="Adeel Asghar" userId="e876cddd-6a41-47be-b970-3d3d74f1b451" providerId="ADAL" clId="{2B95F2A0-15A7-4516-8911-FE03DACA5DD1}" dt="2020-02-11T01:25:21.683" v="272" actId="26606"/>
          <ac:picMkLst>
            <pc:docMk/>
            <pc:sldMk cId="2211787799" sldId="270"/>
            <ac:picMk id="5" creationId="{BEFAB1F6-AECE-4554-A46C-C971FAF0D131}"/>
          </ac:picMkLst>
        </pc:picChg>
      </pc:sldChg>
      <pc:sldChg chg="addSp delSp modSp add del mod setBg setClrOvrMap">
        <pc:chgData name="Adeel Asghar" userId="e876cddd-6a41-47be-b970-3d3d74f1b451" providerId="ADAL" clId="{2B95F2A0-15A7-4516-8911-FE03DACA5DD1}" dt="2020-02-11T01:38:43.743" v="414" actId="2696"/>
        <pc:sldMkLst>
          <pc:docMk/>
          <pc:sldMk cId="1891618003" sldId="271"/>
        </pc:sldMkLst>
        <pc:spChg chg="mod">
          <ac:chgData name="Adeel Asghar" userId="e876cddd-6a41-47be-b970-3d3d74f1b451" providerId="ADAL" clId="{2B95F2A0-15A7-4516-8911-FE03DACA5DD1}" dt="2020-02-11T01:38:37.982" v="410" actId="26606"/>
          <ac:spMkLst>
            <pc:docMk/>
            <pc:sldMk cId="1891618003" sldId="271"/>
            <ac:spMk id="2" creationId="{7CEA98E0-B743-44F2-BA75-D7C0A3E7BACD}"/>
          </ac:spMkLst>
        </pc:spChg>
        <pc:spChg chg="add del mod">
          <ac:chgData name="Adeel Asghar" userId="e876cddd-6a41-47be-b970-3d3d74f1b451" providerId="ADAL" clId="{2B95F2A0-15A7-4516-8911-FE03DACA5DD1}" dt="2020-02-11T01:38:39.364" v="411" actId="20577"/>
          <ac:spMkLst>
            <pc:docMk/>
            <pc:sldMk cId="1891618003" sldId="271"/>
            <ac:spMk id="3" creationId="{7B4D7366-439F-48E9-AE03-133FCBCFCACC}"/>
          </ac:spMkLst>
        </pc:spChg>
        <pc:spChg chg="add del">
          <ac:chgData name="Adeel Asghar" userId="e876cddd-6a41-47be-b970-3d3d74f1b451" providerId="ADAL" clId="{2B95F2A0-15A7-4516-8911-FE03DACA5DD1}" dt="2020-02-11T01:38:37.982" v="410" actId="26606"/>
          <ac:spMkLst>
            <pc:docMk/>
            <pc:sldMk cId="1891618003" sldId="271"/>
            <ac:spMk id="8" creationId="{AD6F6937-3B5A-4391-9F37-58A571B362A9}"/>
          </ac:spMkLst>
        </pc:spChg>
        <pc:spChg chg="add del">
          <ac:chgData name="Adeel Asghar" userId="e876cddd-6a41-47be-b970-3d3d74f1b451" providerId="ADAL" clId="{2B95F2A0-15A7-4516-8911-FE03DACA5DD1}" dt="2020-02-11T01:37:36.789" v="380" actId="26606"/>
          <ac:spMkLst>
            <pc:docMk/>
            <pc:sldMk cId="1891618003" sldId="271"/>
            <ac:spMk id="10" creationId="{0CA15516-2046-450E-8E69-54018BCAED82}"/>
          </ac:spMkLst>
        </pc:spChg>
        <pc:spChg chg="add del mod">
          <ac:chgData name="Adeel Asghar" userId="e876cddd-6a41-47be-b970-3d3d74f1b451" providerId="ADAL" clId="{2B95F2A0-15A7-4516-8911-FE03DACA5DD1}" dt="2020-02-11T01:38:37.982" v="410" actId="26606"/>
          <ac:spMkLst>
            <pc:docMk/>
            <pc:sldMk cId="1891618003" sldId="271"/>
            <ac:spMk id="14" creationId="{7B4D7366-439F-48E9-AE03-133FCBCFCACC}"/>
          </ac:spMkLst>
        </pc:spChg>
        <pc:spChg chg="add del">
          <ac:chgData name="Adeel Asghar" userId="e876cddd-6a41-47be-b970-3d3d74f1b451" providerId="ADAL" clId="{2B95F2A0-15A7-4516-8911-FE03DACA5DD1}" dt="2020-02-11T01:38:18.892" v="391" actId="26606"/>
          <ac:spMkLst>
            <pc:docMk/>
            <pc:sldMk cId="1891618003" sldId="271"/>
            <ac:spMk id="21" creationId="{0CA15516-2046-450E-8E69-54018BCAED82}"/>
          </ac:spMkLst>
        </pc:spChg>
        <pc:spChg chg="add del">
          <ac:chgData name="Adeel Asghar" userId="e876cddd-6a41-47be-b970-3d3d74f1b451" providerId="ADAL" clId="{2B95F2A0-15A7-4516-8911-FE03DACA5DD1}" dt="2020-02-11T01:38:22.082" v="393" actId="26606"/>
          <ac:spMkLst>
            <pc:docMk/>
            <pc:sldMk cId="1891618003" sldId="271"/>
            <ac:spMk id="23" creationId="{CBEB1F8F-B953-457A-843F-D2E06F51955E}"/>
          </ac:spMkLst>
        </pc:spChg>
        <pc:spChg chg="add del">
          <ac:chgData name="Adeel Asghar" userId="e876cddd-6a41-47be-b970-3d3d74f1b451" providerId="ADAL" clId="{2B95F2A0-15A7-4516-8911-FE03DACA5DD1}" dt="2020-02-11T01:38:23.027" v="395" actId="26606"/>
          <ac:spMkLst>
            <pc:docMk/>
            <pc:sldMk cId="1891618003" sldId="271"/>
            <ac:spMk id="26" creationId="{0CA15516-2046-450E-8E69-54018BCAED82}"/>
          </ac:spMkLst>
        </pc:spChg>
        <pc:spChg chg="add del">
          <ac:chgData name="Adeel Asghar" userId="e876cddd-6a41-47be-b970-3d3d74f1b451" providerId="ADAL" clId="{2B95F2A0-15A7-4516-8911-FE03DACA5DD1}" dt="2020-02-11T01:38:24.903" v="399" actId="26606"/>
          <ac:spMkLst>
            <pc:docMk/>
            <pc:sldMk cId="1891618003" sldId="271"/>
            <ac:spMk id="31" creationId="{0CA15516-2046-450E-8E69-54018BCAED82}"/>
          </ac:spMkLst>
        </pc:spChg>
        <pc:spChg chg="add del">
          <ac:chgData name="Adeel Asghar" userId="e876cddd-6a41-47be-b970-3d3d74f1b451" providerId="ADAL" clId="{2B95F2A0-15A7-4516-8911-FE03DACA5DD1}" dt="2020-02-11T01:38:32.433" v="403" actId="26606"/>
          <ac:spMkLst>
            <pc:docMk/>
            <pc:sldMk cId="1891618003" sldId="271"/>
            <ac:spMk id="36" creationId="{0CA15516-2046-450E-8E69-54018BCAED82}"/>
          </ac:spMkLst>
        </pc:spChg>
        <pc:graphicFrameChg chg="add del">
          <ac:chgData name="Adeel Asghar" userId="e876cddd-6a41-47be-b970-3d3d74f1b451" providerId="ADAL" clId="{2B95F2A0-15A7-4516-8911-FE03DACA5DD1}" dt="2020-02-11T01:37:36.789" v="380" actId="26606"/>
          <ac:graphicFrameMkLst>
            <pc:docMk/>
            <pc:sldMk cId="1891618003" sldId="271"/>
            <ac:graphicFrameMk id="5" creationId="{A6A5CC3D-A9A5-4AA6-8CF5-2F230B652331}"/>
          </ac:graphicFrameMkLst>
        </pc:graphicFrameChg>
        <pc:graphicFrameChg chg="add del">
          <ac:chgData name="Adeel Asghar" userId="e876cddd-6a41-47be-b970-3d3d74f1b451" providerId="ADAL" clId="{2B95F2A0-15A7-4516-8911-FE03DACA5DD1}" dt="2020-02-11T01:37:38.649" v="382" actId="26606"/>
          <ac:graphicFrameMkLst>
            <pc:docMk/>
            <pc:sldMk cId="1891618003" sldId="271"/>
            <ac:graphicFrameMk id="12" creationId="{99192563-5513-46EE-86CE-B76C73AF9265}"/>
          </ac:graphicFrameMkLst>
        </pc:graphicFrameChg>
        <pc:graphicFrameChg chg="add del">
          <ac:chgData name="Adeel Asghar" userId="e876cddd-6a41-47be-b970-3d3d74f1b451" providerId="ADAL" clId="{2B95F2A0-15A7-4516-8911-FE03DACA5DD1}" dt="2020-02-11T01:38:18.892" v="391" actId="26606"/>
          <ac:graphicFrameMkLst>
            <pc:docMk/>
            <pc:sldMk cId="1891618003" sldId="271"/>
            <ac:graphicFrameMk id="16" creationId="{D1D9FDAE-50A8-4607-A740-FA1DBE75F1D8}"/>
          </ac:graphicFrameMkLst>
        </pc:graphicFrameChg>
        <pc:graphicFrameChg chg="add del">
          <ac:chgData name="Adeel Asghar" userId="e876cddd-6a41-47be-b970-3d3d74f1b451" providerId="ADAL" clId="{2B95F2A0-15A7-4516-8911-FE03DACA5DD1}" dt="2020-02-11T01:38:22.082" v="393" actId="26606"/>
          <ac:graphicFrameMkLst>
            <pc:docMk/>
            <pc:sldMk cId="1891618003" sldId="271"/>
            <ac:graphicFrameMk id="24" creationId="{4C5F6139-0F36-4D39-ADFC-52086244C134}"/>
          </ac:graphicFrameMkLst>
        </pc:graphicFrameChg>
        <pc:graphicFrameChg chg="add del">
          <ac:chgData name="Adeel Asghar" userId="e876cddd-6a41-47be-b970-3d3d74f1b451" providerId="ADAL" clId="{2B95F2A0-15A7-4516-8911-FE03DACA5DD1}" dt="2020-02-11T01:38:23.027" v="395" actId="26606"/>
          <ac:graphicFrameMkLst>
            <pc:docMk/>
            <pc:sldMk cId="1891618003" sldId="271"/>
            <ac:graphicFrameMk id="27" creationId="{D1D9FDAE-50A8-4607-A740-FA1DBE75F1D8}"/>
          </ac:graphicFrameMkLst>
        </pc:graphicFrameChg>
        <pc:graphicFrameChg chg="add del">
          <ac:chgData name="Adeel Asghar" userId="e876cddd-6a41-47be-b970-3d3d74f1b451" providerId="ADAL" clId="{2B95F2A0-15A7-4516-8911-FE03DACA5DD1}" dt="2020-02-11T01:38:24.088" v="397" actId="26606"/>
          <ac:graphicFrameMkLst>
            <pc:docMk/>
            <pc:sldMk cId="1891618003" sldId="271"/>
            <ac:graphicFrameMk id="29" creationId="{F7AFF8B4-A51D-4BB0-981F-B7D81D7D5CFB}"/>
          </ac:graphicFrameMkLst>
        </pc:graphicFrameChg>
        <pc:graphicFrameChg chg="add del">
          <ac:chgData name="Adeel Asghar" userId="e876cddd-6a41-47be-b970-3d3d74f1b451" providerId="ADAL" clId="{2B95F2A0-15A7-4516-8911-FE03DACA5DD1}" dt="2020-02-11T01:38:24.903" v="399" actId="26606"/>
          <ac:graphicFrameMkLst>
            <pc:docMk/>
            <pc:sldMk cId="1891618003" sldId="271"/>
            <ac:graphicFrameMk id="32" creationId="{D1D9FDAE-50A8-4607-A740-FA1DBE75F1D8}"/>
          </ac:graphicFrameMkLst>
        </pc:graphicFrameChg>
        <pc:graphicFrameChg chg="add del">
          <ac:chgData name="Adeel Asghar" userId="e876cddd-6a41-47be-b970-3d3d74f1b451" providerId="ADAL" clId="{2B95F2A0-15A7-4516-8911-FE03DACA5DD1}" dt="2020-02-11T01:38:27.298" v="401" actId="26606"/>
          <ac:graphicFrameMkLst>
            <pc:docMk/>
            <pc:sldMk cId="1891618003" sldId="271"/>
            <ac:graphicFrameMk id="34" creationId="{F7AFF8B4-A51D-4BB0-981F-B7D81D7D5CFB}"/>
          </ac:graphicFrameMkLst>
        </pc:graphicFrameChg>
        <pc:graphicFrameChg chg="add del">
          <ac:chgData name="Adeel Asghar" userId="e876cddd-6a41-47be-b970-3d3d74f1b451" providerId="ADAL" clId="{2B95F2A0-15A7-4516-8911-FE03DACA5DD1}" dt="2020-02-11T01:38:32.433" v="403" actId="26606"/>
          <ac:graphicFrameMkLst>
            <pc:docMk/>
            <pc:sldMk cId="1891618003" sldId="271"/>
            <ac:graphicFrameMk id="37" creationId="{D1D9FDAE-50A8-4607-A740-FA1DBE75F1D8}"/>
          </ac:graphicFrameMkLst>
        </pc:graphicFrameChg>
      </pc:sldChg>
      <pc:sldChg chg="addSp delSp modSp add mod setBg setClrOvrMap">
        <pc:chgData name="Adeel Asghar" userId="e876cddd-6a41-47be-b970-3d3d74f1b451" providerId="ADAL" clId="{2B95F2A0-15A7-4516-8911-FE03DACA5DD1}" dt="2020-02-22T01:06:03.246" v="3370" actId="1036"/>
        <pc:sldMkLst>
          <pc:docMk/>
          <pc:sldMk cId="1963243405" sldId="271"/>
        </pc:sldMkLst>
        <pc:spChg chg="mod">
          <ac:chgData name="Adeel Asghar" userId="e876cddd-6a41-47be-b970-3d3d74f1b451" providerId="ADAL" clId="{2B95F2A0-15A7-4516-8911-FE03DACA5DD1}" dt="2020-02-11T02:19:16.152" v="902" actId="14100"/>
          <ac:spMkLst>
            <pc:docMk/>
            <pc:sldMk cId="1963243405" sldId="271"/>
            <ac:spMk id="2" creationId="{3B738FD9-7267-47E7-B977-FC5777B29614}"/>
          </ac:spMkLst>
        </pc:spChg>
        <pc:spChg chg="del mod">
          <ac:chgData name="Adeel Asghar" userId="e876cddd-6a41-47be-b970-3d3d74f1b451" providerId="ADAL" clId="{2B95F2A0-15A7-4516-8911-FE03DACA5DD1}" dt="2020-02-11T01:45:55.150" v="536" actId="26606"/>
          <ac:spMkLst>
            <pc:docMk/>
            <pc:sldMk cId="1963243405" sldId="271"/>
            <ac:spMk id="3" creationId="{8DAF5284-51DE-434E-B3BD-2B643F976DB4}"/>
          </ac:spMkLst>
        </pc:spChg>
        <pc:spChg chg="del mod">
          <ac:chgData name="Adeel Asghar" userId="e876cddd-6a41-47be-b970-3d3d74f1b451" providerId="ADAL" clId="{2B95F2A0-15A7-4516-8911-FE03DACA5DD1}" dt="2020-02-11T01:51:22.132" v="596" actId="478"/>
          <ac:spMkLst>
            <pc:docMk/>
            <pc:sldMk cId="1963243405" sldId="271"/>
            <ac:spMk id="4" creationId="{BC865319-A6DF-46C8-9DCF-5E71C28C4B3A}"/>
          </ac:spMkLst>
        </pc:spChg>
        <pc:spChg chg="add del mod">
          <ac:chgData name="Adeel Asghar" userId="e876cddd-6a41-47be-b970-3d3d74f1b451" providerId="ADAL" clId="{2B95F2A0-15A7-4516-8911-FE03DACA5DD1}" dt="2020-02-11T01:46:33.496" v="545" actId="478"/>
          <ac:spMkLst>
            <pc:docMk/>
            <pc:sldMk cId="1963243405" sldId="271"/>
            <ac:spMk id="5" creationId="{911B456F-2A2C-4CB6-ABC4-87B0CBA839CB}"/>
          </ac:spMkLst>
        </pc:spChg>
        <pc:spChg chg="add del">
          <ac:chgData name="Adeel Asghar" userId="e876cddd-6a41-47be-b970-3d3d74f1b451" providerId="ADAL" clId="{2B95F2A0-15A7-4516-8911-FE03DACA5DD1}" dt="2020-02-11T01:46:43.276" v="546" actId="26606"/>
          <ac:spMkLst>
            <pc:docMk/>
            <pc:sldMk cId="1963243405" sldId="271"/>
            <ac:spMk id="11" creationId="{0CA15516-2046-450E-8E69-54018BCAED82}"/>
          </ac:spMkLst>
        </pc:spChg>
        <pc:spChg chg="add">
          <ac:chgData name="Adeel Asghar" userId="e876cddd-6a41-47be-b970-3d3d74f1b451" providerId="ADAL" clId="{2B95F2A0-15A7-4516-8911-FE03DACA5DD1}" dt="2020-02-11T01:51:22.918" v="597"/>
          <ac:spMkLst>
            <pc:docMk/>
            <pc:sldMk cId="1963243405" sldId="271"/>
            <ac:spMk id="12" creationId="{3AE11303-23F5-4F67-B064-65C46103F8F2}"/>
          </ac:spMkLst>
        </pc:spChg>
        <pc:spChg chg="add">
          <ac:chgData name="Adeel Asghar" userId="e876cddd-6a41-47be-b970-3d3d74f1b451" providerId="ADAL" clId="{2B95F2A0-15A7-4516-8911-FE03DACA5DD1}" dt="2020-02-11T01:46:43.276" v="546" actId="26606"/>
          <ac:spMkLst>
            <pc:docMk/>
            <pc:sldMk cId="1963243405" sldId="271"/>
            <ac:spMk id="13" creationId="{0CA15516-2046-450E-8E69-54018BCAED82}"/>
          </ac:spMkLst>
        </pc:spChg>
        <pc:spChg chg="add del">
          <ac:chgData name="Adeel Asghar" userId="e876cddd-6a41-47be-b970-3d3d74f1b451" providerId="ADAL" clId="{2B95F2A0-15A7-4516-8911-FE03DACA5DD1}" dt="2020-02-11T01:46:15.952" v="538" actId="26606"/>
          <ac:spMkLst>
            <pc:docMk/>
            <pc:sldMk cId="1963243405" sldId="271"/>
            <ac:spMk id="16" creationId="{0CA15516-2046-450E-8E69-54018BCAED82}"/>
          </ac:spMkLst>
        </pc:spChg>
        <pc:graphicFrameChg chg="add del mod modGraphic">
          <ac:chgData name="Adeel Asghar" userId="e876cddd-6a41-47be-b970-3d3d74f1b451" providerId="ADAL" clId="{2B95F2A0-15A7-4516-8911-FE03DACA5DD1}" dt="2020-02-22T01:06:03.246" v="3370" actId="1036"/>
          <ac:graphicFrameMkLst>
            <pc:docMk/>
            <pc:sldMk cId="1963243405" sldId="271"/>
            <ac:graphicFrameMk id="6" creationId="{A7DE1B34-1056-4066-A271-BD75AE341995}"/>
          </ac:graphicFrameMkLst>
        </pc:graphicFrameChg>
        <pc:graphicFrameChg chg="add del mod">
          <ac:chgData name="Adeel Asghar" userId="e876cddd-6a41-47be-b970-3d3d74f1b451" providerId="ADAL" clId="{2B95F2A0-15A7-4516-8911-FE03DACA5DD1}" dt="2020-02-11T01:46:33.368" v="544"/>
          <ac:graphicFrameMkLst>
            <pc:docMk/>
            <pc:sldMk cId="1963243405" sldId="271"/>
            <ac:graphicFrameMk id="10" creationId="{D0D24405-53F2-4EFD-AA36-CFCFB3EE270F}"/>
          </ac:graphicFrameMkLst>
        </pc:graphicFrameChg>
        <pc:picChg chg="add del">
          <ac:chgData name="Adeel Asghar" userId="e876cddd-6a41-47be-b970-3d3d74f1b451" providerId="ADAL" clId="{2B95F2A0-15A7-4516-8911-FE03DACA5DD1}" dt="2020-02-11T01:45:21.923" v="535" actId="26606"/>
          <ac:picMkLst>
            <pc:docMk/>
            <pc:sldMk cId="1963243405" sldId="271"/>
            <ac:picMk id="8" creationId="{248E961A-C039-4F66-8440-F0A18B825796}"/>
          </ac:picMkLst>
        </pc:picChg>
      </pc:sldChg>
      <pc:sldChg chg="addSp delSp modSp add del mod setBg setClrOvrMap">
        <pc:chgData name="Adeel Asghar" userId="e876cddd-6a41-47be-b970-3d3d74f1b451" providerId="ADAL" clId="{2B95F2A0-15A7-4516-8911-FE03DACA5DD1}" dt="2020-02-11T01:44:25.426" v="482" actId="2696"/>
        <pc:sldMkLst>
          <pc:docMk/>
          <pc:sldMk cId="2303813670" sldId="271"/>
        </pc:sldMkLst>
        <pc:spChg chg="mod">
          <ac:chgData name="Adeel Asghar" userId="e876cddd-6a41-47be-b970-3d3d74f1b451" providerId="ADAL" clId="{2B95F2A0-15A7-4516-8911-FE03DACA5DD1}" dt="2020-02-11T01:41:02.264" v="452" actId="26606"/>
          <ac:spMkLst>
            <pc:docMk/>
            <pc:sldMk cId="2303813670" sldId="271"/>
            <ac:spMk id="2" creationId="{4A11A8A7-CBAE-4457-A014-555ED06FA48C}"/>
          </ac:spMkLst>
        </pc:spChg>
        <pc:spChg chg="add del mod">
          <ac:chgData name="Adeel Asghar" userId="e876cddd-6a41-47be-b970-3d3d74f1b451" providerId="ADAL" clId="{2B95F2A0-15A7-4516-8911-FE03DACA5DD1}" dt="2020-02-11T01:39:39.896" v="451" actId="26606"/>
          <ac:spMkLst>
            <pc:docMk/>
            <pc:sldMk cId="2303813670" sldId="271"/>
            <ac:spMk id="3" creationId="{ABDB875B-A331-406F-A3DC-235B4677DC1E}"/>
          </ac:spMkLst>
        </pc:spChg>
        <pc:spChg chg="add mod">
          <ac:chgData name="Adeel Asghar" userId="e876cddd-6a41-47be-b970-3d3d74f1b451" providerId="ADAL" clId="{2B95F2A0-15A7-4516-8911-FE03DACA5DD1}" dt="2020-02-11T01:44:20.734" v="481" actId="478"/>
          <ac:spMkLst>
            <pc:docMk/>
            <pc:sldMk cId="2303813670" sldId="271"/>
            <ac:spMk id="4" creationId="{B76DE20C-CF0F-44FD-95B6-987910E11362}"/>
          </ac:spMkLst>
        </pc:spChg>
        <pc:spChg chg="add del">
          <ac:chgData name="Adeel Asghar" userId="e876cddd-6a41-47be-b970-3d3d74f1b451" providerId="ADAL" clId="{2B95F2A0-15A7-4516-8911-FE03DACA5DD1}" dt="2020-02-11T01:39:39.815" v="450" actId="26606"/>
          <ac:spMkLst>
            <pc:docMk/>
            <pc:sldMk cId="2303813670" sldId="271"/>
            <ac:spMk id="10" creationId="{0CA15516-2046-450E-8E69-54018BCAED82}"/>
          </ac:spMkLst>
        </pc:spChg>
        <pc:spChg chg="add del">
          <ac:chgData name="Adeel Asghar" userId="e876cddd-6a41-47be-b970-3d3d74f1b451" providerId="ADAL" clId="{2B95F2A0-15A7-4516-8911-FE03DACA5DD1}" dt="2020-02-11T01:41:02.264" v="452" actId="26606"/>
          <ac:spMkLst>
            <pc:docMk/>
            <pc:sldMk cId="2303813670" sldId="271"/>
            <ac:spMk id="12" creationId="{CBEB1F8F-B953-457A-843F-D2E06F51955E}"/>
          </ac:spMkLst>
        </pc:spChg>
        <pc:spChg chg="add">
          <ac:chgData name="Adeel Asghar" userId="e876cddd-6a41-47be-b970-3d3d74f1b451" providerId="ADAL" clId="{2B95F2A0-15A7-4516-8911-FE03DACA5DD1}" dt="2020-02-11T01:41:02.264" v="452" actId="26606"/>
          <ac:spMkLst>
            <pc:docMk/>
            <pc:sldMk cId="2303813670" sldId="271"/>
            <ac:spMk id="18" creationId="{0CA15516-2046-450E-8E69-54018BCAED82}"/>
          </ac:spMkLst>
        </pc:spChg>
        <pc:graphicFrameChg chg="add del">
          <ac:chgData name="Adeel Asghar" userId="e876cddd-6a41-47be-b970-3d3d74f1b451" providerId="ADAL" clId="{2B95F2A0-15A7-4516-8911-FE03DACA5DD1}" dt="2020-02-11T01:39:39.815" v="450" actId="26606"/>
          <ac:graphicFrameMkLst>
            <pc:docMk/>
            <pc:sldMk cId="2303813670" sldId="271"/>
            <ac:graphicFrameMk id="5" creationId="{7C902EFA-2186-4D82-95CB-8105E1C1CDDF}"/>
          </ac:graphicFrameMkLst>
        </pc:graphicFrameChg>
        <pc:graphicFrameChg chg="add del mod modGraphic">
          <ac:chgData name="Adeel Asghar" userId="e876cddd-6a41-47be-b970-3d3d74f1b451" providerId="ADAL" clId="{2B95F2A0-15A7-4516-8911-FE03DACA5DD1}" dt="2020-02-11T01:44:20.734" v="481" actId="478"/>
          <ac:graphicFrameMkLst>
            <pc:docMk/>
            <pc:sldMk cId="2303813670" sldId="271"/>
            <ac:graphicFrameMk id="13" creationId="{931BCFD0-D93F-46FD-8569-20EC7B069C5E}"/>
          </ac:graphicFrameMkLst>
        </pc:graphicFrameChg>
      </pc:sldChg>
      <pc:sldChg chg="addSp delSp modSp add del delDesignElem">
        <pc:chgData name="Adeel Asghar" userId="e876cddd-6a41-47be-b970-3d3d74f1b451" providerId="ADAL" clId="{2B95F2A0-15A7-4516-8911-FE03DACA5DD1}" dt="2020-02-11T01:57:13.733" v="665" actId="2696"/>
        <pc:sldMkLst>
          <pc:docMk/>
          <pc:sldMk cId="1358773291" sldId="272"/>
        </pc:sldMkLst>
        <pc:spChg chg="add del mod">
          <ac:chgData name="Adeel Asghar" userId="e876cddd-6a41-47be-b970-3d3d74f1b451" providerId="ADAL" clId="{2B95F2A0-15A7-4516-8911-FE03DACA5DD1}" dt="2020-02-11T01:56:56.562" v="660"/>
          <ac:spMkLst>
            <pc:docMk/>
            <pc:sldMk cId="1358773291" sldId="272"/>
            <ac:spMk id="2" creationId="{15B07B21-70CA-5547-93CD-D587595B8425}"/>
          </ac:spMkLst>
        </pc:spChg>
        <pc:spChg chg="add del mod">
          <ac:chgData name="Adeel Asghar" userId="e876cddd-6a41-47be-b970-3d3d74f1b451" providerId="ADAL" clId="{2B95F2A0-15A7-4516-8911-FE03DACA5DD1}" dt="2020-02-11T01:56:54.741" v="659" actId="478"/>
          <ac:spMkLst>
            <pc:docMk/>
            <pc:sldMk cId="1358773291" sldId="272"/>
            <ac:spMk id="3" creationId="{8C42CC0F-04DE-43A1-AC33-A6BB5366AC95}"/>
          </ac:spMkLst>
        </pc:spChg>
        <pc:spChg chg="add del mod">
          <ac:chgData name="Adeel Asghar" userId="e876cddd-6a41-47be-b970-3d3d74f1b451" providerId="ADAL" clId="{2B95F2A0-15A7-4516-8911-FE03DACA5DD1}" dt="2020-02-11T01:56:52.664" v="658" actId="478"/>
          <ac:spMkLst>
            <pc:docMk/>
            <pc:sldMk cId="1358773291" sldId="272"/>
            <ac:spMk id="6" creationId="{897FE974-1A50-4726-8C8F-F8ED419D3A54}"/>
          </ac:spMkLst>
        </pc:spChg>
        <pc:spChg chg="del">
          <ac:chgData name="Adeel Asghar" userId="e876cddd-6a41-47be-b970-3d3d74f1b451" providerId="ADAL" clId="{2B95F2A0-15A7-4516-8911-FE03DACA5DD1}" dt="2020-02-11T01:55:31.571" v="647"/>
          <ac:spMkLst>
            <pc:docMk/>
            <pc:sldMk cId="1358773291" sldId="272"/>
            <ac:spMk id="15" creationId="{0CA15516-2046-450E-8E69-54018BCAED82}"/>
          </ac:spMkLst>
        </pc:spChg>
        <pc:graphicFrameChg chg="del">
          <ac:chgData name="Adeel Asghar" userId="e876cddd-6a41-47be-b970-3d3d74f1b451" providerId="ADAL" clId="{2B95F2A0-15A7-4516-8911-FE03DACA5DD1}" dt="2020-02-11T01:55:36.100" v="649" actId="478"/>
          <ac:graphicFrameMkLst>
            <pc:docMk/>
            <pc:sldMk cId="1358773291" sldId="272"/>
            <ac:graphicFrameMk id="5" creationId="{E41F9AD8-4291-41CC-B6C3-9804DEFC4101}"/>
          </ac:graphicFrameMkLst>
        </pc:graphicFrameChg>
        <pc:picChg chg="add">
          <ac:chgData name="Adeel Asghar" userId="e876cddd-6a41-47be-b970-3d3d74f1b451" providerId="ADAL" clId="{2B95F2A0-15A7-4516-8911-FE03DACA5DD1}" dt="2020-02-11T01:55:41.602" v="650"/>
          <ac:picMkLst>
            <pc:docMk/>
            <pc:sldMk cId="1358773291" sldId="272"/>
            <ac:picMk id="8" creationId="{2F4ADAC0-9B21-456F-970B-E2895CBB262F}"/>
          </ac:picMkLst>
        </pc:picChg>
      </pc:sldChg>
      <pc:sldChg chg="modSp add del">
        <pc:chgData name="Adeel Asghar" userId="e876cddd-6a41-47be-b970-3d3d74f1b451" providerId="ADAL" clId="{2B95F2A0-15A7-4516-8911-FE03DACA5DD1}" dt="2020-02-11T01:55:30.399" v="645" actId="2696"/>
        <pc:sldMkLst>
          <pc:docMk/>
          <pc:sldMk cId="1834762259" sldId="272"/>
        </pc:sldMkLst>
        <pc:spChg chg="mod">
          <ac:chgData name="Adeel Asghar" userId="e876cddd-6a41-47be-b970-3d3d74f1b451" providerId="ADAL" clId="{2B95F2A0-15A7-4516-8911-FE03DACA5DD1}" dt="2020-02-11T01:55:23.600" v="644"/>
          <ac:spMkLst>
            <pc:docMk/>
            <pc:sldMk cId="1834762259" sldId="272"/>
            <ac:spMk id="2" creationId="{D08DC5CC-5E94-5D4D-A239-6A537804BEE6}"/>
          </ac:spMkLst>
        </pc:spChg>
      </pc:sldChg>
      <pc:sldChg chg="addSp delSp modSp add modNotesTx">
        <pc:chgData name="Adeel Asghar" userId="e876cddd-6a41-47be-b970-3d3d74f1b451" providerId="ADAL" clId="{2B95F2A0-15A7-4516-8911-FE03DACA5DD1}" dt="2020-02-11T22:10:52.856" v="3264" actId="20577"/>
        <pc:sldMkLst>
          <pc:docMk/>
          <pc:sldMk cId="1079764478" sldId="273"/>
        </pc:sldMkLst>
        <pc:spChg chg="mod">
          <ac:chgData name="Adeel Asghar" userId="e876cddd-6a41-47be-b970-3d3d74f1b451" providerId="ADAL" clId="{2B95F2A0-15A7-4516-8911-FE03DACA5DD1}" dt="2020-02-11T22:10:52.856" v="3264" actId="20577"/>
          <ac:spMkLst>
            <pc:docMk/>
            <pc:sldMk cId="1079764478" sldId="273"/>
            <ac:spMk id="2" creationId="{D08DC5CC-5E94-5D4D-A239-6A537804BEE6}"/>
          </ac:spMkLst>
        </pc:spChg>
        <pc:spChg chg="add del mod">
          <ac:chgData name="Adeel Asghar" userId="e876cddd-6a41-47be-b970-3d3d74f1b451" providerId="ADAL" clId="{2B95F2A0-15A7-4516-8911-FE03DACA5DD1}" dt="2020-02-11T01:57:04.772" v="663" actId="478"/>
          <ac:spMkLst>
            <pc:docMk/>
            <pc:sldMk cId="1079764478" sldId="273"/>
            <ac:spMk id="4" creationId="{F95314C7-6210-47AD-BC6A-F74D92BC8349}"/>
          </ac:spMkLst>
        </pc:spChg>
        <pc:spChg chg="del">
          <ac:chgData name="Adeel Asghar" userId="e876cddd-6a41-47be-b970-3d3d74f1b451" providerId="ADAL" clId="{2B95F2A0-15A7-4516-8911-FE03DACA5DD1}" dt="2020-02-11T01:57:02.822" v="662" actId="478"/>
          <ac:spMkLst>
            <pc:docMk/>
            <pc:sldMk cId="1079764478" sldId="273"/>
            <ac:spMk id="22" creationId="{7E7FA47B-ED10-B647-BB6B-8C2E682F3E5F}"/>
          </ac:spMkLst>
        </pc:spChg>
        <pc:picChg chg="add mod">
          <ac:chgData name="Adeel Asghar" userId="e876cddd-6a41-47be-b970-3d3d74f1b451" providerId="ADAL" clId="{2B95F2A0-15A7-4516-8911-FE03DACA5DD1}" dt="2020-02-11T02:02:30.496" v="750" actId="12789"/>
          <ac:picMkLst>
            <pc:docMk/>
            <pc:sldMk cId="1079764478" sldId="273"/>
            <ac:picMk id="10" creationId="{D948125E-1A9F-4EEE-A9FE-D2D319720819}"/>
          </ac:picMkLst>
        </pc:picChg>
        <pc:picChg chg="add">
          <ac:chgData name="Adeel Asghar" userId="e876cddd-6a41-47be-b970-3d3d74f1b451" providerId="ADAL" clId="{2B95F2A0-15A7-4516-8911-FE03DACA5DD1}" dt="2020-02-11T02:00:41.158" v="713"/>
          <ac:picMkLst>
            <pc:docMk/>
            <pc:sldMk cId="1079764478" sldId="273"/>
            <ac:picMk id="11" creationId="{4547FD9E-8250-4A65-9FF3-14E1A59F69F3}"/>
          </ac:picMkLst>
        </pc:picChg>
      </pc:sldChg>
      <pc:sldChg chg="addSp delSp modSp add modNotesTx">
        <pc:chgData name="Adeel Asghar" userId="e876cddd-6a41-47be-b970-3d3d74f1b451" providerId="ADAL" clId="{2B95F2A0-15A7-4516-8911-FE03DACA5DD1}" dt="2020-02-11T21:39:04.662" v="2441" actId="20577"/>
        <pc:sldMkLst>
          <pc:docMk/>
          <pc:sldMk cId="1592990617" sldId="274"/>
        </pc:sldMkLst>
        <pc:spChg chg="mod">
          <ac:chgData name="Adeel Asghar" userId="e876cddd-6a41-47be-b970-3d3d74f1b451" providerId="ADAL" clId="{2B95F2A0-15A7-4516-8911-FE03DACA5DD1}" dt="2020-02-11T02:17:52.460" v="879" actId="404"/>
          <ac:spMkLst>
            <pc:docMk/>
            <pc:sldMk cId="1592990617" sldId="274"/>
            <ac:spMk id="2" creationId="{D08DC5CC-5E94-5D4D-A239-6A537804BEE6}"/>
          </ac:spMkLst>
        </pc:spChg>
        <pc:picChg chg="add mod">
          <ac:chgData name="Adeel Asghar" userId="e876cddd-6a41-47be-b970-3d3d74f1b451" providerId="ADAL" clId="{2B95F2A0-15A7-4516-8911-FE03DACA5DD1}" dt="2020-02-11T02:02:47.255" v="753" actId="14100"/>
          <ac:picMkLst>
            <pc:docMk/>
            <pc:sldMk cId="1592990617" sldId="274"/>
            <ac:picMk id="8" creationId="{B8E3767B-F39A-4A85-B723-FCDE3A37A63B}"/>
          </ac:picMkLst>
        </pc:picChg>
        <pc:picChg chg="add">
          <ac:chgData name="Adeel Asghar" userId="e876cddd-6a41-47be-b970-3d3d74f1b451" providerId="ADAL" clId="{2B95F2A0-15A7-4516-8911-FE03DACA5DD1}" dt="2020-02-11T02:03:04.276" v="756"/>
          <ac:picMkLst>
            <pc:docMk/>
            <pc:sldMk cId="1592990617" sldId="274"/>
            <ac:picMk id="9" creationId="{889AECD4-3364-4CDA-ACFC-522B2594993D}"/>
          </ac:picMkLst>
        </pc:picChg>
        <pc:picChg chg="del">
          <ac:chgData name="Adeel Asghar" userId="e876cddd-6a41-47be-b970-3d3d74f1b451" providerId="ADAL" clId="{2B95F2A0-15A7-4516-8911-FE03DACA5DD1}" dt="2020-02-11T02:01:17.195" v="729" actId="478"/>
          <ac:picMkLst>
            <pc:docMk/>
            <pc:sldMk cId="1592990617" sldId="274"/>
            <ac:picMk id="10" creationId="{D948125E-1A9F-4EEE-A9FE-D2D319720819}"/>
          </ac:picMkLst>
        </pc:picChg>
      </pc:sldChg>
      <pc:sldChg chg="add del">
        <pc:chgData name="Adeel Asghar" userId="e876cddd-6a41-47be-b970-3d3d74f1b451" providerId="ADAL" clId="{2B95F2A0-15A7-4516-8911-FE03DACA5DD1}" dt="2020-02-11T02:00:51.851" v="717"/>
        <pc:sldMkLst>
          <pc:docMk/>
          <pc:sldMk cId="3631882348" sldId="274"/>
        </pc:sldMkLst>
      </pc:sldChg>
      <pc:sldChg chg="add del">
        <pc:chgData name="Adeel Asghar" userId="e876cddd-6a41-47be-b970-3d3d74f1b451" providerId="ADAL" clId="{2B95F2A0-15A7-4516-8911-FE03DACA5DD1}" dt="2020-02-11T02:03:03.007" v="755" actId="2696"/>
        <pc:sldMkLst>
          <pc:docMk/>
          <pc:sldMk cId="3802822920" sldId="275"/>
        </pc:sldMkLst>
      </pc:sldChg>
      <pc:sldChg chg="addSp delSp modSp add modNotesTx">
        <pc:chgData name="Adeel Asghar" userId="e876cddd-6a41-47be-b970-3d3d74f1b451" providerId="ADAL" clId="{2B95F2A0-15A7-4516-8911-FE03DACA5DD1}" dt="2020-02-11T22:09:06.757" v="3249" actId="1037"/>
        <pc:sldMkLst>
          <pc:docMk/>
          <pc:sldMk cId="4067418701" sldId="275"/>
        </pc:sldMkLst>
        <pc:spChg chg="mod">
          <ac:chgData name="Adeel Asghar" userId="e876cddd-6a41-47be-b970-3d3d74f1b451" providerId="ADAL" clId="{2B95F2A0-15A7-4516-8911-FE03DACA5DD1}" dt="2020-02-11T02:17:55.155" v="880" actId="404"/>
          <ac:spMkLst>
            <pc:docMk/>
            <pc:sldMk cId="4067418701" sldId="275"/>
            <ac:spMk id="2" creationId="{D08DC5CC-5E94-5D4D-A239-6A537804BEE6}"/>
          </ac:spMkLst>
        </pc:spChg>
        <pc:grpChg chg="add mod">
          <ac:chgData name="Adeel Asghar" userId="e876cddd-6a41-47be-b970-3d3d74f1b451" providerId="ADAL" clId="{2B95F2A0-15A7-4516-8911-FE03DACA5DD1}" dt="2020-02-11T22:09:06.757" v="3249" actId="1037"/>
          <ac:grpSpMkLst>
            <pc:docMk/>
            <pc:sldMk cId="4067418701" sldId="275"/>
            <ac:grpSpMk id="3" creationId="{643553DF-7CF2-4047-A144-3504747A0B0E}"/>
          </ac:grpSpMkLst>
        </pc:grpChg>
        <pc:picChg chg="add del mod">
          <ac:chgData name="Adeel Asghar" userId="e876cddd-6a41-47be-b970-3d3d74f1b451" providerId="ADAL" clId="{2B95F2A0-15A7-4516-8911-FE03DACA5DD1}" dt="2020-02-11T02:06:39.620" v="846" actId="478"/>
          <ac:picMkLst>
            <pc:docMk/>
            <pc:sldMk cId="4067418701" sldId="275"/>
            <ac:picMk id="3" creationId="{85F78D41-E7ED-4546-80A7-3FE517510195}"/>
          </ac:picMkLst>
        </pc:picChg>
        <pc:picChg chg="add del mod">
          <ac:chgData name="Adeel Asghar" userId="e876cddd-6a41-47be-b970-3d3d74f1b451" providerId="ADAL" clId="{2B95F2A0-15A7-4516-8911-FE03DACA5DD1}" dt="2020-02-11T21:43:23.189" v="2469"/>
          <ac:picMkLst>
            <pc:docMk/>
            <pc:sldMk cId="4067418701" sldId="275"/>
            <ac:picMk id="4" creationId="{A78E44C6-C519-4AF5-B745-A184E746CD66}"/>
          </ac:picMkLst>
        </pc:picChg>
        <pc:picChg chg="add del mod modCrop">
          <ac:chgData name="Adeel Asghar" userId="e876cddd-6a41-47be-b970-3d3d74f1b451" providerId="ADAL" clId="{2B95F2A0-15A7-4516-8911-FE03DACA5DD1}" dt="2020-02-11T21:43:04.485" v="2461" actId="478"/>
          <ac:picMkLst>
            <pc:docMk/>
            <pc:sldMk cId="4067418701" sldId="275"/>
            <ac:picMk id="8" creationId="{37AF97F5-89B8-4E85-9CDE-55AE959F9B2E}"/>
          </ac:picMkLst>
        </pc:picChg>
        <pc:picChg chg="del">
          <ac:chgData name="Adeel Asghar" userId="e876cddd-6a41-47be-b970-3d3d74f1b451" providerId="ADAL" clId="{2B95F2A0-15A7-4516-8911-FE03DACA5DD1}" dt="2020-02-11T02:04:17.846" v="807" actId="478"/>
          <ac:picMkLst>
            <pc:docMk/>
            <pc:sldMk cId="4067418701" sldId="275"/>
            <ac:picMk id="8" creationId="{B8E3767B-F39A-4A85-B723-FCDE3A37A63B}"/>
          </ac:picMkLst>
        </pc:picChg>
        <pc:picChg chg="add mod">
          <ac:chgData name="Adeel Asghar" userId="e876cddd-6a41-47be-b970-3d3d74f1b451" providerId="ADAL" clId="{2B95F2A0-15A7-4516-8911-FE03DACA5DD1}" dt="2020-02-11T21:43:40.800" v="2474" actId="164"/>
          <ac:picMkLst>
            <pc:docMk/>
            <pc:sldMk cId="4067418701" sldId="275"/>
            <ac:picMk id="9" creationId="{26E4598A-F595-4888-869E-900C18649041}"/>
          </ac:picMkLst>
        </pc:picChg>
        <pc:picChg chg="add del mod modCrop">
          <ac:chgData name="Adeel Asghar" userId="e876cddd-6a41-47be-b970-3d3d74f1b451" providerId="ADAL" clId="{2B95F2A0-15A7-4516-8911-FE03DACA5DD1}" dt="2020-02-11T02:05:13.617" v="834" actId="478"/>
          <ac:picMkLst>
            <pc:docMk/>
            <pc:sldMk cId="4067418701" sldId="275"/>
            <ac:picMk id="9" creationId="{96B8FB9A-CEF9-4ECF-9A68-254EA4FA7F08}"/>
          </ac:picMkLst>
        </pc:picChg>
        <pc:picChg chg="add mod">
          <ac:chgData name="Adeel Asghar" userId="e876cddd-6a41-47be-b970-3d3d74f1b451" providerId="ADAL" clId="{2B95F2A0-15A7-4516-8911-FE03DACA5DD1}" dt="2020-02-11T22:09:04.242" v="3248" actId="1037"/>
          <ac:picMkLst>
            <pc:docMk/>
            <pc:sldMk cId="4067418701" sldId="275"/>
            <ac:picMk id="10" creationId="{4D4FE182-BE7C-4781-8657-FF476A77979E}"/>
          </ac:picMkLst>
        </pc:picChg>
      </pc:sldChg>
      <pc:sldChg chg="modSp">
        <pc:chgData name="Adeel Asghar" userId="e876cddd-6a41-47be-b970-3d3d74f1b451" providerId="ADAL" clId="{2B95F2A0-15A7-4516-8911-FE03DACA5DD1}" dt="2020-02-11T22:09:53.939" v="3256" actId="12789"/>
        <pc:sldMkLst>
          <pc:docMk/>
          <pc:sldMk cId="303050022" sldId="276"/>
        </pc:sldMkLst>
        <pc:spChg chg="mod">
          <ac:chgData name="Adeel Asghar" userId="e876cddd-6a41-47be-b970-3d3d74f1b451" providerId="ADAL" clId="{2B95F2A0-15A7-4516-8911-FE03DACA5DD1}" dt="2020-02-11T02:17:58.442" v="881" actId="404"/>
          <ac:spMkLst>
            <pc:docMk/>
            <pc:sldMk cId="303050022" sldId="276"/>
            <ac:spMk id="2" creationId="{D08DC5CC-5E94-5D4D-A239-6A537804BEE6}"/>
          </ac:spMkLst>
        </pc:spChg>
        <pc:picChg chg="mod">
          <ac:chgData name="Adeel Asghar" userId="e876cddd-6a41-47be-b970-3d3d74f1b451" providerId="ADAL" clId="{2B95F2A0-15A7-4516-8911-FE03DACA5DD1}" dt="2020-02-11T22:09:53.939" v="3256" actId="12789"/>
          <ac:picMkLst>
            <pc:docMk/>
            <pc:sldMk cId="303050022" sldId="276"/>
            <ac:picMk id="6" creationId="{DC04C0BF-3B4E-4D56-AAF1-DC9EDBCD3788}"/>
          </ac:picMkLst>
        </pc:picChg>
      </pc:sldChg>
      <pc:sldChg chg="modSp">
        <pc:chgData name="Adeel Asghar" userId="e876cddd-6a41-47be-b970-3d3d74f1b451" providerId="ADAL" clId="{2B95F2A0-15A7-4516-8911-FE03DACA5DD1}" dt="2020-02-11T22:10:03.713" v="3258" actId="1038"/>
        <pc:sldMkLst>
          <pc:docMk/>
          <pc:sldMk cId="427472661" sldId="277"/>
        </pc:sldMkLst>
        <pc:spChg chg="mod">
          <ac:chgData name="Adeel Asghar" userId="e876cddd-6a41-47be-b970-3d3d74f1b451" providerId="ADAL" clId="{2B95F2A0-15A7-4516-8911-FE03DACA5DD1}" dt="2020-02-11T02:18:02.059" v="882" actId="404"/>
          <ac:spMkLst>
            <pc:docMk/>
            <pc:sldMk cId="427472661" sldId="277"/>
            <ac:spMk id="2" creationId="{D08DC5CC-5E94-5D4D-A239-6A537804BEE6}"/>
          </ac:spMkLst>
        </pc:spChg>
        <pc:picChg chg="mod">
          <ac:chgData name="Adeel Asghar" userId="e876cddd-6a41-47be-b970-3d3d74f1b451" providerId="ADAL" clId="{2B95F2A0-15A7-4516-8911-FE03DACA5DD1}" dt="2020-02-11T22:10:03.713" v="3258" actId="1038"/>
          <ac:picMkLst>
            <pc:docMk/>
            <pc:sldMk cId="427472661" sldId="277"/>
            <ac:picMk id="6" creationId="{684E310A-B67F-4942-A1D0-9B4988C9E930}"/>
          </ac:picMkLst>
        </pc:picChg>
      </pc:sldChg>
      <pc:sldChg chg="del">
        <pc:chgData name="Adeel Asghar" userId="e876cddd-6a41-47be-b970-3d3d74f1b451" providerId="ADAL" clId="{2B95F2A0-15A7-4516-8911-FE03DACA5DD1}" dt="2020-02-11T02:30:32.252" v="1006" actId="2696"/>
        <pc:sldMkLst>
          <pc:docMk/>
          <pc:sldMk cId="2601635248" sldId="278"/>
        </pc:sldMkLst>
      </pc:sldChg>
      <pc:sldChg chg="del">
        <pc:chgData name="Adeel Asghar" userId="e876cddd-6a41-47be-b970-3d3d74f1b451" providerId="ADAL" clId="{2B95F2A0-15A7-4516-8911-FE03DACA5DD1}" dt="2020-02-11T02:30:42.662" v="1009" actId="2696"/>
        <pc:sldMkLst>
          <pc:docMk/>
          <pc:sldMk cId="1853464485" sldId="279"/>
        </pc:sldMkLst>
      </pc:sldChg>
      <pc:sldChg chg="addSp delSp modSp add mod setBg setClrOvrMap modNotesTx">
        <pc:chgData name="Adeel Asghar" userId="e876cddd-6a41-47be-b970-3d3d74f1b451" providerId="ADAL" clId="{2B95F2A0-15A7-4516-8911-FE03DACA5DD1}" dt="2020-02-11T21:28:33.818" v="1214" actId="20577"/>
        <pc:sldMkLst>
          <pc:docMk/>
          <pc:sldMk cId="1288790317" sldId="280"/>
        </pc:sldMkLst>
        <pc:spChg chg="mod">
          <ac:chgData name="Adeel Asghar" userId="e876cddd-6a41-47be-b970-3d3d74f1b451" providerId="ADAL" clId="{2B95F2A0-15A7-4516-8911-FE03DACA5DD1}" dt="2020-02-11T02:23:23.770" v="936" actId="404"/>
          <ac:spMkLst>
            <pc:docMk/>
            <pc:sldMk cId="1288790317" sldId="280"/>
            <ac:spMk id="2" creationId="{D08DC5CC-5E94-5D4D-A239-6A537804BEE6}"/>
          </ac:spMkLst>
        </pc:spChg>
        <pc:spChg chg="add del mod">
          <ac:chgData name="Adeel Asghar" userId="e876cddd-6a41-47be-b970-3d3d74f1b451" providerId="ADAL" clId="{2B95F2A0-15A7-4516-8911-FE03DACA5DD1}" dt="2020-02-11T02:22:41.656" v="926" actId="478"/>
          <ac:spMkLst>
            <pc:docMk/>
            <pc:sldMk cId="1288790317" sldId="280"/>
            <ac:spMk id="4" creationId="{99CA69C1-0CC6-4EAD-8B3B-82A1FE90CD7F}"/>
          </ac:spMkLst>
        </pc:spChg>
        <pc:spChg chg="mod">
          <ac:chgData name="Adeel Asghar" userId="e876cddd-6a41-47be-b970-3d3d74f1b451" providerId="ADAL" clId="{2B95F2A0-15A7-4516-8911-FE03DACA5DD1}" dt="2020-02-11T02:22:50.446" v="930" actId="26606"/>
          <ac:spMkLst>
            <pc:docMk/>
            <pc:sldMk cId="1288790317" sldId="280"/>
            <ac:spMk id="19" creationId="{3E6CBC90-437D-47CD-81C6-13FAB1FA0144}"/>
          </ac:spMkLst>
        </pc:spChg>
        <pc:spChg chg="add del">
          <ac:chgData name="Adeel Asghar" userId="e876cddd-6a41-47be-b970-3d3d74f1b451" providerId="ADAL" clId="{2B95F2A0-15A7-4516-8911-FE03DACA5DD1}" dt="2020-02-11T02:22:50.446" v="930" actId="26606"/>
          <ac:spMkLst>
            <pc:docMk/>
            <pc:sldMk cId="1288790317" sldId="280"/>
            <ac:spMk id="20" creationId="{8E7CFAA6-1DBB-43B0-BD82-2FB83CF4E4A4}"/>
          </ac:spMkLst>
        </pc:spChg>
        <pc:spChg chg="del">
          <ac:chgData name="Adeel Asghar" userId="e876cddd-6a41-47be-b970-3d3d74f1b451" providerId="ADAL" clId="{2B95F2A0-15A7-4516-8911-FE03DACA5DD1}" dt="2020-02-11T02:22:40.504" v="925" actId="478"/>
          <ac:spMkLst>
            <pc:docMk/>
            <pc:sldMk cId="1288790317" sldId="280"/>
            <ac:spMk id="22" creationId="{7E7FA47B-ED10-B647-BB6B-8C2E682F3E5F}"/>
          </ac:spMkLst>
        </pc:spChg>
        <pc:spChg chg="add del">
          <ac:chgData name="Adeel Asghar" userId="e876cddd-6a41-47be-b970-3d3d74f1b451" providerId="ADAL" clId="{2B95F2A0-15A7-4516-8911-FE03DACA5DD1}" dt="2020-02-11T02:22:50.386" v="929" actId="26606"/>
          <ac:spMkLst>
            <pc:docMk/>
            <pc:sldMk cId="1288790317" sldId="280"/>
            <ac:spMk id="26" creationId="{0CA15516-2046-450E-8E69-54018BCAED82}"/>
          </ac:spMkLst>
        </pc:spChg>
        <pc:spChg chg="add">
          <ac:chgData name="Adeel Asghar" userId="e876cddd-6a41-47be-b970-3d3d74f1b451" providerId="ADAL" clId="{2B95F2A0-15A7-4516-8911-FE03DACA5DD1}" dt="2020-02-11T02:22:50.446" v="930" actId="26606"/>
          <ac:spMkLst>
            <pc:docMk/>
            <pc:sldMk cId="1288790317" sldId="280"/>
            <ac:spMk id="28" creationId="{0CA15516-2046-450E-8E69-54018BCAED82}"/>
          </ac:spMkLst>
        </pc:spChg>
        <pc:graphicFrameChg chg="add mod modGraphic">
          <ac:chgData name="Adeel Asghar" userId="e876cddd-6a41-47be-b970-3d3d74f1b451" providerId="ADAL" clId="{2B95F2A0-15A7-4516-8911-FE03DACA5DD1}" dt="2020-02-11T02:23:14.764" v="935" actId="12100"/>
          <ac:graphicFrameMkLst>
            <pc:docMk/>
            <pc:sldMk cId="1288790317" sldId="280"/>
            <ac:graphicFrameMk id="10" creationId="{DC1688BE-F73C-4A1E-AD28-C1061E204B33}"/>
          </ac:graphicFrameMkLst>
        </pc:graphicFrameChg>
        <pc:cxnChg chg="add del">
          <ac:chgData name="Adeel Asghar" userId="e876cddd-6a41-47be-b970-3d3d74f1b451" providerId="ADAL" clId="{2B95F2A0-15A7-4516-8911-FE03DACA5DD1}" dt="2020-02-11T02:22:50.446" v="930" actId="26606"/>
          <ac:cxnSpMkLst>
            <pc:docMk/>
            <pc:sldMk cId="1288790317" sldId="280"/>
            <ac:cxnSpMk id="21" creationId="{9E13708B-D2E3-41E3-BD49-F910056473ED}"/>
          </ac:cxnSpMkLst>
        </pc:cxnChg>
      </pc:sldChg>
      <pc:sldChg chg="addSp delSp modSp add del">
        <pc:chgData name="Adeel Asghar" userId="e876cddd-6a41-47be-b970-3d3d74f1b451" providerId="ADAL" clId="{2B95F2A0-15A7-4516-8911-FE03DACA5DD1}" dt="2020-02-11T02:20:17.252" v="908" actId="2696"/>
        <pc:sldMkLst>
          <pc:docMk/>
          <pc:sldMk cId="3023540780" sldId="280"/>
        </pc:sldMkLst>
        <pc:spChg chg="mod">
          <ac:chgData name="Adeel Asghar" userId="e876cddd-6a41-47be-b970-3d3d74f1b451" providerId="ADAL" clId="{2B95F2A0-15A7-4516-8911-FE03DACA5DD1}" dt="2020-02-11T02:19:52.448" v="904"/>
          <ac:spMkLst>
            <pc:docMk/>
            <pc:sldMk cId="3023540780" sldId="280"/>
            <ac:spMk id="2" creationId="{D08DC5CC-5E94-5D4D-A239-6A537804BEE6}"/>
          </ac:spMkLst>
        </pc:spChg>
        <pc:spChg chg="add del mod">
          <ac:chgData name="Adeel Asghar" userId="e876cddd-6a41-47be-b970-3d3d74f1b451" providerId="ADAL" clId="{2B95F2A0-15A7-4516-8911-FE03DACA5DD1}" dt="2020-02-11T02:20:00.677" v="906" actId="478"/>
          <ac:spMkLst>
            <pc:docMk/>
            <pc:sldMk cId="3023540780" sldId="280"/>
            <ac:spMk id="4" creationId="{39D0F61F-EC33-4CF5-B450-899502ADC2FD}"/>
          </ac:spMkLst>
        </pc:spChg>
        <pc:spChg chg="del">
          <ac:chgData name="Adeel Asghar" userId="e876cddd-6a41-47be-b970-3d3d74f1b451" providerId="ADAL" clId="{2B95F2A0-15A7-4516-8911-FE03DACA5DD1}" dt="2020-02-11T02:19:58.204" v="905" actId="478"/>
          <ac:spMkLst>
            <pc:docMk/>
            <pc:sldMk cId="3023540780" sldId="280"/>
            <ac:spMk id="22" creationId="{7E7FA47B-ED10-B647-BB6B-8C2E682F3E5F}"/>
          </ac:spMkLst>
        </pc:spChg>
        <pc:graphicFrameChg chg="add">
          <ac:chgData name="Adeel Asghar" userId="e876cddd-6a41-47be-b970-3d3d74f1b451" providerId="ADAL" clId="{2B95F2A0-15A7-4516-8911-FE03DACA5DD1}" dt="2020-02-11T02:20:01.576" v="907"/>
          <ac:graphicFrameMkLst>
            <pc:docMk/>
            <pc:sldMk cId="3023540780" sldId="280"/>
            <ac:graphicFrameMk id="10" creationId="{9A586B05-4C3B-425B-95C2-B44CCF9F4A47}"/>
          </ac:graphicFrameMkLst>
        </pc:graphicFrameChg>
      </pc:sldChg>
      <pc:sldChg chg="del">
        <pc:chgData name="Adeel Asghar" userId="e876cddd-6a41-47be-b970-3d3d74f1b451" providerId="ADAL" clId="{2B95F2A0-15A7-4516-8911-FE03DACA5DD1}" dt="2020-02-11T02:21:12.426" v="913" actId="2696"/>
        <pc:sldMkLst>
          <pc:docMk/>
          <pc:sldMk cId="3023540780" sldId="281"/>
        </pc:sldMkLst>
      </pc:sldChg>
      <pc:sldChg chg="addSp delSp modSp add del mod setBg setClrOvrMap delDesignElem">
        <pc:chgData name="Adeel Asghar" userId="e876cddd-6a41-47be-b970-3d3d74f1b451" providerId="ADAL" clId="{2B95F2A0-15A7-4516-8911-FE03DACA5DD1}" dt="2020-02-11T02:22:35.611" v="924" actId="2696"/>
        <pc:sldMkLst>
          <pc:docMk/>
          <pc:sldMk cId="3742560059" sldId="281"/>
        </pc:sldMkLst>
        <pc:spChg chg="mod">
          <ac:chgData name="Adeel Asghar" userId="e876cddd-6a41-47be-b970-3d3d74f1b451" providerId="ADAL" clId="{2B95F2A0-15A7-4516-8911-FE03DACA5DD1}" dt="2020-02-11T02:22:18.319" v="923" actId="26606"/>
          <ac:spMkLst>
            <pc:docMk/>
            <pc:sldMk cId="3742560059" sldId="281"/>
            <ac:spMk id="2" creationId="{086B0984-40A5-7A4C-A581-841402CA071B}"/>
          </ac:spMkLst>
        </pc:spChg>
        <pc:spChg chg="add del mod">
          <ac:chgData name="Adeel Asghar" userId="e876cddd-6a41-47be-b970-3d3d74f1b451" providerId="ADAL" clId="{2B95F2A0-15A7-4516-8911-FE03DACA5DD1}" dt="2020-02-11T02:21:48.523" v="919" actId="478"/>
          <ac:spMkLst>
            <pc:docMk/>
            <pc:sldMk cId="3742560059" sldId="281"/>
            <ac:spMk id="3" creationId="{3335BB76-1B15-419E-944C-2003979CFD25}"/>
          </ac:spMkLst>
        </pc:spChg>
        <pc:spChg chg="mod">
          <ac:chgData name="Adeel Asghar" userId="e876cddd-6a41-47be-b970-3d3d74f1b451" providerId="ADAL" clId="{2B95F2A0-15A7-4516-8911-FE03DACA5DD1}" dt="2020-02-11T02:22:18.319" v="923" actId="26606"/>
          <ac:spMkLst>
            <pc:docMk/>
            <pc:sldMk cId="3742560059" sldId="281"/>
            <ac:spMk id="7" creationId="{C16799AD-6938-49CC-98A5-ABDD22F63F2F}"/>
          </ac:spMkLst>
        </pc:spChg>
        <pc:spChg chg="add del">
          <ac:chgData name="Adeel Asghar" userId="e876cddd-6a41-47be-b970-3d3d74f1b451" providerId="ADAL" clId="{2B95F2A0-15A7-4516-8911-FE03DACA5DD1}" dt="2020-02-11T02:21:57.279" v="921" actId="26606"/>
          <ac:spMkLst>
            <pc:docMk/>
            <pc:sldMk cId="3742560059" sldId="281"/>
            <ac:spMk id="8" creationId="{DCE73AEA-A5DE-43F6-AA19-6CECA9F5858B}"/>
          </ac:spMkLst>
        </pc:spChg>
        <pc:spChg chg="add del">
          <ac:chgData name="Adeel Asghar" userId="e876cddd-6a41-47be-b970-3d3d74f1b451" providerId="ADAL" clId="{2B95F2A0-15A7-4516-8911-FE03DACA5DD1}" dt="2020-02-11T02:22:18.319" v="923" actId="26606"/>
          <ac:spMkLst>
            <pc:docMk/>
            <pc:sldMk cId="3742560059" sldId="281"/>
            <ac:spMk id="11" creationId="{0CA15516-2046-450E-8E69-54018BCAED82}"/>
          </ac:spMkLst>
        </pc:spChg>
        <pc:spChg chg="del">
          <ac:chgData name="Adeel Asghar" userId="e876cddd-6a41-47be-b970-3d3d74f1b451" providerId="ADAL" clId="{2B95F2A0-15A7-4516-8911-FE03DACA5DD1}" dt="2020-02-11T02:21:40.195" v="916"/>
          <ac:spMkLst>
            <pc:docMk/>
            <pc:sldMk cId="3742560059" sldId="281"/>
            <ac:spMk id="15" creationId="{0CA15516-2046-450E-8E69-54018BCAED82}"/>
          </ac:spMkLst>
        </pc:spChg>
        <pc:graphicFrameChg chg="del">
          <ac:chgData name="Adeel Asghar" userId="e876cddd-6a41-47be-b970-3d3d74f1b451" providerId="ADAL" clId="{2B95F2A0-15A7-4516-8911-FE03DACA5DD1}" dt="2020-02-11T02:21:44.771" v="918" actId="478"/>
          <ac:graphicFrameMkLst>
            <pc:docMk/>
            <pc:sldMk cId="3742560059" sldId="281"/>
            <ac:graphicFrameMk id="5" creationId="{C49EEA36-83EA-47DE-A9F9-F162BD69196C}"/>
          </ac:graphicFrameMkLst>
        </pc:graphicFrameChg>
        <pc:graphicFrameChg chg="add mod modGraphic">
          <ac:chgData name="Adeel Asghar" userId="e876cddd-6a41-47be-b970-3d3d74f1b451" providerId="ADAL" clId="{2B95F2A0-15A7-4516-8911-FE03DACA5DD1}" dt="2020-02-11T02:22:18.319" v="923" actId="26606"/>
          <ac:graphicFrameMkLst>
            <pc:docMk/>
            <pc:sldMk cId="3742560059" sldId="281"/>
            <ac:graphicFrameMk id="10" creationId="{C74BE261-3074-4192-B826-444C03D16F47}"/>
          </ac:graphicFrameMkLst>
        </pc:graphicFrameChg>
      </pc:sldChg>
      <pc:sldChg chg="delSp modSp add del modNotesTx">
        <pc:chgData name="Adeel Asghar" userId="e876cddd-6a41-47be-b970-3d3d74f1b451" providerId="ADAL" clId="{2B95F2A0-15A7-4516-8911-FE03DACA5DD1}" dt="2020-02-11T22:01:19.811" v="3185" actId="2696"/>
        <pc:sldMkLst>
          <pc:docMk/>
          <pc:sldMk cId="3821887757" sldId="281"/>
        </pc:sldMkLst>
        <pc:spChg chg="mod">
          <ac:chgData name="Adeel Asghar" userId="e876cddd-6a41-47be-b970-3d3d74f1b451" providerId="ADAL" clId="{2B95F2A0-15A7-4516-8911-FE03DACA5DD1}" dt="2020-02-11T02:30:27.595" v="1005"/>
          <ac:spMkLst>
            <pc:docMk/>
            <pc:sldMk cId="3821887757" sldId="281"/>
            <ac:spMk id="2" creationId="{D08DC5CC-5E94-5D4D-A239-6A537804BEE6}"/>
          </ac:spMkLst>
        </pc:spChg>
        <pc:picChg chg="del">
          <ac:chgData name="Adeel Asghar" userId="e876cddd-6a41-47be-b970-3d3d74f1b451" providerId="ADAL" clId="{2B95F2A0-15A7-4516-8911-FE03DACA5DD1}" dt="2020-02-11T02:30:23.969" v="1004" actId="478"/>
          <ac:picMkLst>
            <pc:docMk/>
            <pc:sldMk cId="3821887757" sldId="281"/>
            <ac:picMk id="3" creationId="{0B305F9D-10CC-415E-8D94-40B4B60A63B8}"/>
          </ac:picMkLst>
        </pc:picChg>
      </pc:sldChg>
      <pc:sldChg chg="addSp delSp modSp add del">
        <pc:chgData name="Adeel Asghar" userId="e876cddd-6a41-47be-b970-3d3d74f1b451" providerId="ADAL" clId="{2B95F2A0-15A7-4516-8911-FE03DACA5DD1}" dt="2020-02-11T22:04:41.019" v="3215" actId="2696"/>
        <pc:sldMkLst>
          <pc:docMk/>
          <pc:sldMk cId="380085041" sldId="282"/>
        </pc:sldMkLst>
        <pc:spChg chg="mod">
          <ac:chgData name="Adeel Asghar" userId="e876cddd-6a41-47be-b970-3d3d74f1b451" providerId="ADAL" clId="{2B95F2A0-15A7-4516-8911-FE03DACA5DD1}" dt="2020-02-11T02:30:52.850" v="1010"/>
          <ac:spMkLst>
            <pc:docMk/>
            <pc:sldMk cId="380085041" sldId="282"/>
            <ac:spMk id="2" creationId="{D08DC5CC-5E94-5D4D-A239-6A537804BEE6}"/>
          </ac:spMkLst>
        </pc:spChg>
        <pc:picChg chg="del mod modCrop">
          <ac:chgData name="Adeel Asghar" userId="e876cddd-6a41-47be-b970-3d3d74f1b451" providerId="ADAL" clId="{2B95F2A0-15A7-4516-8911-FE03DACA5DD1}" dt="2020-02-11T22:03:55.289" v="3202" actId="478"/>
          <ac:picMkLst>
            <pc:docMk/>
            <pc:sldMk cId="380085041" sldId="282"/>
            <ac:picMk id="8" creationId="{B5FFB3F5-B7B4-324B-8F21-1A6C8176989C}"/>
          </ac:picMkLst>
        </pc:picChg>
        <pc:picChg chg="add mod modCrop">
          <ac:chgData name="Adeel Asghar" userId="e876cddd-6a41-47be-b970-3d3d74f1b451" providerId="ADAL" clId="{2B95F2A0-15A7-4516-8911-FE03DACA5DD1}" dt="2020-02-11T22:04:19.276" v="3210" actId="1076"/>
          <ac:picMkLst>
            <pc:docMk/>
            <pc:sldMk cId="380085041" sldId="282"/>
            <ac:picMk id="9" creationId="{473C2040-0536-4E9A-A194-9FBA11643CA1}"/>
          </ac:picMkLst>
        </pc:picChg>
      </pc:sldChg>
      <pc:sldChg chg="addSp delSp modSp add delDesignElem">
        <pc:chgData name="Adeel Asghar" userId="e876cddd-6a41-47be-b970-3d3d74f1b451" providerId="ADAL" clId="{2B95F2A0-15A7-4516-8911-FE03DACA5DD1}" dt="2020-02-11T22:06:03.601" v="3247" actId="1037"/>
        <pc:sldMkLst>
          <pc:docMk/>
          <pc:sldMk cId="2797608687" sldId="283"/>
        </pc:sldMkLst>
        <pc:spChg chg="mod">
          <ac:chgData name="Adeel Asghar" userId="e876cddd-6a41-47be-b970-3d3d74f1b451" providerId="ADAL" clId="{2B95F2A0-15A7-4516-8911-FE03DACA5DD1}" dt="2020-02-11T22:05:12.686" v="3220" actId="255"/>
          <ac:spMkLst>
            <pc:docMk/>
            <pc:sldMk cId="2797608687" sldId="283"/>
            <ac:spMk id="2" creationId="{3B738FD9-7267-47E7-B977-FC5777B29614}"/>
          </ac:spMkLst>
        </pc:spChg>
        <pc:spChg chg="add del mod">
          <ac:chgData name="Adeel Asghar" userId="e876cddd-6a41-47be-b970-3d3d74f1b451" providerId="ADAL" clId="{2B95F2A0-15A7-4516-8911-FE03DACA5DD1}" dt="2020-02-11T22:04:43.454" v="3216" actId="478"/>
          <ac:spMkLst>
            <pc:docMk/>
            <pc:sldMk cId="2797608687" sldId="283"/>
            <ac:spMk id="3" creationId="{CBFB30E3-CE6E-4053-9591-741D4A69EA77}"/>
          </ac:spMkLst>
        </pc:spChg>
        <pc:spChg chg="del">
          <ac:chgData name="Adeel Asghar" userId="e876cddd-6a41-47be-b970-3d3d74f1b451" providerId="ADAL" clId="{2B95F2A0-15A7-4516-8911-FE03DACA5DD1}" dt="2020-02-11T22:04:31.509" v="3212"/>
          <ac:spMkLst>
            <pc:docMk/>
            <pc:sldMk cId="2797608687" sldId="283"/>
            <ac:spMk id="13" creationId="{0CA15516-2046-450E-8E69-54018BCAED82}"/>
          </ac:spMkLst>
        </pc:spChg>
        <pc:graphicFrameChg chg="del">
          <ac:chgData name="Adeel Asghar" userId="e876cddd-6a41-47be-b970-3d3d74f1b451" providerId="ADAL" clId="{2B95F2A0-15A7-4516-8911-FE03DACA5DD1}" dt="2020-02-11T22:04:37.244" v="3214" actId="478"/>
          <ac:graphicFrameMkLst>
            <pc:docMk/>
            <pc:sldMk cId="2797608687" sldId="283"/>
            <ac:graphicFrameMk id="6" creationId="{A7DE1B34-1056-4066-A271-BD75AE341995}"/>
          </ac:graphicFrameMkLst>
        </pc:graphicFrameChg>
        <pc:picChg chg="add mod modCrop">
          <ac:chgData name="Adeel Asghar" userId="e876cddd-6a41-47be-b970-3d3d74f1b451" providerId="ADAL" clId="{2B95F2A0-15A7-4516-8911-FE03DACA5DD1}" dt="2020-02-11T22:06:03.601" v="3247" actId="1037"/>
          <ac:picMkLst>
            <pc:docMk/>
            <pc:sldMk cId="2797608687" sldId="283"/>
            <ac:picMk id="7" creationId="{F1E46D9B-653C-4FA7-A91C-DB6D6475BE9C}"/>
          </ac:picMkLst>
        </pc:picChg>
      </pc:sldChg>
      <pc:sldChg chg="modSp modNotesTx">
        <pc:chgData name="Adeel Asghar" userId="e876cddd-6a41-47be-b970-3d3d74f1b451" providerId="ADAL" clId="{2B95F2A0-15A7-4516-8911-FE03DACA5DD1}" dt="2020-02-22T00:50:56.083" v="3327" actId="20577"/>
        <pc:sldMkLst>
          <pc:docMk/>
          <pc:sldMk cId="2931762996" sldId="284"/>
        </pc:sldMkLst>
        <pc:spChg chg="mod">
          <ac:chgData name="Adeel Asghar" userId="e876cddd-6a41-47be-b970-3d3d74f1b451" providerId="ADAL" clId="{2B95F2A0-15A7-4516-8911-FE03DACA5DD1}" dt="2020-02-22T00:50:56.083" v="3327" actId="20577"/>
          <ac:spMkLst>
            <pc:docMk/>
            <pc:sldMk cId="2931762996" sldId="284"/>
            <ac:spMk id="2" creationId="{15B07B21-70CA-5547-93CD-D587595B8425}"/>
          </ac:spMkLst>
        </pc:spChg>
        <pc:graphicFrameChg chg="mod modGraphic">
          <ac:chgData name="Adeel Asghar" userId="e876cddd-6a41-47be-b970-3d3d74f1b451" providerId="ADAL" clId="{2B95F2A0-15A7-4516-8911-FE03DACA5DD1}" dt="2020-02-22T00:50:27.327" v="3319" actId="12789"/>
          <ac:graphicFrameMkLst>
            <pc:docMk/>
            <pc:sldMk cId="2931762996" sldId="284"/>
            <ac:graphicFrameMk id="8" creationId="{02B2662D-07BC-B349-A1A7-E00E346B3BFE}"/>
          </ac:graphicFrameMkLst>
        </pc:graphicFrameChg>
      </pc:sldChg>
      <pc:sldChg chg="modSp">
        <pc:chgData name="Adeel Asghar" userId="e876cddd-6a41-47be-b970-3d3d74f1b451" providerId="ADAL" clId="{2B95F2A0-15A7-4516-8911-FE03DACA5DD1}" dt="2020-02-22T00:50:50.467" v="3325" actId="20577"/>
        <pc:sldMkLst>
          <pc:docMk/>
          <pc:sldMk cId="1941668261" sldId="285"/>
        </pc:sldMkLst>
        <pc:spChg chg="mod">
          <ac:chgData name="Adeel Asghar" userId="e876cddd-6a41-47be-b970-3d3d74f1b451" providerId="ADAL" clId="{2B95F2A0-15A7-4516-8911-FE03DACA5DD1}" dt="2020-02-22T00:50:50.467" v="3325" actId="20577"/>
          <ac:spMkLst>
            <pc:docMk/>
            <pc:sldMk cId="1941668261" sldId="285"/>
            <ac:spMk id="2" creationId="{15B07B21-70CA-5547-93CD-D587595B8425}"/>
          </ac:spMkLst>
        </pc:spChg>
        <pc:graphicFrameChg chg="mod modGraphic">
          <ac:chgData name="Adeel Asghar" userId="e876cddd-6a41-47be-b970-3d3d74f1b451" providerId="ADAL" clId="{2B95F2A0-15A7-4516-8911-FE03DACA5DD1}" dt="2020-02-22T00:50:32.215" v="3320" actId="12789"/>
          <ac:graphicFrameMkLst>
            <pc:docMk/>
            <pc:sldMk cId="1941668261" sldId="285"/>
            <ac:graphicFrameMk id="8" creationId="{02B2662D-07BC-B349-A1A7-E00E346B3BFE}"/>
          </ac:graphicFrameMkLst>
        </pc:graphicFrameChg>
      </pc:sldChg>
      <pc:sldChg chg="modSp">
        <pc:chgData name="Adeel Asghar" userId="e876cddd-6a41-47be-b970-3d3d74f1b451" providerId="ADAL" clId="{2B95F2A0-15A7-4516-8911-FE03DACA5DD1}" dt="2020-02-22T00:51:31.635" v="3329" actId="14734"/>
        <pc:sldMkLst>
          <pc:docMk/>
          <pc:sldMk cId="3735344906" sldId="286"/>
        </pc:sldMkLst>
        <pc:spChg chg="mod">
          <ac:chgData name="Adeel Asghar" userId="e876cddd-6a41-47be-b970-3d3d74f1b451" providerId="ADAL" clId="{2B95F2A0-15A7-4516-8911-FE03DACA5DD1}" dt="2020-02-13T22:19:50.971" v="3288" actId="255"/>
          <ac:spMkLst>
            <pc:docMk/>
            <pc:sldMk cId="3735344906" sldId="286"/>
            <ac:spMk id="2" creationId="{15B07B21-70CA-5547-93CD-D587595B8425}"/>
          </ac:spMkLst>
        </pc:spChg>
        <pc:graphicFrameChg chg="mod modGraphic">
          <ac:chgData name="Adeel Asghar" userId="e876cddd-6a41-47be-b970-3d3d74f1b451" providerId="ADAL" clId="{2B95F2A0-15A7-4516-8911-FE03DACA5DD1}" dt="2020-02-22T00:51:31.635" v="3329" actId="14734"/>
          <ac:graphicFrameMkLst>
            <pc:docMk/>
            <pc:sldMk cId="3735344906" sldId="286"/>
            <ac:graphicFrameMk id="8" creationId="{02B2662D-07BC-B349-A1A7-E00E346B3BFE}"/>
          </ac:graphicFrameMkLst>
        </pc:graphicFrameChg>
      </pc:sldChg>
      <pc:sldChg chg="modSp">
        <pc:chgData name="Adeel Asghar" userId="e876cddd-6a41-47be-b970-3d3d74f1b451" providerId="ADAL" clId="{2B95F2A0-15A7-4516-8911-FE03DACA5DD1}" dt="2020-02-22T00:52:31.645" v="3335" actId="14734"/>
        <pc:sldMkLst>
          <pc:docMk/>
          <pc:sldMk cId="2996550190" sldId="287"/>
        </pc:sldMkLst>
        <pc:spChg chg="mod">
          <ac:chgData name="Adeel Asghar" userId="e876cddd-6a41-47be-b970-3d3d74f1b451" providerId="ADAL" clId="{2B95F2A0-15A7-4516-8911-FE03DACA5DD1}" dt="2020-02-13T22:19:54.532" v="3289" actId="255"/>
          <ac:spMkLst>
            <pc:docMk/>
            <pc:sldMk cId="2996550190" sldId="287"/>
            <ac:spMk id="2" creationId="{15B07B21-70CA-5547-93CD-D587595B8425}"/>
          </ac:spMkLst>
        </pc:spChg>
        <pc:graphicFrameChg chg="mod modGraphic">
          <ac:chgData name="Adeel Asghar" userId="e876cddd-6a41-47be-b970-3d3d74f1b451" providerId="ADAL" clId="{2B95F2A0-15A7-4516-8911-FE03DACA5DD1}" dt="2020-02-22T00:52:31.645" v="3335" actId="14734"/>
          <ac:graphicFrameMkLst>
            <pc:docMk/>
            <pc:sldMk cId="2996550190" sldId="287"/>
            <ac:graphicFrameMk id="8" creationId="{02B2662D-07BC-B349-A1A7-E00E346B3BFE}"/>
          </ac:graphicFrameMkLst>
        </pc:graphicFrameChg>
      </pc:sldChg>
      <pc:sldChg chg="modSp">
        <pc:chgData name="Adeel Asghar" userId="e876cddd-6a41-47be-b970-3d3d74f1b451" providerId="ADAL" clId="{2B95F2A0-15A7-4516-8911-FE03DACA5DD1}" dt="2020-02-22T01:05:54.750" v="3359" actId="12789"/>
        <pc:sldMkLst>
          <pc:docMk/>
          <pc:sldMk cId="3885271894" sldId="288"/>
        </pc:sldMkLst>
        <pc:spChg chg="mod">
          <ac:chgData name="Adeel Asghar" userId="e876cddd-6a41-47be-b970-3d3d74f1b451" providerId="ADAL" clId="{2B95F2A0-15A7-4516-8911-FE03DACA5DD1}" dt="2020-02-13T22:19:59.003" v="3290" actId="255"/>
          <ac:spMkLst>
            <pc:docMk/>
            <pc:sldMk cId="3885271894" sldId="288"/>
            <ac:spMk id="2" creationId="{15B07B21-70CA-5547-93CD-D587595B8425}"/>
          </ac:spMkLst>
        </pc:spChg>
        <pc:graphicFrameChg chg="mod modGraphic">
          <ac:chgData name="Adeel Asghar" userId="e876cddd-6a41-47be-b970-3d3d74f1b451" providerId="ADAL" clId="{2B95F2A0-15A7-4516-8911-FE03DACA5DD1}" dt="2020-02-22T01:05:54.750" v="3359" actId="12789"/>
          <ac:graphicFrameMkLst>
            <pc:docMk/>
            <pc:sldMk cId="3885271894" sldId="288"/>
            <ac:graphicFrameMk id="8" creationId="{02B2662D-07BC-B349-A1A7-E00E346B3BFE}"/>
          </ac:graphicFrameMkLst>
        </pc:graphicFrameChg>
      </pc:sldChg>
      <pc:sldMasterChg chg="setBg modSldLayout">
        <pc:chgData name="Adeel Asghar" userId="e876cddd-6a41-47be-b970-3d3d74f1b451" providerId="ADAL" clId="{2B95F2A0-15A7-4516-8911-FE03DACA5DD1}" dt="2020-02-11T01:54:52.173" v="642"/>
        <pc:sldMasterMkLst>
          <pc:docMk/>
          <pc:sldMasterMk cId="1893461787" sldId="2147483696"/>
        </pc:sldMasterMkLst>
        <pc:sldLayoutChg chg="setBg">
          <pc:chgData name="Adeel Asghar" userId="e876cddd-6a41-47be-b970-3d3d74f1b451" providerId="ADAL" clId="{2B95F2A0-15A7-4516-8911-FE03DACA5DD1}" dt="2020-02-11T01:54:52.173" v="642"/>
          <pc:sldLayoutMkLst>
            <pc:docMk/>
            <pc:sldMasterMk cId="1893461787" sldId="2147483696"/>
            <pc:sldLayoutMk cId="467016202" sldId="2147483697"/>
          </pc:sldLayoutMkLst>
        </pc:sldLayoutChg>
        <pc:sldLayoutChg chg="setBg">
          <pc:chgData name="Adeel Asghar" userId="e876cddd-6a41-47be-b970-3d3d74f1b451" providerId="ADAL" clId="{2B95F2A0-15A7-4516-8911-FE03DACA5DD1}" dt="2020-02-11T01:54:52.173" v="642"/>
          <pc:sldLayoutMkLst>
            <pc:docMk/>
            <pc:sldMasterMk cId="1893461787" sldId="2147483696"/>
            <pc:sldLayoutMk cId="2228954832" sldId="2147483699"/>
          </pc:sldLayoutMkLst>
        </pc:sldLayoutChg>
        <pc:sldLayoutChg chg="setBg">
          <pc:chgData name="Adeel Asghar" userId="e876cddd-6a41-47be-b970-3d3d74f1b451" providerId="ADAL" clId="{2B95F2A0-15A7-4516-8911-FE03DACA5DD1}" dt="2020-02-11T01:54:52.173" v="642"/>
          <pc:sldLayoutMkLst>
            <pc:docMk/>
            <pc:sldMasterMk cId="1893461787" sldId="2147483696"/>
            <pc:sldLayoutMk cId="2948162965" sldId="2147483705"/>
          </pc:sldLayoutMkLst>
        </pc:sldLayoutChg>
      </pc:sldMasterChg>
      <pc:sldMasterChg chg="modSldLayout">
        <pc:chgData name="Adeel Asghar" userId="e876cddd-6a41-47be-b970-3d3d74f1b451" providerId="ADAL" clId="{2B95F2A0-15A7-4516-8911-FE03DACA5DD1}" dt="2020-02-11T01:54:52.173" v="642"/>
        <pc:sldMasterMkLst>
          <pc:docMk/>
          <pc:sldMasterMk cId="1893461787" sldId="2147483708"/>
        </pc:sldMasterMkLst>
        <pc:sldLayoutChg chg="setBg">
          <pc:chgData name="Adeel Asghar" userId="e876cddd-6a41-47be-b970-3d3d74f1b451" providerId="ADAL" clId="{2B95F2A0-15A7-4516-8911-FE03DACA5DD1}" dt="2020-02-11T01:54:52.173" v="642"/>
          <pc:sldLayoutMkLst>
            <pc:docMk/>
            <pc:sldMasterMk cId="1893461787" sldId="2147483708"/>
            <pc:sldLayoutMk cId="1632277097" sldId="2147483698"/>
          </pc:sldLayoutMkLst>
        </pc:sldLayoutChg>
        <pc:sldLayoutChg chg="setBg">
          <pc:chgData name="Adeel Asghar" userId="e876cddd-6a41-47be-b970-3d3d74f1b451" providerId="ADAL" clId="{2B95F2A0-15A7-4516-8911-FE03DACA5DD1}" dt="2020-02-11T01:54:52.173" v="642"/>
          <pc:sldLayoutMkLst>
            <pc:docMk/>
            <pc:sldMasterMk cId="1893461787" sldId="2147483708"/>
            <pc:sldLayoutMk cId="1702288948" sldId="2147483700"/>
          </pc:sldLayoutMkLst>
        </pc:sldLayoutChg>
        <pc:sldLayoutChg chg="setBg">
          <pc:chgData name="Adeel Asghar" userId="e876cddd-6a41-47be-b970-3d3d74f1b451" providerId="ADAL" clId="{2B95F2A0-15A7-4516-8911-FE03DACA5DD1}" dt="2020-02-11T01:54:52.173" v="642"/>
          <pc:sldLayoutMkLst>
            <pc:docMk/>
            <pc:sldMasterMk cId="1893461787" sldId="2147483708"/>
            <pc:sldLayoutMk cId="2893316665" sldId="2147483701"/>
          </pc:sldLayoutMkLst>
        </pc:sldLayoutChg>
        <pc:sldLayoutChg chg="setBg">
          <pc:chgData name="Adeel Asghar" userId="e876cddd-6a41-47be-b970-3d3d74f1b451" providerId="ADAL" clId="{2B95F2A0-15A7-4516-8911-FE03DACA5DD1}" dt="2020-02-11T01:54:52.173" v="642"/>
          <pc:sldLayoutMkLst>
            <pc:docMk/>
            <pc:sldMasterMk cId="1893461787" sldId="2147483708"/>
            <pc:sldLayoutMk cId="3966029884" sldId="2147483702"/>
          </pc:sldLayoutMkLst>
        </pc:sldLayoutChg>
        <pc:sldLayoutChg chg="setBg">
          <pc:chgData name="Adeel Asghar" userId="e876cddd-6a41-47be-b970-3d3d74f1b451" providerId="ADAL" clId="{2B95F2A0-15A7-4516-8911-FE03DACA5DD1}" dt="2020-02-11T01:54:52.173" v="642"/>
          <pc:sldLayoutMkLst>
            <pc:docMk/>
            <pc:sldMasterMk cId="1893461787" sldId="2147483708"/>
            <pc:sldLayoutMk cId="2235180302" sldId="2147483703"/>
          </pc:sldLayoutMkLst>
        </pc:sldLayoutChg>
        <pc:sldLayoutChg chg="setBg">
          <pc:chgData name="Adeel Asghar" userId="e876cddd-6a41-47be-b970-3d3d74f1b451" providerId="ADAL" clId="{2B95F2A0-15A7-4516-8911-FE03DACA5DD1}" dt="2020-02-11T01:54:52.173" v="642"/>
          <pc:sldLayoutMkLst>
            <pc:docMk/>
            <pc:sldMasterMk cId="1893461787" sldId="2147483708"/>
            <pc:sldLayoutMk cId="1899373739" sldId="2147483704"/>
          </pc:sldLayoutMkLst>
        </pc:sldLayoutChg>
        <pc:sldLayoutChg chg="setBg">
          <pc:chgData name="Adeel Asghar" userId="e876cddd-6a41-47be-b970-3d3d74f1b451" providerId="ADAL" clId="{2B95F2A0-15A7-4516-8911-FE03DACA5DD1}" dt="2020-02-11T01:54:52.173" v="642"/>
          <pc:sldLayoutMkLst>
            <pc:docMk/>
            <pc:sldMasterMk cId="1893461787" sldId="2147483708"/>
            <pc:sldLayoutMk cId="2740134077" sldId="2147483706"/>
          </pc:sldLayoutMkLst>
        </pc:sldLayoutChg>
        <pc:sldLayoutChg chg="setBg">
          <pc:chgData name="Adeel Asghar" userId="e876cddd-6a41-47be-b970-3d3d74f1b451" providerId="ADAL" clId="{2B95F2A0-15A7-4516-8911-FE03DACA5DD1}" dt="2020-02-11T01:54:52.173" v="642"/>
          <pc:sldLayoutMkLst>
            <pc:docMk/>
            <pc:sldMasterMk cId="1893461787" sldId="2147483708"/>
            <pc:sldLayoutMk cId="97295168" sldId="2147483707"/>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0.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12.svg"/><Relationship Id="rId1" Type="http://schemas.openxmlformats.org/officeDocument/2006/relationships/image" Target="../media/image21.png"/><Relationship Id="rId6" Type="http://schemas.openxmlformats.org/officeDocument/2006/relationships/image" Target="../media/image16.svg"/><Relationship Id="rId5" Type="http://schemas.openxmlformats.org/officeDocument/2006/relationships/image" Target="../media/image23.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svg"/><Relationship Id="rId1" Type="http://schemas.openxmlformats.org/officeDocument/2006/relationships/image" Target="../media/image32.png"/><Relationship Id="rId6" Type="http://schemas.openxmlformats.org/officeDocument/2006/relationships/image" Target="../media/image31.svg"/><Relationship Id="rId5" Type="http://schemas.openxmlformats.org/officeDocument/2006/relationships/image" Target="../media/image34.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svg"/><Relationship Id="rId1" Type="http://schemas.openxmlformats.org/officeDocument/2006/relationships/image" Target="../media/image41.png"/><Relationship Id="rId6" Type="http://schemas.openxmlformats.org/officeDocument/2006/relationships/image" Target="../media/image40.svg"/><Relationship Id="rId5" Type="http://schemas.openxmlformats.org/officeDocument/2006/relationships/image" Target="../media/image43.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27CF26A-0FCC-4C51-8D9C-9A70BF50F034}"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E983A86B-DC46-4442-B442-C5FF3DD72D61}">
      <dgm:prSet custT="1"/>
      <dgm:spPr>
        <a:ln>
          <a:noFill/>
        </a:ln>
      </dgm:spPr>
      <dgm:t>
        <a:bodyPr/>
        <a:lstStyle/>
        <a:p>
          <a:r>
            <a:rPr lang="en-US" sz="3200"/>
            <a:t>Purpose</a:t>
          </a:r>
        </a:p>
      </dgm:t>
    </dgm:pt>
    <dgm:pt modelId="{FC4077AD-5E50-4B25-B43D-A3595D30F159}" type="parTrans" cxnId="{3BEA1180-18A2-4458-BE34-9F5864783E30}">
      <dgm:prSet/>
      <dgm:spPr/>
      <dgm:t>
        <a:bodyPr/>
        <a:lstStyle/>
        <a:p>
          <a:endParaRPr lang="en-US" sz="1600"/>
        </a:p>
      </dgm:t>
    </dgm:pt>
    <dgm:pt modelId="{74D11505-BE8D-47FF-8CAC-76DCC686F8F8}" type="sibTrans" cxnId="{3BEA1180-18A2-4458-BE34-9F5864783E30}">
      <dgm:prSet/>
      <dgm:spPr/>
      <dgm:t>
        <a:bodyPr/>
        <a:lstStyle/>
        <a:p>
          <a:endParaRPr lang="en-US" sz="1600"/>
        </a:p>
      </dgm:t>
    </dgm:pt>
    <dgm:pt modelId="{53AA314C-5DCB-4DFC-8288-F0FCEFF4F8C1}">
      <dgm:prSet custT="1"/>
      <dgm:spPr>
        <a:ln>
          <a:noFill/>
        </a:ln>
      </dgm:spPr>
      <dgm:t>
        <a:bodyPr/>
        <a:lstStyle/>
        <a:p>
          <a:r>
            <a:rPr lang="en-US" sz="3200"/>
            <a:t>General Constraints</a:t>
          </a:r>
        </a:p>
      </dgm:t>
    </dgm:pt>
    <dgm:pt modelId="{EAB6F8EF-7AA4-4B2F-970D-A46C45F91AD8}" type="parTrans" cxnId="{66E4DFFE-81BB-4E59-882B-CA1D5C9E3EB2}">
      <dgm:prSet/>
      <dgm:spPr/>
      <dgm:t>
        <a:bodyPr/>
        <a:lstStyle/>
        <a:p>
          <a:endParaRPr lang="en-US" sz="1600"/>
        </a:p>
      </dgm:t>
    </dgm:pt>
    <dgm:pt modelId="{9D9D65A4-6D63-402B-AC93-DFBF45B08BFB}" type="sibTrans" cxnId="{66E4DFFE-81BB-4E59-882B-CA1D5C9E3EB2}">
      <dgm:prSet/>
      <dgm:spPr/>
      <dgm:t>
        <a:bodyPr/>
        <a:lstStyle/>
        <a:p>
          <a:endParaRPr lang="en-US" sz="1600"/>
        </a:p>
      </dgm:t>
    </dgm:pt>
    <dgm:pt modelId="{74F15233-0995-4840-9FDC-92FF319D1427}">
      <dgm:prSet custT="1"/>
      <dgm:spPr>
        <a:ln>
          <a:noFill/>
        </a:ln>
      </dgm:spPr>
      <dgm:t>
        <a:bodyPr/>
        <a:lstStyle/>
        <a:p>
          <a:r>
            <a:rPr lang="en-US" sz="3200"/>
            <a:t>Functional Requirements</a:t>
          </a:r>
        </a:p>
      </dgm:t>
    </dgm:pt>
    <dgm:pt modelId="{812E8A85-753D-4942-9B2D-9DF28F689911}" type="parTrans" cxnId="{F3783785-E56E-4B48-B399-3DC3982D5A6E}">
      <dgm:prSet/>
      <dgm:spPr/>
      <dgm:t>
        <a:bodyPr/>
        <a:lstStyle/>
        <a:p>
          <a:endParaRPr lang="en-US" sz="1600"/>
        </a:p>
      </dgm:t>
    </dgm:pt>
    <dgm:pt modelId="{9F8AC2E8-3AD0-4EE2-AE0B-34AA32698D14}" type="sibTrans" cxnId="{F3783785-E56E-4B48-B399-3DC3982D5A6E}">
      <dgm:prSet/>
      <dgm:spPr/>
      <dgm:t>
        <a:bodyPr/>
        <a:lstStyle/>
        <a:p>
          <a:endParaRPr lang="en-US" sz="1600"/>
        </a:p>
      </dgm:t>
    </dgm:pt>
    <dgm:pt modelId="{7A1743B2-0BF7-4DCE-801C-4F5FC1D0197B}">
      <dgm:prSet custT="1"/>
      <dgm:spPr>
        <a:ln>
          <a:noFill/>
        </a:ln>
      </dgm:spPr>
      <dgm:t>
        <a:bodyPr/>
        <a:lstStyle/>
        <a:p>
          <a:r>
            <a:rPr lang="en-US" sz="3200"/>
            <a:t>Non-functional Requirements</a:t>
          </a:r>
        </a:p>
      </dgm:t>
    </dgm:pt>
    <dgm:pt modelId="{933F48AF-22B8-42B7-BEB0-4BE693469C7E}" type="parTrans" cxnId="{DD100BC9-F45A-40F4-99C3-36C3DD84AB23}">
      <dgm:prSet/>
      <dgm:spPr/>
      <dgm:t>
        <a:bodyPr/>
        <a:lstStyle/>
        <a:p>
          <a:endParaRPr lang="en-US" sz="1600"/>
        </a:p>
      </dgm:t>
    </dgm:pt>
    <dgm:pt modelId="{ABCEB1FF-8204-469F-947E-0EC388F5EDC9}" type="sibTrans" cxnId="{DD100BC9-F45A-40F4-99C3-36C3DD84AB23}">
      <dgm:prSet/>
      <dgm:spPr/>
      <dgm:t>
        <a:bodyPr/>
        <a:lstStyle/>
        <a:p>
          <a:endParaRPr lang="en-US" sz="1600"/>
        </a:p>
      </dgm:t>
    </dgm:pt>
    <dgm:pt modelId="{28A023A5-AC92-40E2-B2AB-169D7F628BE2}">
      <dgm:prSet custT="1"/>
      <dgm:spPr>
        <a:ln>
          <a:noFill/>
        </a:ln>
      </dgm:spPr>
      <dgm:t>
        <a:bodyPr/>
        <a:lstStyle/>
        <a:p>
          <a:r>
            <a:rPr lang="en-US" sz="3200"/>
            <a:t>Database Requirements</a:t>
          </a:r>
        </a:p>
      </dgm:t>
    </dgm:pt>
    <dgm:pt modelId="{A46F0373-34D8-4905-829E-C503DF9A28FA}" type="parTrans" cxnId="{50D490A4-9D26-4312-89F5-00D1C0470084}">
      <dgm:prSet/>
      <dgm:spPr/>
      <dgm:t>
        <a:bodyPr/>
        <a:lstStyle/>
        <a:p>
          <a:endParaRPr lang="en-US" sz="1600"/>
        </a:p>
      </dgm:t>
    </dgm:pt>
    <dgm:pt modelId="{FD0B2280-BD32-447F-9A21-2CD5927D7206}" type="sibTrans" cxnId="{50D490A4-9D26-4312-89F5-00D1C0470084}">
      <dgm:prSet/>
      <dgm:spPr/>
      <dgm:t>
        <a:bodyPr/>
        <a:lstStyle/>
        <a:p>
          <a:endParaRPr lang="en-US" sz="1600"/>
        </a:p>
      </dgm:t>
    </dgm:pt>
    <dgm:pt modelId="{5ADD6DC0-798E-40A9-94DC-79A161E9CD3A}">
      <dgm:prSet custT="1"/>
      <dgm:spPr>
        <a:ln>
          <a:noFill/>
        </a:ln>
      </dgm:spPr>
      <dgm:t>
        <a:bodyPr/>
        <a:lstStyle/>
        <a:p>
          <a:r>
            <a:rPr lang="en-US" sz="3200"/>
            <a:t>Data Flow Diagram</a:t>
          </a:r>
        </a:p>
      </dgm:t>
    </dgm:pt>
    <dgm:pt modelId="{2B8039BD-5530-4905-A6DD-466FD5988CE7}" type="parTrans" cxnId="{F0782D59-77FF-479E-85D7-C2A46601D1BD}">
      <dgm:prSet/>
      <dgm:spPr/>
      <dgm:t>
        <a:bodyPr/>
        <a:lstStyle/>
        <a:p>
          <a:endParaRPr lang="en-US" sz="1600"/>
        </a:p>
      </dgm:t>
    </dgm:pt>
    <dgm:pt modelId="{B5AB4F27-64C0-41F0-A3BB-9AFE6E073BB9}" type="sibTrans" cxnId="{F0782D59-77FF-479E-85D7-C2A46601D1BD}">
      <dgm:prSet/>
      <dgm:spPr/>
      <dgm:t>
        <a:bodyPr/>
        <a:lstStyle/>
        <a:p>
          <a:endParaRPr lang="en-US" sz="1600"/>
        </a:p>
      </dgm:t>
    </dgm:pt>
    <dgm:pt modelId="{1329F892-200A-46A9-8131-516315D2BCDC}" type="pres">
      <dgm:prSet presAssocID="{C27CF26A-0FCC-4C51-8D9C-9A70BF50F034}" presName="linear" presStyleCnt="0">
        <dgm:presLayoutVars>
          <dgm:animLvl val="lvl"/>
          <dgm:resizeHandles val="exact"/>
        </dgm:presLayoutVars>
      </dgm:prSet>
      <dgm:spPr/>
    </dgm:pt>
    <dgm:pt modelId="{8E6162A6-0212-484E-B1F8-CD896FD6B160}" type="pres">
      <dgm:prSet presAssocID="{E983A86B-DC46-4442-B442-C5FF3DD72D61}" presName="parentText" presStyleLbl="node1" presStyleIdx="0" presStyleCnt="6">
        <dgm:presLayoutVars>
          <dgm:chMax val="0"/>
          <dgm:bulletEnabled val="1"/>
        </dgm:presLayoutVars>
      </dgm:prSet>
      <dgm:spPr/>
    </dgm:pt>
    <dgm:pt modelId="{228BDD93-F683-4425-83D1-52354A7C657B}" type="pres">
      <dgm:prSet presAssocID="{74D11505-BE8D-47FF-8CAC-76DCC686F8F8}" presName="spacer" presStyleCnt="0"/>
      <dgm:spPr/>
    </dgm:pt>
    <dgm:pt modelId="{A8C1082B-7CB3-440F-B679-FC28DDC44C07}" type="pres">
      <dgm:prSet presAssocID="{53AA314C-5DCB-4DFC-8288-F0FCEFF4F8C1}" presName="parentText" presStyleLbl="node1" presStyleIdx="1" presStyleCnt="6">
        <dgm:presLayoutVars>
          <dgm:chMax val="0"/>
          <dgm:bulletEnabled val="1"/>
        </dgm:presLayoutVars>
      </dgm:prSet>
      <dgm:spPr/>
    </dgm:pt>
    <dgm:pt modelId="{19051675-4828-4B78-BF76-7FFA839B1388}" type="pres">
      <dgm:prSet presAssocID="{9D9D65A4-6D63-402B-AC93-DFBF45B08BFB}" presName="spacer" presStyleCnt="0"/>
      <dgm:spPr/>
    </dgm:pt>
    <dgm:pt modelId="{B81B3B77-CB5E-4C3A-820E-BE5E4A81D347}" type="pres">
      <dgm:prSet presAssocID="{74F15233-0995-4840-9FDC-92FF319D1427}" presName="parentText" presStyleLbl="node1" presStyleIdx="2" presStyleCnt="6">
        <dgm:presLayoutVars>
          <dgm:chMax val="0"/>
          <dgm:bulletEnabled val="1"/>
        </dgm:presLayoutVars>
      </dgm:prSet>
      <dgm:spPr/>
    </dgm:pt>
    <dgm:pt modelId="{83FF0374-8C5C-4C0F-9C15-A13C5F321662}" type="pres">
      <dgm:prSet presAssocID="{9F8AC2E8-3AD0-4EE2-AE0B-34AA32698D14}" presName="spacer" presStyleCnt="0"/>
      <dgm:spPr/>
    </dgm:pt>
    <dgm:pt modelId="{F8F2D28A-E88B-450C-AB0D-2B51127117F1}" type="pres">
      <dgm:prSet presAssocID="{7A1743B2-0BF7-4DCE-801C-4F5FC1D0197B}" presName="parentText" presStyleLbl="node1" presStyleIdx="3" presStyleCnt="6">
        <dgm:presLayoutVars>
          <dgm:chMax val="0"/>
          <dgm:bulletEnabled val="1"/>
        </dgm:presLayoutVars>
      </dgm:prSet>
      <dgm:spPr/>
    </dgm:pt>
    <dgm:pt modelId="{D1B825E5-9F6D-4E93-A77C-8D4BC9C5600B}" type="pres">
      <dgm:prSet presAssocID="{ABCEB1FF-8204-469F-947E-0EC388F5EDC9}" presName="spacer" presStyleCnt="0"/>
      <dgm:spPr/>
    </dgm:pt>
    <dgm:pt modelId="{6C50C24B-8BFF-41B3-A164-C7DC7635CE57}" type="pres">
      <dgm:prSet presAssocID="{28A023A5-AC92-40E2-B2AB-169D7F628BE2}" presName="parentText" presStyleLbl="node1" presStyleIdx="4" presStyleCnt="6">
        <dgm:presLayoutVars>
          <dgm:chMax val="0"/>
          <dgm:bulletEnabled val="1"/>
        </dgm:presLayoutVars>
      </dgm:prSet>
      <dgm:spPr/>
    </dgm:pt>
    <dgm:pt modelId="{1A109786-877F-43ED-A4CA-B9CEC77F83D8}" type="pres">
      <dgm:prSet presAssocID="{FD0B2280-BD32-447F-9A21-2CD5927D7206}" presName="spacer" presStyleCnt="0"/>
      <dgm:spPr/>
    </dgm:pt>
    <dgm:pt modelId="{805524BE-89D4-478D-862D-5DC3A3387C10}" type="pres">
      <dgm:prSet presAssocID="{5ADD6DC0-798E-40A9-94DC-79A161E9CD3A}" presName="parentText" presStyleLbl="node1" presStyleIdx="5" presStyleCnt="6">
        <dgm:presLayoutVars>
          <dgm:chMax val="0"/>
          <dgm:bulletEnabled val="1"/>
        </dgm:presLayoutVars>
      </dgm:prSet>
      <dgm:spPr/>
    </dgm:pt>
  </dgm:ptLst>
  <dgm:cxnLst>
    <dgm:cxn modelId="{658BE631-6AD2-48AB-8EA1-4760726AB61C}" type="presOf" srcId="{74F15233-0995-4840-9FDC-92FF319D1427}" destId="{B81B3B77-CB5E-4C3A-820E-BE5E4A81D347}" srcOrd="0" destOrd="0" presId="urn:microsoft.com/office/officeart/2005/8/layout/vList2"/>
    <dgm:cxn modelId="{F0782D59-77FF-479E-85D7-C2A46601D1BD}" srcId="{C27CF26A-0FCC-4C51-8D9C-9A70BF50F034}" destId="{5ADD6DC0-798E-40A9-94DC-79A161E9CD3A}" srcOrd="5" destOrd="0" parTransId="{2B8039BD-5530-4905-A6DD-466FD5988CE7}" sibTransId="{B5AB4F27-64C0-41F0-A3BB-9AFE6E073BB9}"/>
    <dgm:cxn modelId="{3BEA1180-18A2-4458-BE34-9F5864783E30}" srcId="{C27CF26A-0FCC-4C51-8D9C-9A70BF50F034}" destId="{E983A86B-DC46-4442-B442-C5FF3DD72D61}" srcOrd="0" destOrd="0" parTransId="{FC4077AD-5E50-4B25-B43D-A3595D30F159}" sibTransId="{74D11505-BE8D-47FF-8CAC-76DCC686F8F8}"/>
    <dgm:cxn modelId="{F3783785-E56E-4B48-B399-3DC3982D5A6E}" srcId="{C27CF26A-0FCC-4C51-8D9C-9A70BF50F034}" destId="{74F15233-0995-4840-9FDC-92FF319D1427}" srcOrd="2" destOrd="0" parTransId="{812E8A85-753D-4942-9B2D-9DF28F689911}" sibTransId="{9F8AC2E8-3AD0-4EE2-AE0B-34AA32698D14}"/>
    <dgm:cxn modelId="{50D490A4-9D26-4312-89F5-00D1C0470084}" srcId="{C27CF26A-0FCC-4C51-8D9C-9A70BF50F034}" destId="{28A023A5-AC92-40E2-B2AB-169D7F628BE2}" srcOrd="4" destOrd="0" parTransId="{A46F0373-34D8-4905-829E-C503DF9A28FA}" sibTransId="{FD0B2280-BD32-447F-9A21-2CD5927D7206}"/>
    <dgm:cxn modelId="{3A829EA7-4425-43C2-987C-4ED8988B7BBD}" type="presOf" srcId="{28A023A5-AC92-40E2-B2AB-169D7F628BE2}" destId="{6C50C24B-8BFF-41B3-A164-C7DC7635CE57}" srcOrd="0" destOrd="0" presId="urn:microsoft.com/office/officeart/2005/8/layout/vList2"/>
    <dgm:cxn modelId="{C619F7B6-CF98-4DE9-96DD-746A83FE5365}" type="presOf" srcId="{53AA314C-5DCB-4DFC-8288-F0FCEFF4F8C1}" destId="{A8C1082B-7CB3-440F-B679-FC28DDC44C07}" srcOrd="0" destOrd="0" presId="urn:microsoft.com/office/officeart/2005/8/layout/vList2"/>
    <dgm:cxn modelId="{D196D1BC-C49C-49FA-B036-EB2C170BB534}" type="presOf" srcId="{7A1743B2-0BF7-4DCE-801C-4F5FC1D0197B}" destId="{F8F2D28A-E88B-450C-AB0D-2B51127117F1}" srcOrd="0" destOrd="0" presId="urn:microsoft.com/office/officeart/2005/8/layout/vList2"/>
    <dgm:cxn modelId="{A21B3DBF-1B35-4C4E-A6A4-B05A579ED353}" type="presOf" srcId="{E983A86B-DC46-4442-B442-C5FF3DD72D61}" destId="{8E6162A6-0212-484E-B1F8-CD896FD6B160}" srcOrd="0" destOrd="0" presId="urn:microsoft.com/office/officeart/2005/8/layout/vList2"/>
    <dgm:cxn modelId="{DD100BC9-F45A-40F4-99C3-36C3DD84AB23}" srcId="{C27CF26A-0FCC-4C51-8D9C-9A70BF50F034}" destId="{7A1743B2-0BF7-4DCE-801C-4F5FC1D0197B}" srcOrd="3" destOrd="0" parTransId="{933F48AF-22B8-42B7-BEB0-4BE693469C7E}" sibTransId="{ABCEB1FF-8204-469F-947E-0EC388F5EDC9}"/>
    <dgm:cxn modelId="{D5DC29DA-E08D-4674-A12B-F6D96C9CE691}" type="presOf" srcId="{C27CF26A-0FCC-4C51-8D9C-9A70BF50F034}" destId="{1329F892-200A-46A9-8131-516315D2BCDC}" srcOrd="0" destOrd="0" presId="urn:microsoft.com/office/officeart/2005/8/layout/vList2"/>
    <dgm:cxn modelId="{EC20BAEB-2B6F-46CD-A23A-B83371BCDAF5}" type="presOf" srcId="{5ADD6DC0-798E-40A9-94DC-79A161E9CD3A}" destId="{805524BE-89D4-478D-862D-5DC3A3387C10}" srcOrd="0" destOrd="0" presId="urn:microsoft.com/office/officeart/2005/8/layout/vList2"/>
    <dgm:cxn modelId="{66E4DFFE-81BB-4E59-882B-CA1D5C9E3EB2}" srcId="{C27CF26A-0FCC-4C51-8D9C-9A70BF50F034}" destId="{53AA314C-5DCB-4DFC-8288-F0FCEFF4F8C1}" srcOrd="1" destOrd="0" parTransId="{EAB6F8EF-7AA4-4B2F-970D-A46C45F91AD8}" sibTransId="{9D9D65A4-6D63-402B-AC93-DFBF45B08BFB}"/>
    <dgm:cxn modelId="{CE4646BF-1943-46EF-9F43-9D0A6476B24D}" type="presParOf" srcId="{1329F892-200A-46A9-8131-516315D2BCDC}" destId="{8E6162A6-0212-484E-B1F8-CD896FD6B160}" srcOrd="0" destOrd="0" presId="urn:microsoft.com/office/officeart/2005/8/layout/vList2"/>
    <dgm:cxn modelId="{E045CAD0-F847-4035-845C-A82640952C5E}" type="presParOf" srcId="{1329F892-200A-46A9-8131-516315D2BCDC}" destId="{228BDD93-F683-4425-83D1-52354A7C657B}" srcOrd="1" destOrd="0" presId="urn:microsoft.com/office/officeart/2005/8/layout/vList2"/>
    <dgm:cxn modelId="{11921064-19DA-4732-8E6B-59BDD5AD91ED}" type="presParOf" srcId="{1329F892-200A-46A9-8131-516315D2BCDC}" destId="{A8C1082B-7CB3-440F-B679-FC28DDC44C07}" srcOrd="2" destOrd="0" presId="urn:microsoft.com/office/officeart/2005/8/layout/vList2"/>
    <dgm:cxn modelId="{F3200543-9D38-407A-A2A5-6039CD7E29BE}" type="presParOf" srcId="{1329F892-200A-46A9-8131-516315D2BCDC}" destId="{19051675-4828-4B78-BF76-7FFA839B1388}" srcOrd="3" destOrd="0" presId="urn:microsoft.com/office/officeart/2005/8/layout/vList2"/>
    <dgm:cxn modelId="{3C452449-621F-430F-8284-24533960440F}" type="presParOf" srcId="{1329F892-200A-46A9-8131-516315D2BCDC}" destId="{B81B3B77-CB5E-4C3A-820E-BE5E4A81D347}" srcOrd="4" destOrd="0" presId="urn:microsoft.com/office/officeart/2005/8/layout/vList2"/>
    <dgm:cxn modelId="{CF281AD4-BE58-45D9-9C56-87AF63E26D5D}" type="presParOf" srcId="{1329F892-200A-46A9-8131-516315D2BCDC}" destId="{83FF0374-8C5C-4C0F-9C15-A13C5F321662}" srcOrd="5" destOrd="0" presId="urn:microsoft.com/office/officeart/2005/8/layout/vList2"/>
    <dgm:cxn modelId="{80530811-9DAD-45AF-8182-2AB8BCB31B79}" type="presParOf" srcId="{1329F892-200A-46A9-8131-516315D2BCDC}" destId="{F8F2D28A-E88B-450C-AB0D-2B51127117F1}" srcOrd="6" destOrd="0" presId="urn:microsoft.com/office/officeart/2005/8/layout/vList2"/>
    <dgm:cxn modelId="{0B628BE6-9012-4CC0-8636-D549FB464A43}" type="presParOf" srcId="{1329F892-200A-46A9-8131-516315D2BCDC}" destId="{D1B825E5-9F6D-4E93-A77C-8D4BC9C5600B}" srcOrd="7" destOrd="0" presId="urn:microsoft.com/office/officeart/2005/8/layout/vList2"/>
    <dgm:cxn modelId="{9710F034-FDAF-41AA-AA0A-73E219854770}" type="presParOf" srcId="{1329F892-200A-46A9-8131-516315D2BCDC}" destId="{6C50C24B-8BFF-41B3-A164-C7DC7635CE57}" srcOrd="8" destOrd="0" presId="urn:microsoft.com/office/officeart/2005/8/layout/vList2"/>
    <dgm:cxn modelId="{067D5FE5-61B7-434C-9BB2-6425740DB4B0}" type="presParOf" srcId="{1329F892-200A-46A9-8131-516315D2BCDC}" destId="{1A109786-877F-43ED-A4CA-B9CEC77F83D8}" srcOrd="9" destOrd="0" presId="urn:microsoft.com/office/officeart/2005/8/layout/vList2"/>
    <dgm:cxn modelId="{6CDE82CC-5799-4423-AA44-9D0B1F84628F}" type="presParOf" srcId="{1329F892-200A-46A9-8131-516315D2BCDC}" destId="{805524BE-89D4-478D-862D-5DC3A3387C1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125990-58B5-4A04-9774-EF414134ED0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E51860-3E60-4551-9BDB-9ACF1B5939D4}">
      <dgm:prSet/>
      <dgm:spPr/>
      <dgm:t>
        <a:bodyPr/>
        <a:lstStyle/>
        <a:p>
          <a:pPr>
            <a:lnSpc>
              <a:spcPct val="100000"/>
            </a:lnSpc>
          </a:pPr>
          <a:r>
            <a:rPr lang="en-US"/>
            <a:t>Functional, nonfunctional, and database requirements list</a:t>
          </a:r>
        </a:p>
      </dgm:t>
    </dgm:pt>
    <dgm:pt modelId="{4E4BA8BC-2C83-48A4-9075-774B85087CBD}" type="parTrans" cxnId="{8AD27342-19DA-429D-8D4F-12F4A2ACCCD2}">
      <dgm:prSet/>
      <dgm:spPr/>
      <dgm:t>
        <a:bodyPr/>
        <a:lstStyle/>
        <a:p>
          <a:endParaRPr lang="en-US"/>
        </a:p>
      </dgm:t>
    </dgm:pt>
    <dgm:pt modelId="{658705BC-1758-4384-B741-8018121A78A0}" type="sibTrans" cxnId="{8AD27342-19DA-429D-8D4F-12F4A2ACCCD2}">
      <dgm:prSet/>
      <dgm:spPr/>
      <dgm:t>
        <a:bodyPr/>
        <a:lstStyle/>
        <a:p>
          <a:endParaRPr lang="en-US"/>
        </a:p>
      </dgm:t>
    </dgm:pt>
    <dgm:pt modelId="{A6BBAE8C-95C6-4018-B124-21A831173199}">
      <dgm:prSet/>
      <dgm:spPr/>
      <dgm:t>
        <a:bodyPr/>
        <a:lstStyle/>
        <a:p>
          <a:pPr>
            <a:lnSpc>
              <a:spcPct val="100000"/>
            </a:lnSpc>
          </a:pPr>
          <a:r>
            <a:rPr lang="en-US"/>
            <a:t>Contract between developers and clients</a:t>
          </a:r>
        </a:p>
      </dgm:t>
    </dgm:pt>
    <dgm:pt modelId="{7C49071A-D0E1-46FF-BDBB-52AB073F2F43}" type="parTrans" cxnId="{F42BF86C-1578-46C3-8FE3-A70C0F4808C2}">
      <dgm:prSet/>
      <dgm:spPr/>
      <dgm:t>
        <a:bodyPr/>
        <a:lstStyle/>
        <a:p>
          <a:endParaRPr lang="en-US"/>
        </a:p>
      </dgm:t>
    </dgm:pt>
    <dgm:pt modelId="{A8F25CF4-40C8-44C7-9C8B-76ABA73C6318}" type="sibTrans" cxnId="{F42BF86C-1578-46C3-8FE3-A70C0F4808C2}">
      <dgm:prSet/>
      <dgm:spPr/>
      <dgm:t>
        <a:bodyPr/>
        <a:lstStyle/>
        <a:p>
          <a:endParaRPr lang="en-US"/>
        </a:p>
      </dgm:t>
    </dgm:pt>
    <dgm:pt modelId="{0B7EF197-A13B-426D-8D4B-EAC89F2D6DD3}">
      <dgm:prSet/>
      <dgm:spPr/>
      <dgm:t>
        <a:bodyPr/>
        <a:lstStyle/>
        <a:p>
          <a:pPr>
            <a:lnSpc>
              <a:spcPct val="100000"/>
            </a:lnSpc>
          </a:pPr>
          <a:r>
            <a:rPr lang="en-US"/>
            <a:t>Guideline for implementation of software product</a:t>
          </a:r>
        </a:p>
      </dgm:t>
    </dgm:pt>
    <dgm:pt modelId="{78F29139-9450-4DAF-9007-5ECCD5068467}" type="parTrans" cxnId="{6CDDE9F6-24BB-4582-A6E2-F07C3258E070}">
      <dgm:prSet/>
      <dgm:spPr/>
      <dgm:t>
        <a:bodyPr/>
        <a:lstStyle/>
        <a:p>
          <a:endParaRPr lang="en-US"/>
        </a:p>
      </dgm:t>
    </dgm:pt>
    <dgm:pt modelId="{CF80F749-437A-4090-807E-AEF1954D0B85}" type="sibTrans" cxnId="{6CDDE9F6-24BB-4582-A6E2-F07C3258E070}">
      <dgm:prSet/>
      <dgm:spPr/>
      <dgm:t>
        <a:bodyPr/>
        <a:lstStyle/>
        <a:p>
          <a:endParaRPr lang="en-US"/>
        </a:p>
      </dgm:t>
    </dgm:pt>
    <dgm:pt modelId="{BA4B3ACA-E4D5-4790-A7AC-70F17954D34D}" type="pres">
      <dgm:prSet presAssocID="{D0125990-58B5-4A04-9774-EF414134ED0B}" presName="root" presStyleCnt="0">
        <dgm:presLayoutVars>
          <dgm:dir/>
          <dgm:resizeHandles val="exact"/>
        </dgm:presLayoutVars>
      </dgm:prSet>
      <dgm:spPr/>
    </dgm:pt>
    <dgm:pt modelId="{3CFF1CC6-51E3-4D7A-956F-57CDEEBE79D0}" type="pres">
      <dgm:prSet presAssocID="{0B7EF197-A13B-426D-8D4B-EAC89F2D6DD3}" presName="compNode" presStyleCnt="0"/>
      <dgm:spPr/>
    </dgm:pt>
    <dgm:pt modelId="{22A6573D-A973-4C63-89B3-C45D752631D8}" type="pres">
      <dgm:prSet presAssocID="{0B7EF197-A13B-426D-8D4B-EAC89F2D6DD3}" presName="bgRect" presStyleLbl="bgShp" presStyleIdx="0" presStyleCnt="3" custLinFactNeighborX="-917" custLinFactNeighborY="43"/>
      <dgm:spPr/>
    </dgm:pt>
    <dgm:pt modelId="{CE149510-1D10-40B6-85EB-78ED7A3B5DFD}" type="pres">
      <dgm:prSet presAssocID="{0B7EF197-A13B-426D-8D4B-EAC89F2D6D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59355D66-BCBE-4B4C-9B02-619314CB0D1E}" type="pres">
      <dgm:prSet presAssocID="{0B7EF197-A13B-426D-8D4B-EAC89F2D6DD3}" presName="spaceRect" presStyleCnt="0"/>
      <dgm:spPr/>
    </dgm:pt>
    <dgm:pt modelId="{30CF587D-D430-4AA7-AD47-ABEA7A34ADAC}" type="pres">
      <dgm:prSet presAssocID="{0B7EF197-A13B-426D-8D4B-EAC89F2D6DD3}" presName="parTx" presStyleLbl="revTx" presStyleIdx="0" presStyleCnt="3">
        <dgm:presLayoutVars>
          <dgm:chMax val="0"/>
          <dgm:chPref val="0"/>
        </dgm:presLayoutVars>
      </dgm:prSet>
      <dgm:spPr/>
    </dgm:pt>
    <dgm:pt modelId="{9A4A4459-8194-A440-BBBC-88BCE77A128F}" type="pres">
      <dgm:prSet presAssocID="{CF80F749-437A-4090-807E-AEF1954D0B85}" presName="sibTrans" presStyleCnt="0"/>
      <dgm:spPr/>
    </dgm:pt>
    <dgm:pt modelId="{8C012851-CEE5-43EE-A3A3-37911F14844B}" type="pres">
      <dgm:prSet presAssocID="{59E51860-3E60-4551-9BDB-9ACF1B5939D4}" presName="compNode" presStyleCnt="0"/>
      <dgm:spPr/>
    </dgm:pt>
    <dgm:pt modelId="{88CBDD58-FBA5-4945-BE30-9966398BA141}" type="pres">
      <dgm:prSet presAssocID="{59E51860-3E60-4551-9BDB-9ACF1B5939D4}" presName="bgRect" presStyleLbl="bgShp" presStyleIdx="1" presStyleCnt="3"/>
      <dgm:spPr/>
    </dgm:pt>
    <dgm:pt modelId="{A649D9F2-46E4-4809-8552-EA1E13E5A8CA}" type="pres">
      <dgm:prSet presAssocID="{59E51860-3E60-4551-9BDB-9ACF1B5939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521D8FDF-CA4B-4515-865A-848B97AF2EC8}" type="pres">
      <dgm:prSet presAssocID="{59E51860-3E60-4551-9BDB-9ACF1B5939D4}" presName="spaceRect" presStyleCnt="0"/>
      <dgm:spPr/>
    </dgm:pt>
    <dgm:pt modelId="{385BB308-F8C8-437F-876C-1E6575FB89C5}" type="pres">
      <dgm:prSet presAssocID="{59E51860-3E60-4551-9BDB-9ACF1B5939D4}" presName="parTx" presStyleLbl="revTx" presStyleIdx="1" presStyleCnt="3">
        <dgm:presLayoutVars>
          <dgm:chMax val="0"/>
          <dgm:chPref val="0"/>
        </dgm:presLayoutVars>
      </dgm:prSet>
      <dgm:spPr/>
    </dgm:pt>
    <dgm:pt modelId="{73F1F05E-AC7F-499E-9E54-0BC1049869E4}" type="pres">
      <dgm:prSet presAssocID="{658705BC-1758-4384-B741-8018121A78A0}" presName="sibTrans" presStyleCnt="0"/>
      <dgm:spPr/>
    </dgm:pt>
    <dgm:pt modelId="{A370A5B2-42CC-4F0F-88CE-FEC421170A55}" type="pres">
      <dgm:prSet presAssocID="{A6BBAE8C-95C6-4018-B124-21A831173199}" presName="compNode" presStyleCnt="0"/>
      <dgm:spPr/>
    </dgm:pt>
    <dgm:pt modelId="{87353510-94ED-4F43-A140-AE486714C63F}" type="pres">
      <dgm:prSet presAssocID="{A6BBAE8C-95C6-4018-B124-21A831173199}" presName="bgRect" presStyleLbl="bgShp" presStyleIdx="2" presStyleCnt="3"/>
      <dgm:spPr/>
    </dgm:pt>
    <dgm:pt modelId="{79C1F297-AD6A-4CED-BA1B-0E2295F6CEDD}" type="pres">
      <dgm:prSet presAssocID="{A6BBAE8C-95C6-4018-B124-21A8311731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7853D50F-6770-4446-9F74-31CEC77E3FF4}" type="pres">
      <dgm:prSet presAssocID="{A6BBAE8C-95C6-4018-B124-21A831173199}" presName="spaceRect" presStyleCnt="0"/>
      <dgm:spPr/>
    </dgm:pt>
    <dgm:pt modelId="{1DDB7B29-7907-4832-B58B-9346EAD7A123}" type="pres">
      <dgm:prSet presAssocID="{A6BBAE8C-95C6-4018-B124-21A831173199}" presName="parTx" presStyleLbl="revTx" presStyleIdx="2" presStyleCnt="3">
        <dgm:presLayoutVars>
          <dgm:chMax val="0"/>
          <dgm:chPref val="0"/>
        </dgm:presLayoutVars>
      </dgm:prSet>
      <dgm:spPr/>
    </dgm:pt>
  </dgm:ptLst>
  <dgm:cxnLst>
    <dgm:cxn modelId="{6E33CC0E-0ACC-436E-ADB3-7D0B7F034B68}" type="presOf" srcId="{D0125990-58B5-4A04-9774-EF414134ED0B}" destId="{BA4B3ACA-E4D5-4790-A7AC-70F17954D34D}" srcOrd="0" destOrd="0" presId="urn:microsoft.com/office/officeart/2018/2/layout/IconVerticalSolidList"/>
    <dgm:cxn modelId="{8AD27342-19DA-429D-8D4F-12F4A2ACCCD2}" srcId="{D0125990-58B5-4A04-9774-EF414134ED0B}" destId="{59E51860-3E60-4551-9BDB-9ACF1B5939D4}" srcOrd="1" destOrd="0" parTransId="{4E4BA8BC-2C83-48A4-9075-774B85087CBD}" sibTransId="{658705BC-1758-4384-B741-8018121A78A0}"/>
    <dgm:cxn modelId="{F42BF86C-1578-46C3-8FE3-A70C0F4808C2}" srcId="{D0125990-58B5-4A04-9774-EF414134ED0B}" destId="{A6BBAE8C-95C6-4018-B124-21A831173199}" srcOrd="2" destOrd="0" parTransId="{7C49071A-D0E1-46FF-BDBB-52AB073F2F43}" sibTransId="{A8F25CF4-40C8-44C7-9C8B-76ABA73C6318}"/>
    <dgm:cxn modelId="{951C6853-D335-9243-954D-8CB8DB771F59}" type="presOf" srcId="{0B7EF197-A13B-426D-8D4B-EAC89F2D6DD3}" destId="{30CF587D-D430-4AA7-AD47-ABEA7A34ADAC}" srcOrd="0" destOrd="0" presId="urn:microsoft.com/office/officeart/2018/2/layout/IconVerticalSolidList"/>
    <dgm:cxn modelId="{8A88BB88-F20D-A641-B8DF-0E2DEA4414F0}" type="presOf" srcId="{A6BBAE8C-95C6-4018-B124-21A831173199}" destId="{1DDB7B29-7907-4832-B58B-9346EAD7A123}" srcOrd="0" destOrd="0" presId="urn:microsoft.com/office/officeart/2018/2/layout/IconVerticalSolidList"/>
    <dgm:cxn modelId="{7FBEAECB-1422-DA4A-8D75-DDECE70DBF76}" type="presOf" srcId="{59E51860-3E60-4551-9BDB-9ACF1B5939D4}" destId="{385BB308-F8C8-437F-876C-1E6575FB89C5}" srcOrd="0" destOrd="0" presId="urn:microsoft.com/office/officeart/2018/2/layout/IconVerticalSolidList"/>
    <dgm:cxn modelId="{6CDDE9F6-24BB-4582-A6E2-F07C3258E070}" srcId="{D0125990-58B5-4A04-9774-EF414134ED0B}" destId="{0B7EF197-A13B-426D-8D4B-EAC89F2D6DD3}" srcOrd="0" destOrd="0" parTransId="{78F29139-9450-4DAF-9007-5ECCD5068467}" sibTransId="{CF80F749-437A-4090-807E-AEF1954D0B85}"/>
    <dgm:cxn modelId="{5D165A57-AD8F-7C4B-8566-064CC7982769}" type="presParOf" srcId="{BA4B3ACA-E4D5-4790-A7AC-70F17954D34D}" destId="{3CFF1CC6-51E3-4D7A-956F-57CDEEBE79D0}" srcOrd="0" destOrd="0" presId="urn:microsoft.com/office/officeart/2018/2/layout/IconVerticalSolidList"/>
    <dgm:cxn modelId="{8AB44384-D97D-7F44-8BA4-14E99AACB240}" type="presParOf" srcId="{3CFF1CC6-51E3-4D7A-956F-57CDEEBE79D0}" destId="{22A6573D-A973-4C63-89B3-C45D752631D8}" srcOrd="0" destOrd="0" presId="urn:microsoft.com/office/officeart/2018/2/layout/IconVerticalSolidList"/>
    <dgm:cxn modelId="{883E4F0C-BE72-614E-92B7-DE08266C1A85}" type="presParOf" srcId="{3CFF1CC6-51E3-4D7A-956F-57CDEEBE79D0}" destId="{CE149510-1D10-40B6-85EB-78ED7A3B5DFD}" srcOrd="1" destOrd="0" presId="urn:microsoft.com/office/officeart/2018/2/layout/IconVerticalSolidList"/>
    <dgm:cxn modelId="{3D3854FE-AD2C-1D40-9A0D-F8C23F6B5B07}" type="presParOf" srcId="{3CFF1CC6-51E3-4D7A-956F-57CDEEBE79D0}" destId="{59355D66-BCBE-4B4C-9B02-619314CB0D1E}" srcOrd="2" destOrd="0" presId="urn:microsoft.com/office/officeart/2018/2/layout/IconVerticalSolidList"/>
    <dgm:cxn modelId="{7990F1F4-2FF7-CE46-AAFC-0EAC29ED424D}" type="presParOf" srcId="{3CFF1CC6-51E3-4D7A-956F-57CDEEBE79D0}" destId="{30CF587D-D430-4AA7-AD47-ABEA7A34ADAC}" srcOrd="3" destOrd="0" presId="urn:microsoft.com/office/officeart/2018/2/layout/IconVerticalSolidList"/>
    <dgm:cxn modelId="{056091BD-191C-E446-8B2A-FC85CF26D54D}" type="presParOf" srcId="{BA4B3ACA-E4D5-4790-A7AC-70F17954D34D}" destId="{9A4A4459-8194-A440-BBBC-88BCE77A128F}" srcOrd="1" destOrd="0" presId="urn:microsoft.com/office/officeart/2018/2/layout/IconVerticalSolidList"/>
    <dgm:cxn modelId="{F653F677-97DC-DB4E-8895-55A9E605AAE6}" type="presParOf" srcId="{BA4B3ACA-E4D5-4790-A7AC-70F17954D34D}" destId="{8C012851-CEE5-43EE-A3A3-37911F14844B}" srcOrd="2" destOrd="0" presId="urn:microsoft.com/office/officeart/2018/2/layout/IconVerticalSolidList"/>
    <dgm:cxn modelId="{EB8D5D25-D6BB-444B-A31A-CFF17289E77B}" type="presParOf" srcId="{8C012851-CEE5-43EE-A3A3-37911F14844B}" destId="{88CBDD58-FBA5-4945-BE30-9966398BA141}" srcOrd="0" destOrd="0" presId="urn:microsoft.com/office/officeart/2018/2/layout/IconVerticalSolidList"/>
    <dgm:cxn modelId="{572C1BE7-03F7-9A4A-BC6D-B35CA0C226EA}" type="presParOf" srcId="{8C012851-CEE5-43EE-A3A3-37911F14844B}" destId="{A649D9F2-46E4-4809-8552-EA1E13E5A8CA}" srcOrd="1" destOrd="0" presId="urn:microsoft.com/office/officeart/2018/2/layout/IconVerticalSolidList"/>
    <dgm:cxn modelId="{1148C3D9-E318-7C4C-B242-4C1451711485}" type="presParOf" srcId="{8C012851-CEE5-43EE-A3A3-37911F14844B}" destId="{521D8FDF-CA4B-4515-865A-848B97AF2EC8}" srcOrd="2" destOrd="0" presId="urn:microsoft.com/office/officeart/2018/2/layout/IconVerticalSolidList"/>
    <dgm:cxn modelId="{3EE4AE3B-5AA0-6D43-80DC-DF849C193854}" type="presParOf" srcId="{8C012851-CEE5-43EE-A3A3-37911F14844B}" destId="{385BB308-F8C8-437F-876C-1E6575FB89C5}" srcOrd="3" destOrd="0" presId="urn:microsoft.com/office/officeart/2018/2/layout/IconVerticalSolidList"/>
    <dgm:cxn modelId="{B9EBBD72-1705-EF4F-B888-DB15DBA7283D}" type="presParOf" srcId="{BA4B3ACA-E4D5-4790-A7AC-70F17954D34D}" destId="{73F1F05E-AC7F-499E-9E54-0BC1049869E4}" srcOrd="3" destOrd="0" presId="urn:microsoft.com/office/officeart/2018/2/layout/IconVerticalSolidList"/>
    <dgm:cxn modelId="{C60BA19E-4A94-4F47-A95C-723AE6A37310}" type="presParOf" srcId="{BA4B3ACA-E4D5-4790-A7AC-70F17954D34D}" destId="{A370A5B2-42CC-4F0F-88CE-FEC421170A55}" srcOrd="4" destOrd="0" presId="urn:microsoft.com/office/officeart/2018/2/layout/IconVerticalSolidList"/>
    <dgm:cxn modelId="{2B96E879-1195-3F45-91B7-BE57FCF88822}" type="presParOf" srcId="{A370A5B2-42CC-4F0F-88CE-FEC421170A55}" destId="{87353510-94ED-4F43-A140-AE486714C63F}" srcOrd="0" destOrd="0" presId="urn:microsoft.com/office/officeart/2018/2/layout/IconVerticalSolidList"/>
    <dgm:cxn modelId="{8E4893F8-68BC-024A-B4AE-820C9F410537}" type="presParOf" srcId="{A370A5B2-42CC-4F0F-88CE-FEC421170A55}" destId="{79C1F297-AD6A-4CED-BA1B-0E2295F6CEDD}" srcOrd="1" destOrd="0" presId="urn:microsoft.com/office/officeart/2018/2/layout/IconVerticalSolidList"/>
    <dgm:cxn modelId="{B8432D62-1C57-7B47-A940-559FAABF74CF}" type="presParOf" srcId="{A370A5B2-42CC-4F0F-88CE-FEC421170A55}" destId="{7853D50F-6770-4446-9F74-31CEC77E3FF4}" srcOrd="2" destOrd="0" presId="urn:microsoft.com/office/officeart/2018/2/layout/IconVerticalSolidList"/>
    <dgm:cxn modelId="{42196861-CC23-2B42-95A7-384BCAA57F30}" type="presParOf" srcId="{A370A5B2-42CC-4F0F-88CE-FEC421170A55}" destId="{1DDB7B29-7907-4832-B58B-9346EAD7A12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13D2F-717F-4484-81A1-8BDD5B918ABD}"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C3ACF4B1-C859-429E-9117-2C1426C31C4E}">
      <dgm:prSet/>
      <dgm:spPr/>
      <dgm:t>
        <a:bodyPr/>
        <a:lstStyle/>
        <a:p>
          <a:r>
            <a:rPr lang="en-US"/>
            <a:t>MVVM Architecture</a:t>
          </a:r>
        </a:p>
      </dgm:t>
    </dgm:pt>
    <dgm:pt modelId="{7B392960-601D-452E-BA59-07514F855D25}" type="parTrans" cxnId="{6A553F82-6967-4CAB-BEC0-A60AF1E5DE60}">
      <dgm:prSet/>
      <dgm:spPr/>
      <dgm:t>
        <a:bodyPr/>
        <a:lstStyle/>
        <a:p>
          <a:endParaRPr lang="en-US"/>
        </a:p>
      </dgm:t>
    </dgm:pt>
    <dgm:pt modelId="{C7542B00-856C-482F-8986-E024FEC69B4E}" type="sibTrans" cxnId="{6A553F82-6967-4CAB-BEC0-A60AF1E5DE60}">
      <dgm:prSet/>
      <dgm:spPr/>
      <dgm:t>
        <a:bodyPr/>
        <a:lstStyle/>
        <a:p>
          <a:endParaRPr lang="en-US"/>
        </a:p>
      </dgm:t>
    </dgm:pt>
    <dgm:pt modelId="{513EADC4-2A66-4726-BD9E-5E02F07A8323}">
      <dgm:prSet/>
      <dgm:spPr/>
      <dgm:t>
        <a:bodyPr/>
        <a:lstStyle/>
        <a:p>
          <a:r>
            <a:rPr lang="en-US"/>
            <a:t>Limit on Firebase Realtime Database Reads</a:t>
          </a:r>
        </a:p>
      </dgm:t>
    </dgm:pt>
    <dgm:pt modelId="{974E009B-2830-4D2C-85BC-ED9B0555DD90}" type="parTrans" cxnId="{BD1C8544-1454-4A97-91F6-32E4B98C63DF}">
      <dgm:prSet/>
      <dgm:spPr/>
      <dgm:t>
        <a:bodyPr/>
        <a:lstStyle/>
        <a:p>
          <a:endParaRPr lang="en-US"/>
        </a:p>
      </dgm:t>
    </dgm:pt>
    <dgm:pt modelId="{F53AD60E-11D6-4FB3-BA3F-DA904B742D71}" type="sibTrans" cxnId="{BD1C8544-1454-4A97-91F6-32E4B98C63DF}">
      <dgm:prSet/>
      <dgm:spPr/>
      <dgm:t>
        <a:bodyPr/>
        <a:lstStyle/>
        <a:p>
          <a:endParaRPr lang="en-US"/>
        </a:p>
      </dgm:t>
    </dgm:pt>
    <dgm:pt modelId="{FB7F57E9-DD54-439E-B60C-70EE78F4C2D7}" type="pres">
      <dgm:prSet presAssocID="{D5E13D2F-717F-4484-81A1-8BDD5B918ABD}" presName="diagram" presStyleCnt="0">
        <dgm:presLayoutVars>
          <dgm:dir/>
          <dgm:resizeHandles val="exact"/>
        </dgm:presLayoutVars>
      </dgm:prSet>
      <dgm:spPr/>
    </dgm:pt>
    <dgm:pt modelId="{9E4C4CAF-4FA8-4FEA-9EE5-193E606D5732}" type="pres">
      <dgm:prSet presAssocID="{C3ACF4B1-C859-429E-9117-2C1426C31C4E}" presName="node" presStyleLbl="node1" presStyleIdx="0" presStyleCnt="2">
        <dgm:presLayoutVars>
          <dgm:bulletEnabled val="1"/>
        </dgm:presLayoutVars>
      </dgm:prSet>
      <dgm:spPr/>
    </dgm:pt>
    <dgm:pt modelId="{38D15ADE-D1F6-41FC-9BE0-BFA6F4380EBA}" type="pres">
      <dgm:prSet presAssocID="{C7542B00-856C-482F-8986-E024FEC69B4E}" presName="sibTrans" presStyleCnt="0"/>
      <dgm:spPr/>
    </dgm:pt>
    <dgm:pt modelId="{E7C985BD-7ABA-424C-89F7-174FC16937F5}" type="pres">
      <dgm:prSet presAssocID="{513EADC4-2A66-4726-BD9E-5E02F07A8323}" presName="node" presStyleLbl="node1" presStyleIdx="1" presStyleCnt="2">
        <dgm:presLayoutVars>
          <dgm:bulletEnabled val="1"/>
        </dgm:presLayoutVars>
      </dgm:prSet>
      <dgm:spPr/>
    </dgm:pt>
  </dgm:ptLst>
  <dgm:cxnLst>
    <dgm:cxn modelId="{BD1C8544-1454-4A97-91F6-32E4B98C63DF}" srcId="{D5E13D2F-717F-4484-81A1-8BDD5B918ABD}" destId="{513EADC4-2A66-4726-BD9E-5E02F07A8323}" srcOrd="1" destOrd="0" parTransId="{974E009B-2830-4D2C-85BC-ED9B0555DD90}" sibTransId="{F53AD60E-11D6-4FB3-BA3F-DA904B742D71}"/>
    <dgm:cxn modelId="{6A553F82-6967-4CAB-BEC0-A60AF1E5DE60}" srcId="{D5E13D2F-717F-4484-81A1-8BDD5B918ABD}" destId="{C3ACF4B1-C859-429E-9117-2C1426C31C4E}" srcOrd="0" destOrd="0" parTransId="{7B392960-601D-452E-BA59-07514F855D25}" sibTransId="{C7542B00-856C-482F-8986-E024FEC69B4E}"/>
    <dgm:cxn modelId="{FD13F5C5-B3EC-498D-AF5F-9EF9A4288074}" type="presOf" srcId="{513EADC4-2A66-4726-BD9E-5E02F07A8323}" destId="{E7C985BD-7ABA-424C-89F7-174FC16937F5}" srcOrd="0" destOrd="0" presId="urn:microsoft.com/office/officeart/2005/8/layout/default"/>
    <dgm:cxn modelId="{4ACCAEE2-4AB6-4F0A-ABB5-2F153B825852}" type="presOf" srcId="{C3ACF4B1-C859-429E-9117-2C1426C31C4E}" destId="{9E4C4CAF-4FA8-4FEA-9EE5-193E606D5732}" srcOrd="0" destOrd="0" presId="urn:microsoft.com/office/officeart/2005/8/layout/default"/>
    <dgm:cxn modelId="{55832FE5-DDA5-4E19-9C81-B7566A4D7C73}" type="presOf" srcId="{D5E13D2F-717F-4484-81A1-8BDD5B918ABD}" destId="{FB7F57E9-DD54-439E-B60C-70EE78F4C2D7}" srcOrd="0" destOrd="0" presId="urn:microsoft.com/office/officeart/2005/8/layout/default"/>
    <dgm:cxn modelId="{EA16C8F2-0D6C-4F54-8B7B-253B8B87B4B7}" type="presParOf" srcId="{FB7F57E9-DD54-439E-B60C-70EE78F4C2D7}" destId="{9E4C4CAF-4FA8-4FEA-9EE5-193E606D5732}" srcOrd="0" destOrd="0" presId="urn:microsoft.com/office/officeart/2005/8/layout/default"/>
    <dgm:cxn modelId="{27BA9DA7-EFC0-4CC2-87BB-A06E9331C18A}" type="presParOf" srcId="{FB7F57E9-DD54-439E-B60C-70EE78F4C2D7}" destId="{38D15ADE-D1F6-41FC-9BE0-BFA6F4380EBA}" srcOrd="1" destOrd="0" presId="urn:microsoft.com/office/officeart/2005/8/layout/default"/>
    <dgm:cxn modelId="{10414B8C-72D3-4399-BC67-B9FF4FF23668}" type="presParOf" srcId="{FB7F57E9-DD54-439E-B60C-70EE78F4C2D7}" destId="{E7C985BD-7ABA-424C-89F7-174FC16937F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C9C496-7D05-4E36-A65A-42AEC1D1493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A4CB841-F207-43B5-AD0F-B8A2B62A6ADA}">
      <dgm:prSet/>
      <dgm:spPr/>
      <dgm:t>
        <a:bodyPr/>
        <a:lstStyle/>
        <a:p>
          <a:pPr>
            <a:lnSpc>
              <a:spcPct val="100000"/>
            </a:lnSpc>
            <a:defRPr cap="all"/>
          </a:pPr>
          <a:r>
            <a:rPr lang="en-US"/>
            <a:t>User Registration</a:t>
          </a:r>
        </a:p>
      </dgm:t>
    </dgm:pt>
    <dgm:pt modelId="{12DAB2E8-DAD6-4565-969A-B3572C03AF3A}" type="parTrans" cxnId="{DC3DDF26-23EC-4738-9417-2C3BFC05E66F}">
      <dgm:prSet/>
      <dgm:spPr/>
      <dgm:t>
        <a:bodyPr/>
        <a:lstStyle/>
        <a:p>
          <a:endParaRPr lang="en-US"/>
        </a:p>
      </dgm:t>
    </dgm:pt>
    <dgm:pt modelId="{64EB6008-EC68-4423-BA69-25758FBA3CB5}" type="sibTrans" cxnId="{DC3DDF26-23EC-4738-9417-2C3BFC05E66F}">
      <dgm:prSet/>
      <dgm:spPr/>
      <dgm:t>
        <a:bodyPr/>
        <a:lstStyle/>
        <a:p>
          <a:endParaRPr lang="en-US"/>
        </a:p>
      </dgm:t>
    </dgm:pt>
    <dgm:pt modelId="{ED44C400-10BB-4857-A762-BD0DD7BDA020}">
      <dgm:prSet/>
      <dgm:spPr/>
      <dgm:t>
        <a:bodyPr/>
        <a:lstStyle/>
        <a:p>
          <a:pPr>
            <a:lnSpc>
              <a:spcPct val="100000"/>
            </a:lnSpc>
            <a:defRPr cap="all"/>
          </a:pPr>
          <a:r>
            <a:rPr lang="en-US"/>
            <a:t>User LOGIN</a:t>
          </a:r>
        </a:p>
      </dgm:t>
    </dgm:pt>
    <dgm:pt modelId="{D6C866BA-3343-4611-A078-C44292D49188}" type="parTrans" cxnId="{0816B1C0-18C8-4A30-9898-F759F80F456F}">
      <dgm:prSet/>
      <dgm:spPr/>
      <dgm:t>
        <a:bodyPr/>
        <a:lstStyle/>
        <a:p>
          <a:endParaRPr lang="en-US"/>
        </a:p>
      </dgm:t>
    </dgm:pt>
    <dgm:pt modelId="{A670B67B-203E-4281-915F-521885981482}" type="sibTrans" cxnId="{0816B1C0-18C8-4A30-9898-F759F80F456F}">
      <dgm:prSet/>
      <dgm:spPr/>
      <dgm:t>
        <a:bodyPr/>
        <a:lstStyle/>
        <a:p>
          <a:endParaRPr lang="en-US"/>
        </a:p>
      </dgm:t>
    </dgm:pt>
    <dgm:pt modelId="{61067FBA-03A6-4755-94F2-F3D0DC38C4B8}">
      <dgm:prSet/>
      <dgm:spPr/>
      <dgm:t>
        <a:bodyPr/>
        <a:lstStyle/>
        <a:p>
          <a:pPr>
            <a:lnSpc>
              <a:spcPct val="100000"/>
            </a:lnSpc>
            <a:defRPr cap="all"/>
          </a:pPr>
          <a:r>
            <a:rPr lang="en-US"/>
            <a:t>Post on Subscribed Class Forum</a:t>
          </a:r>
        </a:p>
      </dgm:t>
    </dgm:pt>
    <dgm:pt modelId="{B275AC63-9AA8-4D13-9A26-3687F98F1DA3}" type="parTrans" cxnId="{E01DD7D6-61E7-4BF9-819C-6D9FE6DA24A9}">
      <dgm:prSet/>
      <dgm:spPr/>
      <dgm:t>
        <a:bodyPr/>
        <a:lstStyle/>
        <a:p>
          <a:endParaRPr lang="en-US"/>
        </a:p>
      </dgm:t>
    </dgm:pt>
    <dgm:pt modelId="{D48381F4-6179-4C33-ABCC-5F82C2DE10F5}" type="sibTrans" cxnId="{E01DD7D6-61E7-4BF9-819C-6D9FE6DA24A9}">
      <dgm:prSet/>
      <dgm:spPr/>
      <dgm:t>
        <a:bodyPr/>
        <a:lstStyle/>
        <a:p>
          <a:endParaRPr lang="en-US"/>
        </a:p>
      </dgm:t>
    </dgm:pt>
    <dgm:pt modelId="{B256A7A6-F4C0-4A3E-8938-2D00A43950C3}">
      <dgm:prSet/>
      <dgm:spPr/>
      <dgm:t>
        <a:bodyPr/>
        <a:lstStyle/>
        <a:p>
          <a:pPr>
            <a:lnSpc>
              <a:spcPct val="100000"/>
            </a:lnSpc>
            <a:defRPr cap="all"/>
          </a:pPr>
          <a:r>
            <a:rPr lang="en-US"/>
            <a:t>Comment on Subscribed Class Forum</a:t>
          </a:r>
        </a:p>
      </dgm:t>
    </dgm:pt>
    <dgm:pt modelId="{E756CE44-1F5E-4188-A42B-3E4405859059}" type="parTrans" cxnId="{CB7A5131-6E60-4DFD-BFDB-59A19BB4332E}">
      <dgm:prSet/>
      <dgm:spPr/>
      <dgm:t>
        <a:bodyPr/>
        <a:lstStyle/>
        <a:p>
          <a:endParaRPr lang="en-US"/>
        </a:p>
      </dgm:t>
    </dgm:pt>
    <dgm:pt modelId="{B2355F53-C4B8-4468-A4E4-3F61D99F04EF}" type="sibTrans" cxnId="{CB7A5131-6E60-4DFD-BFDB-59A19BB4332E}">
      <dgm:prSet/>
      <dgm:spPr/>
      <dgm:t>
        <a:bodyPr/>
        <a:lstStyle/>
        <a:p>
          <a:endParaRPr lang="en-US"/>
        </a:p>
      </dgm:t>
    </dgm:pt>
    <dgm:pt modelId="{99078041-F83E-49A1-83AA-BA4935DC2BB2}">
      <dgm:prSet/>
      <dgm:spPr/>
      <dgm:t>
        <a:bodyPr/>
        <a:lstStyle/>
        <a:p>
          <a:pPr>
            <a:lnSpc>
              <a:spcPct val="100000"/>
            </a:lnSpc>
            <a:defRPr cap="all"/>
          </a:pPr>
          <a:r>
            <a:rPr lang="en-US"/>
            <a:t>Unsubscribe to Class Forum</a:t>
          </a:r>
        </a:p>
      </dgm:t>
    </dgm:pt>
    <dgm:pt modelId="{3BA2C96E-9D60-4CAB-AAFD-9FBFC06380AC}" type="parTrans" cxnId="{1026D17C-FE53-466D-B840-FB3D5E461553}">
      <dgm:prSet/>
      <dgm:spPr/>
      <dgm:t>
        <a:bodyPr/>
        <a:lstStyle/>
        <a:p>
          <a:endParaRPr lang="en-US"/>
        </a:p>
      </dgm:t>
    </dgm:pt>
    <dgm:pt modelId="{7AB352E1-804F-47E6-8AB9-8DBEEA7E26F7}" type="sibTrans" cxnId="{1026D17C-FE53-466D-B840-FB3D5E461553}">
      <dgm:prSet/>
      <dgm:spPr/>
      <dgm:t>
        <a:bodyPr/>
        <a:lstStyle/>
        <a:p>
          <a:endParaRPr lang="en-US"/>
        </a:p>
      </dgm:t>
    </dgm:pt>
    <dgm:pt modelId="{F321B525-1B42-4654-AD70-5FAE434FBCE9}" type="pres">
      <dgm:prSet presAssocID="{80C9C496-7D05-4E36-A65A-42AEC1D14936}" presName="root" presStyleCnt="0">
        <dgm:presLayoutVars>
          <dgm:dir/>
          <dgm:resizeHandles val="exact"/>
        </dgm:presLayoutVars>
      </dgm:prSet>
      <dgm:spPr/>
    </dgm:pt>
    <dgm:pt modelId="{365EB650-35F4-470B-BE8F-F8AE19CB313B}" type="pres">
      <dgm:prSet presAssocID="{9A4CB841-F207-43B5-AD0F-B8A2B62A6ADA}" presName="compNode" presStyleCnt="0"/>
      <dgm:spPr/>
    </dgm:pt>
    <dgm:pt modelId="{AB344518-783A-4BAB-B5EA-469BA29DE120}" type="pres">
      <dgm:prSet presAssocID="{9A4CB841-F207-43B5-AD0F-B8A2B62A6ADA}" presName="iconBgRect" presStyleLbl="bgShp" presStyleIdx="0" presStyleCnt="5"/>
      <dgm:spPr/>
    </dgm:pt>
    <dgm:pt modelId="{5265670A-5838-4C05-902D-BA03410E9226}" type="pres">
      <dgm:prSet presAssocID="{9A4CB841-F207-43B5-AD0F-B8A2B62A6AD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2DF5B8FF-FD42-4869-A058-6C2255B2C80F}" type="pres">
      <dgm:prSet presAssocID="{9A4CB841-F207-43B5-AD0F-B8A2B62A6ADA}" presName="spaceRect" presStyleCnt="0"/>
      <dgm:spPr/>
    </dgm:pt>
    <dgm:pt modelId="{70DDBCEE-025F-4694-8E28-3DAFB12B3A9E}" type="pres">
      <dgm:prSet presAssocID="{9A4CB841-F207-43B5-AD0F-B8A2B62A6ADA}" presName="textRect" presStyleLbl="revTx" presStyleIdx="0" presStyleCnt="5">
        <dgm:presLayoutVars>
          <dgm:chMax val="1"/>
          <dgm:chPref val="1"/>
        </dgm:presLayoutVars>
      </dgm:prSet>
      <dgm:spPr/>
    </dgm:pt>
    <dgm:pt modelId="{3412399B-B373-4B5C-8CF2-3CFE184457E1}" type="pres">
      <dgm:prSet presAssocID="{64EB6008-EC68-4423-BA69-25758FBA3CB5}" presName="sibTrans" presStyleCnt="0"/>
      <dgm:spPr/>
    </dgm:pt>
    <dgm:pt modelId="{5CF973F4-1CA0-4B60-BB56-14B8C5D612AE}" type="pres">
      <dgm:prSet presAssocID="{ED44C400-10BB-4857-A762-BD0DD7BDA020}" presName="compNode" presStyleCnt="0"/>
      <dgm:spPr/>
    </dgm:pt>
    <dgm:pt modelId="{466CCB63-047A-4ECD-8282-18C23D10B9DC}" type="pres">
      <dgm:prSet presAssocID="{ED44C400-10BB-4857-A762-BD0DD7BDA020}" presName="iconBgRect" presStyleLbl="bgShp" presStyleIdx="1" presStyleCnt="5"/>
      <dgm:spPr/>
    </dgm:pt>
    <dgm:pt modelId="{34BDC577-D398-4EB8-8EEB-1EA760C5546F}" type="pres">
      <dgm:prSet presAssocID="{ED44C400-10BB-4857-A762-BD0DD7BDA0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D210BE6-B202-420F-9E09-C5766D1BCEC8}" type="pres">
      <dgm:prSet presAssocID="{ED44C400-10BB-4857-A762-BD0DD7BDA020}" presName="spaceRect" presStyleCnt="0"/>
      <dgm:spPr/>
    </dgm:pt>
    <dgm:pt modelId="{68415876-9CE9-44AB-9282-73EFB740E901}" type="pres">
      <dgm:prSet presAssocID="{ED44C400-10BB-4857-A762-BD0DD7BDA020}" presName="textRect" presStyleLbl="revTx" presStyleIdx="1" presStyleCnt="5">
        <dgm:presLayoutVars>
          <dgm:chMax val="1"/>
          <dgm:chPref val="1"/>
        </dgm:presLayoutVars>
      </dgm:prSet>
      <dgm:spPr/>
    </dgm:pt>
    <dgm:pt modelId="{4293DC9D-0251-42DD-AA12-E4F1BD811560}" type="pres">
      <dgm:prSet presAssocID="{A670B67B-203E-4281-915F-521885981482}" presName="sibTrans" presStyleCnt="0"/>
      <dgm:spPr/>
    </dgm:pt>
    <dgm:pt modelId="{ECD9C36A-C17F-4028-A79B-25C4C89B202A}" type="pres">
      <dgm:prSet presAssocID="{61067FBA-03A6-4755-94F2-F3D0DC38C4B8}" presName="compNode" presStyleCnt="0"/>
      <dgm:spPr/>
    </dgm:pt>
    <dgm:pt modelId="{F7E8BABD-BE8A-4558-93E3-EC4909564F43}" type="pres">
      <dgm:prSet presAssocID="{61067FBA-03A6-4755-94F2-F3D0DC38C4B8}" presName="iconBgRect" presStyleLbl="bgShp" presStyleIdx="2" presStyleCnt="5"/>
      <dgm:spPr/>
    </dgm:pt>
    <dgm:pt modelId="{2C836BA9-2162-4FCF-B532-F7DD04B23BD7}" type="pres">
      <dgm:prSet presAssocID="{61067FBA-03A6-4755-94F2-F3D0DC38C4B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9ACB253-87FD-4ACD-9FC9-11F62407AFB9}" type="pres">
      <dgm:prSet presAssocID="{61067FBA-03A6-4755-94F2-F3D0DC38C4B8}" presName="spaceRect" presStyleCnt="0"/>
      <dgm:spPr/>
    </dgm:pt>
    <dgm:pt modelId="{D68A4F14-1501-4CB2-86EF-EFF9BEFBCACC}" type="pres">
      <dgm:prSet presAssocID="{61067FBA-03A6-4755-94F2-F3D0DC38C4B8}" presName="textRect" presStyleLbl="revTx" presStyleIdx="2" presStyleCnt="5">
        <dgm:presLayoutVars>
          <dgm:chMax val="1"/>
          <dgm:chPref val="1"/>
        </dgm:presLayoutVars>
      </dgm:prSet>
      <dgm:spPr/>
    </dgm:pt>
    <dgm:pt modelId="{EFF93441-9275-4DFB-AB1B-37B37A6B0A93}" type="pres">
      <dgm:prSet presAssocID="{D48381F4-6179-4C33-ABCC-5F82C2DE10F5}" presName="sibTrans" presStyleCnt="0"/>
      <dgm:spPr/>
    </dgm:pt>
    <dgm:pt modelId="{C0B2B604-B014-4F7A-9293-96DAB5903C22}" type="pres">
      <dgm:prSet presAssocID="{B256A7A6-F4C0-4A3E-8938-2D00A43950C3}" presName="compNode" presStyleCnt="0"/>
      <dgm:spPr/>
    </dgm:pt>
    <dgm:pt modelId="{CEDCC4E6-0382-4B8A-B8E9-E6AA2770EAAD}" type="pres">
      <dgm:prSet presAssocID="{B256A7A6-F4C0-4A3E-8938-2D00A43950C3}" presName="iconBgRect" presStyleLbl="bgShp" presStyleIdx="3" presStyleCnt="5" custLinFactNeighborY="7568"/>
      <dgm:spPr/>
    </dgm:pt>
    <dgm:pt modelId="{4D0E9078-033B-49DB-B8CE-88B4848BB6AE}" type="pres">
      <dgm:prSet presAssocID="{B256A7A6-F4C0-4A3E-8938-2D00A43950C3}" presName="iconRect" presStyleLbl="node1" presStyleIdx="3" presStyleCnt="5" custLinFactNeighborY="1319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E0829C6E-2806-4199-ABAE-3BDBF1A55347}" type="pres">
      <dgm:prSet presAssocID="{B256A7A6-F4C0-4A3E-8938-2D00A43950C3}" presName="spaceRect" presStyleCnt="0"/>
      <dgm:spPr/>
    </dgm:pt>
    <dgm:pt modelId="{CCDA943B-118E-442F-A6AD-45B687A41689}" type="pres">
      <dgm:prSet presAssocID="{B256A7A6-F4C0-4A3E-8938-2D00A43950C3}" presName="textRect" presStyleLbl="revTx" presStyleIdx="3" presStyleCnt="5" custLinFactNeighborY="11544">
        <dgm:presLayoutVars>
          <dgm:chMax val="1"/>
          <dgm:chPref val="1"/>
        </dgm:presLayoutVars>
      </dgm:prSet>
      <dgm:spPr/>
    </dgm:pt>
    <dgm:pt modelId="{A4EC8467-0E6E-4ED3-88A4-DD66351C0D1E}" type="pres">
      <dgm:prSet presAssocID="{B2355F53-C4B8-4468-A4E4-3F61D99F04EF}" presName="sibTrans" presStyleCnt="0"/>
      <dgm:spPr/>
    </dgm:pt>
    <dgm:pt modelId="{DB3FDB77-3720-4F07-9E89-3FDDCD74B941}" type="pres">
      <dgm:prSet presAssocID="{99078041-F83E-49A1-83AA-BA4935DC2BB2}" presName="compNode" presStyleCnt="0"/>
      <dgm:spPr/>
    </dgm:pt>
    <dgm:pt modelId="{76FFF623-E8F8-4101-A12E-C079AA3A3CC2}" type="pres">
      <dgm:prSet presAssocID="{99078041-F83E-49A1-83AA-BA4935DC2BB2}" presName="iconBgRect" presStyleLbl="bgShp" presStyleIdx="4" presStyleCnt="5" custLinFactNeighborY="7568"/>
      <dgm:spPr/>
    </dgm:pt>
    <dgm:pt modelId="{A179E4A3-0438-42C4-93CD-646B19489A6B}" type="pres">
      <dgm:prSet presAssocID="{99078041-F83E-49A1-83AA-BA4935DC2BB2}" presName="iconRect" presStyleLbl="node1" presStyleIdx="4" presStyleCnt="5" custLinFactNeighborY="1319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ecturer"/>
        </a:ext>
      </dgm:extLst>
    </dgm:pt>
    <dgm:pt modelId="{C3429C5A-2BD0-406D-9FA1-ACD6620AD5AF}" type="pres">
      <dgm:prSet presAssocID="{99078041-F83E-49A1-83AA-BA4935DC2BB2}" presName="spaceRect" presStyleCnt="0"/>
      <dgm:spPr/>
    </dgm:pt>
    <dgm:pt modelId="{D552BAF5-A451-4D81-99EA-7FF99EAC3B2A}" type="pres">
      <dgm:prSet presAssocID="{99078041-F83E-49A1-83AA-BA4935DC2BB2}" presName="textRect" presStyleLbl="revTx" presStyleIdx="4" presStyleCnt="5" custLinFactNeighborY="11544">
        <dgm:presLayoutVars>
          <dgm:chMax val="1"/>
          <dgm:chPref val="1"/>
        </dgm:presLayoutVars>
      </dgm:prSet>
      <dgm:spPr/>
    </dgm:pt>
  </dgm:ptLst>
  <dgm:cxnLst>
    <dgm:cxn modelId="{F365A51A-9CB2-471F-8AB3-C607C8BE3C8A}" type="presOf" srcId="{B256A7A6-F4C0-4A3E-8938-2D00A43950C3}" destId="{CCDA943B-118E-442F-A6AD-45B687A41689}" srcOrd="0" destOrd="0" presId="urn:microsoft.com/office/officeart/2018/5/layout/IconCircleLabelList"/>
    <dgm:cxn modelId="{7FF46B21-55C2-4D95-BAB8-B732AA82D2D2}" type="presOf" srcId="{61067FBA-03A6-4755-94F2-F3D0DC38C4B8}" destId="{D68A4F14-1501-4CB2-86EF-EFF9BEFBCACC}" srcOrd="0" destOrd="0" presId="urn:microsoft.com/office/officeart/2018/5/layout/IconCircleLabelList"/>
    <dgm:cxn modelId="{DC3DDF26-23EC-4738-9417-2C3BFC05E66F}" srcId="{80C9C496-7D05-4E36-A65A-42AEC1D14936}" destId="{9A4CB841-F207-43B5-AD0F-B8A2B62A6ADA}" srcOrd="0" destOrd="0" parTransId="{12DAB2E8-DAD6-4565-969A-B3572C03AF3A}" sibTransId="{64EB6008-EC68-4423-BA69-25758FBA3CB5}"/>
    <dgm:cxn modelId="{CB7A5131-6E60-4DFD-BFDB-59A19BB4332E}" srcId="{80C9C496-7D05-4E36-A65A-42AEC1D14936}" destId="{B256A7A6-F4C0-4A3E-8938-2D00A43950C3}" srcOrd="3" destOrd="0" parTransId="{E756CE44-1F5E-4188-A42B-3E4405859059}" sibTransId="{B2355F53-C4B8-4468-A4E4-3F61D99F04EF}"/>
    <dgm:cxn modelId="{C0B13B73-61DD-40DB-8525-462BF3FE3B6D}" type="presOf" srcId="{ED44C400-10BB-4857-A762-BD0DD7BDA020}" destId="{68415876-9CE9-44AB-9282-73EFB740E901}" srcOrd="0" destOrd="0" presId="urn:microsoft.com/office/officeart/2018/5/layout/IconCircleLabelList"/>
    <dgm:cxn modelId="{1026D17C-FE53-466D-B840-FB3D5E461553}" srcId="{80C9C496-7D05-4E36-A65A-42AEC1D14936}" destId="{99078041-F83E-49A1-83AA-BA4935DC2BB2}" srcOrd="4" destOrd="0" parTransId="{3BA2C96E-9D60-4CAB-AAFD-9FBFC06380AC}" sibTransId="{7AB352E1-804F-47E6-8AB9-8DBEEA7E26F7}"/>
    <dgm:cxn modelId="{0816B1C0-18C8-4A30-9898-F759F80F456F}" srcId="{80C9C496-7D05-4E36-A65A-42AEC1D14936}" destId="{ED44C400-10BB-4857-A762-BD0DD7BDA020}" srcOrd="1" destOrd="0" parTransId="{D6C866BA-3343-4611-A078-C44292D49188}" sibTransId="{A670B67B-203E-4281-915F-521885981482}"/>
    <dgm:cxn modelId="{05C66DC2-FF66-49F3-95A7-4CECF66DE31B}" type="presOf" srcId="{80C9C496-7D05-4E36-A65A-42AEC1D14936}" destId="{F321B525-1B42-4654-AD70-5FAE434FBCE9}" srcOrd="0" destOrd="0" presId="urn:microsoft.com/office/officeart/2018/5/layout/IconCircleLabelList"/>
    <dgm:cxn modelId="{F7F295D3-9C82-4247-B221-751E083FBBF5}" type="presOf" srcId="{99078041-F83E-49A1-83AA-BA4935DC2BB2}" destId="{D552BAF5-A451-4D81-99EA-7FF99EAC3B2A}" srcOrd="0" destOrd="0" presId="urn:microsoft.com/office/officeart/2018/5/layout/IconCircleLabelList"/>
    <dgm:cxn modelId="{E01DD7D6-61E7-4BF9-819C-6D9FE6DA24A9}" srcId="{80C9C496-7D05-4E36-A65A-42AEC1D14936}" destId="{61067FBA-03A6-4755-94F2-F3D0DC38C4B8}" srcOrd="2" destOrd="0" parTransId="{B275AC63-9AA8-4D13-9A26-3687F98F1DA3}" sibTransId="{D48381F4-6179-4C33-ABCC-5F82C2DE10F5}"/>
    <dgm:cxn modelId="{0672CBE2-492F-4748-B67C-97501E4DB72D}" type="presOf" srcId="{9A4CB841-F207-43B5-AD0F-B8A2B62A6ADA}" destId="{70DDBCEE-025F-4694-8E28-3DAFB12B3A9E}" srcOrd="0" destOrd="0" presId="urn:microsoft.com/office/officeart/2018/5/layout/IconCircleLabelList"/>
    <dgm:cxn modelId="{4E71B7EB-BDF1-4F51-96B0-F0BCECE2C391}" type="presParOf" srcId="{F321B525-1B42-4654-AD70-5FAE434FBCE9}" destId="{365EB650-35F4-470B-BE8F-F8AE19CB313B}" srcOrd="0" destOrd="0" presId="urn:microsoft.com/office/officeart/2018/5/layout/IconCircleLabelList"/>
    <dgm:cxn modelId="{53B4DDB2-5F11-4A68-9A66-FD3C07D5977F}" type="presParOf" srcId="{365EB650-35F4-470B-BE8F-F8AE19CB313B}" destId="{AB344518-783A-4BAB-B5EA-469BA29DE120}" srcOrd="0" destOrd="0" presId="urn:microsoft.com/office/officeart/2018/5/layout/IconCircleLabelList"/>
    <dgm:cxn modelId="{E9594BAD-951B-43BD-9067-2C848A492DC0}" type="presParOf" srcId="{365EB650-35F4-470B-BE8F-F8AE19CB313B}" destId="{5265670A-5838-4C05-902D-BA03410E9226}" srcOrd="1" destOrd="0" presId="urn:microsoft.com/office/officeart/2018/5/layout/IconCircleLabelList"/>
    <dgm:cxn modelId="{909C079F-A07F-4080-A895-D46555A85E8D}" type="presParOf" srcId="{365EB650-35F4-470B-BE8F-F8AE19CB313B}" destId="{2DF5B8FF-FD42-4869-A058-6C2255B2C80F}" srcOrd="2" destOrd="0" presId="urn:microsoft.com/office/officeart/2018/5/layout/IconCircleLabelList"/>
    <dgm:cxn modelId="{982B2434-5541-46CD-B2F3-972F1C6152ED}" type="presParOf" srcId="{365EB650-35F4-470B-BE8F-F8AE19CB313B}" destId="{70DDBCEE-025F-4694-8E28-3DAFB12B3A9E}" srcOrd="3" destOrd="0" presId="urn:microsoft.com/office/officeart/2018/5/layout/IconCircleLabelList"/>
    <dgm:cxn modelId="{1E63EC35-6348-4274-9C68-0396EB95B16D}" type="presParOf" srcId="{F321B525-1B42-4654-AD70-5FAE434FBCE9}" destId="{3412399B-B373-4B5C-8CF2-3CFE184457E1}" srcOrd="1" destOrd="0" presId="urn:microsoft.com/office/officeart/2018/5/layout/IconCircleLabelList"/>
    <dgm:cxn modelId="{DD60B74B-8054-492B-A3D1-A861792C0113}" type="presParOf" srcId="{F321B525-1B42-4654-AD70-5FAE434FBCE9}" destId="{5CF973F4-1CA0-4B60-BB56-14B8C5D612AE}" srcOrd="2" destOrd="0" presId="urn:microsoft.com/office/officeart/2018/5/layout/IconCircleLabelList"/>
    <dgm:cxn modelId="{05218E8F-616E-4A1D-A3FA-49EAFCDA0902}" type="presParOf" srcId="{5CF973F4-1CA0-4B60-BB56-14B8C5D612AE}" destId="{466CCB63-047A-4ECD-8282-18C23D10B9DC}" srcOrd="0" destOrd="0" presId="urn:microsoft.com/office/officeart/2018/5/layout/IconCircleLabelList"/>
    <dgm:cxn modelId="{0FC6949F-99F6-4E89-8418-C30CFC324870}" type="presParOf" srcId="{5CF973F4-1CA0-4B60-BB56-14B8C5D612AE}" destId="{34BDC577-D398-4EB8-8EEB-1EA760C5546F}" srcOrd="1" destOrd="0" presId="urn:microsoft.com/office/officeart/2018/5/layout/IconCircleLabelList"/>
    <dgm:cxn modelId="{F9EF8ABC-CA89-46A9-93B6-414E76E356F9}" type="presParOf" srcId="{5CF973F4-1CA0-4B60-BB56-14B8C5D612AE}" destId="{8D210BE6-B202-420F-9E09-C5766D1BCEC8}" srcOrd="2" destOrd="0" presId="urn:microsoft.com/office/officeart/2018/5/layout/IconCircleLabelList"/>
    <dgm:cxn modelId="{338D1F1E-B2A6-4437-BF46-53E7CC87666D}" type="presParOf" srcId="{5CF973F4-1CA0-4B60-BB56-14B8C5D612AE}" destId="{68415876-9CE9-44AB-9282-73EFB740E901}" srcOrd="3" destOrd="0" presId="urn:microsoft.com/office/officeart/2018/5/layout/IconCircleLabelList"/>
    <dgm:cxn modelId="{D06C59D5-AB1F-40DB-9B4F-A77170128281}" type="presParOf" srcId="{F321B525-1B42-4654-AD70-5FAE434FBCE9}" destId="{4293DC9D-0251-42DD-AA12-E4F1BD811560}" srcOrd="3" destOrd="0" presId="urn:microsoft.com/office/officeart/2018/5/layout/IconCircleLabelList"/>
    <dgm:cxn modelId="{678170B1-5E95-4809-BBF5-57E617E1D25D}" type="presParOf" srcId="{F321B525-1B42-4654-AD70-5FAE434FBCE9}" destId="{ECD9C36A-C17F-4028-A79B-25C4C89B202A}" srcOrd="4" destOrd="0" presId="urn:microsoft.com/office/officeart/2018/5/layout/IconCircleLabelList"/>
    <dgm:cxn modelId="{9BC589F0-8210-4F7F-8B32-6A789B7D5364}" type="presParOf" srcId="{ECD9C36A-C17F-4028-A79B-25C4C89B202A}" destId="{F7E8BABD-BE8A-4558-93E3-EC4909564F43}" srcOrd="0" destOrd="0" presId="urn:microsoft.com/office/officeart/2018/5/layout/IconCircleLabelList"/>
    <dgm:cxn modelId="{FC27A6FD-6103-4695-926E-A3DB192BD4C4}" type="presParOf" srcId="{ECD9C36A-C17F-4028-A79B-25C4C89B202A}" destId="{2C836BA9-2162-4FCF-B532-F7DD04B23BD7}" srcOrd="1" destOrd="0" presId="urn:microsoft.com/office/officeart/2018/5/layout/IconCircleLabelList"/>
    <dgm:cxn modelId="{80C71B6D-AA6F-4C99-9256-61B69EBB03FE}" type="presParOf" srcId="{ECD9C36A-C17F-4028-A79B-25C4C89B202A}" destId="{09ACB253-87FD-4ACD-9FC9-11F62407AFB9}" srcOrd="2" destOrd="0" presId="urn:microsoft.com/office/officeart/2018/5/layout/IconCircleLabelList"/>
    <dgm:cxn modelId="{8C99C3BA-3DA6-4074-B6CB-E5DF194EDA16}" type="presParOf" srcId="{ECD9C36A-C17F-4028-A79B-25C4C89B202A}" destId="{D68A4F14-1501-4CB2-86EF-EFF9BEFBCACC}" srcOrd="3" destOrd="0" presId="urn:microsoft.com/office/officeart/2018/5/layout/IconCircleLabelList"/>
    <dgm:cxn modelId="{40D2BBD9-32CB-4207-A124-6132AC5E16BC}" type="presParOf" srcId="{F321B525-1B42-4654-AD70-5FAE434FBCE9}" destId="{EFF93441-9275-4DFB-AB1B-37B37A6B0A93}" srcOrd="5" destOrd="0" presId="urn:microsoft.com/office/officeart/2018/5/layout/IconCircleLabelList"/>
    <dgm:cxn modelId="{6A8C39F8-9075-4695-88C6-E392661C757F}" type="presParOf" srcId="{F321B525-1B42-4654-AD70-5FAE434FBCE9}" destId="{C0B2B604-B014-4F7A-9293-96DAB5903C22}" srcOrd="6" destOrd="0" presId="urn:microsoft.com/office/officeart/2018/5/layout/IconCircleLabelList"/>
    <dgm:cxn modelId="{7F1FFBEE-FFF4-442A-A609-FB8D2A5568EE}" type="presParOf" srcId="{C0B2B604-B014-4F7A-9293-96DAB5903C22}" destId="{CEDCC4E6-0382-4B8A-B8E9-E6AA2770EAAD}" srcOrd="0" destOrd="0" presId="urn:microsoft.com/office/officeart/2018/5/layout/IconCircleLabelList"/>
    <dgm:cxn modelId="{C2D2A548-2E5D-4223-AA15-85124BC29195}" type="presParOf" srcId="{C0B2B604-B014-4F7A-9293-96DAB5903C22}" destId="{4D0E9078-033B-49DB-B8CE-88B4848BB6AE}" srcOrd="1" destOrd="0" presId="urn:microsoft.com/office/officeart/2018/5/layout/IconCircleLabelList"/>
    <dgm:cxn modelId="{B42ABB5E-6641-402C-9251-352AFE2879D2}" type="presParOf" srcId="{C0B2B604-B014-4F7A-9293-96DAB5903C22}" destId="{E0829C6E-2806-4199-ABAE-3BDBF1A55347}" srcOrd="2" destOrd="0" presId="urn:microsoft.com/office/officeart/2018/5/layout/IconCircleLabelList"/>
    <dgm:cxn modelId="{65FD2D4B-917A-4D8C-ABEB-B36AB4343213}" type="presParOf" srcId="{C0B2B604-B014-4F7A-9293-96DAB5903C22}" destId="{CCDA943B-118E-442F-A6AD-45B687A41689}" srcOrd="3" destOrd="0" presId="urn:microsoft.com/office/officeart/2018/5/layout/IconCircleLabelList"/>
    <dgm:cxn modelId="{1426877C-F2D6-486B-875B-5621BA861092}" type="presParOf" srcId="{F321B525-1B42-4654-AD70-5FAE434FBCE9}" destId="{A4EC8467-0E6E-4ED3-88A4-DD66351C0D1E}" srcOrd="7" destOrd="0" presId="urn:microsoft.com/office/officeart/2018/5/layout/IconCircleLabelList"/>
    <dgm:cxn modelId="{3B804C1D-443A-428A-A87E-F4BEE00D2C25}" type="presParOf" srcId="{F321B525-1B42-4654-AD70-5FAE434FBCE9}" destId="{DB3FDB77-3720-4F07-9E89-3FDDCD74B941}" srcOrd="8" destOrd="0" presId="urn:microsoft.com/office/officeart/2018/5/layout/IconCircleLabelList"/>
    <dgm:cxn modelId="{8C86EA17-CD9F-4468-8F17-580E702C628E}" type="presParOf" srcId="{DB3FDB77-3720-4F07-9E89-3FDDCD74B941}" destId="{76FFF623-E8F8-4101-A12E-C079AA3A3CC2}" srcOrd="0" destOrd="0" presId="urn:microsoft.com/office/officeart/2018/5/layout/IconCircleLabelList"/>
    <dgm:cxn modelId="{FE86BB58-87C4-47BC-9CE6-DFB028843BBC}" type="presParOf" srcId="{DB3FDB77-3720-4F07-9E89-3FDDCD74B941}" destId="{A179E4A3-0438-42C4-93CD-646B19489A6B}" srcOrd="1" destOrd="0" presId="urn:microsoft.com/office/officeart/2018/5/layout/IconCircleLabelList"/>
    <dgm:cxn modelId="{085CA0FB-7490-4B87-AB19-EF1FD1DF1EE5}" type="presParOf" srcId="{DB3FDB77-3720-4F07-9E89-3FDDCD74B941}" destId="{C3429C5A-2BD0-406D-9FA1-ACD6620AD5AF}" srcOrd="2" destOrd="0" presId="urn:microsoft.com/office/officeart/2018/5/layout/IconCircleLabelList"/>
    <dgm:cxn modelId="{D7C41CED-B2CD-455B-A1B5-040B20E293DB}" type="presParOf" srcId="{DB3FDB77-3720-4F07-9E89-3FDDCD74B941}" destId="{D552BAF5-A451-4D81-99EA-7FF99EAC3B2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C8A6B9-EEEA-4D15-8863-1D5970ACAAD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EBBD4D7-2D81-40C5-A3C6-05756BDAB952}">
      <dgm:prSet/>
      <dgm:spPr/>
      <dgm:t>
        <a:bodyPr/>
        <a:lstStyle/>
        <a:p>
          <a:pPr>
            <a:lnSpc>
              <a:spcPct val="100000"/>
            </a:lnSpc>
            <a:defRPr cap="all"/>
          </a:pPr>
          <a:r>
            <a:rPr lang="en-US"/>
            <a:t>Performance</a:t>
          </a:r>
        </a:p>
      </dgm:t>
    </dgm:pt>
    <dgm:pt modelId="{F8740746-66FD-4D38-9899-197B1E889E45}" type="parTrans" cxnId="{68C73C24-6DB8-4A0C-A332-C2B1622FB483}">
      <dgm:prSet/>
      <dgm:spPr/>
      <dgm:t>
        <a:bodyPr/>
        <a:lstStyle/>
        <a:p>
          <a:endParaRPr lang="en-US"/>
        </a:p>
      </dgm:t>
    </dgm:pt>
    <dgm:pt modelId="{0A90D896-BF4B-4698-BFC2-5B59BF58B8A5}" type="sibTrans" cxnId="{68C73C24-6DB8-4A0C-A332-C2B1622FB483}">
      <dgm:prSet/>
      <dgm:spPr/>
      <dgm:t>
        <a:bodyPr/>
        <a:lstStyle/>
        <a:p>
          <a:endParaRPr lang="en-US"/>
        </a:p>
      </dgm:t>
    </dgm:pt>
    <dgm:pt modelId="{50CEE9FD-458F-4495-AA66-452685A17CC9}">
      <dgm:prSet/>
      <dgm:spPr/>
      <dgm:t>
        <a:bodyPr/>
        <a:lstStyle/>
        <a:p>
          <a:pPr>
            <a:lnSpc>
              <a:spcPct val="100000"/>
            </a:lnSpc>
            <a:defRPr cap="all"/>
          </a:pPr>
          <a:r>
            <a:rPr lang="en-US"/>
            <a:t>Maintainability</a:t>
          </a:r>
        </a:p>
      </dgm:t>
    </dgm:pt>
    <dgm:pt modelId="{6A30341D-710D-47C9-9E01-79E7FC868552}" type="parTrans" cxnId="{187F82C5-60F3-4A75-9FF5-8EBDBB52C25B}">
      <dgm:prSet/>
      <dgm:spPr/>
      <dgm:t>
        <a:bodyPr/>
        <a:lstStyle/>
        <a:p>
          <a:endParaRPr lang="en-US"/>
        </a:p>
      </dgm:t>
    </dgm:pt>
    <dgm:pt modelId="{2320B376-7F5C-4054-9C91-950C2655DA10}" type="sibTrans" cxnId="{187F82C5-60F3-4A75-9FF5-8EBDBB52C25B}">
      <dgm:prSet/>
      <dgm:spPr/>
      <dgm:t>
        <a:bodyPr/>
        <a:lstStyle/>
        <a:p>
          <a:endParaRPr lang="en-US"/>
        </a:p>
      </dgm:t>
    </dgm:pt>
    <dgm:pt modelId="{3E176E4A-6385-4A4D-8A3C-69FF4BBF2F81}">
      <dgm:prSet/>
      <dgm:spPr/>
      <dgm:t>
        <a:bodyPr/>
        <a:lstStyle/>
        <a:p>
          <a:pPr>
            <a:lnSpc>
              <a:spcPct val="100000"/>
            </a:lnSpc>
            <a:defRPr cap="all"/>
          </a:pPr>
          <a:r>
            <a:rPr lang="en-US"/>
            <a:t>Portability</a:t>
          </a:r>
        </a:p>
      </dgm:t>
    </dgm:pt>
    <dgm:pt modelId="{A92D0CE9-9C09-4A7D-AD88-61409BD626C6}" type="parTrans" cxnId="{05D92617-9489-4A47-AC13-BC459FF337C3}">
      <dgm:prSet/>
      <dgm:spPr/>
      <dgm:t>
        <a:bodyPr/>
        <a:lstStyle/>
        <a:p>
          <a:endParaRPr lang="en-US"/>
        </a:p>
      </dgm:t>
    </dgm:pt>
    <dgm:pt modelId="{E4F3E655-52E9-462F-911D-29352F98647C}" type="sibTrans" cxnId="{05D92617-9489-4A47-AC13-BC459FF337C3}">
      <dgm:prSet/>
      <dgm:spPr/>
      <dgm:t>
        <a:bodyPr/>
        <a:lstStyle/>
        <a:p>
          <a:endParaRPr lang="en-US"/>
        </a:p>
      </dgm:t>
    </dgm:pt>
    <dgm:pt modelId="{A58F7C41-21D1-4A52-B2A9-9A2B2ED60F81}" type="pres">
      <dgm:prSet presAssocID="{85C8A6B9-EEEA-4D15-8863-1D5970ACAAD0}" presName="root" presStyleCnt="0">
        <dgm:presLayoutVars>
          <dgm:dir/>
          <dgm:resizeHandles val="exact"/>
        </dgm:presLayoutVars>
      </dgm:prSet>
      <dgm:spPr/>
    </dgm:pt>
    <dgm:pt modelId="{B2AD6FCA-7929-4F02-A4A2-BFFDAA8A5217}" type="pres">
      <dgm:prSet presAssocID="{5EBBD4D7-2D81-40C5-A3C6-05756BDAB952}" presName="compNode" presStyleCnt="0"/>
      <dgm:spPr/>
    </dgm:pt>
    <dgm:pt modelId="{E7413ECE-746F-4B8F-9068-EA07E1815578}" type="pres">
      <dgm:prSet presAssocID="{5EBBD4D7-2D81-40C5-A3C6-05756BDAB952}" presName="iconBgRect" presStyleLbl="bgShp" presStyleIdx="0" presStyleCnt="3"/>
      <dgm:spPr/>
    </dgm:pt>
    <dgm:pt modelId="{AF7C2501-F3E4-4C57-8E66-0F5360D73D54}" type="pres">
      <dgm:prSet presAssocID="{5EBBD4D7-2D81-40C5-A3C6-05756BDAB9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C7D6F423-FBE3-4B0F-9F56-2FD1F09A1D45}" type="pres">
      <dgm:prSet presAssocID="{5EBBD4D7-2D81-40C5-A3C6-05756BDAB952}" presName="spaceRect" presStyleCnt="0"/>
      <dgm:spPr/>
    </dgm:pt>
    <dgm:pt modelId="{EA2D7F59-F5C1-4C3F-BC8B-E7356909C6C0}" type="pres">
      <dgm:prSet presAssocID="{5EBBD4D7-2D81-40C5-A3C6-05756BDAB952}" presName="textRect" presStyleLbl="revTx" presStyleIdx="0" presStyleCnt="3">
        <dgm:presLayoutVars>
          <dgm:chMax val="1"/>
          <dgm:chPref val="1"/>
        </dgm:presLayoutVars>
      </dgm:prSet>
      <dgm:spPr/>
    </dgm:pt>
    <dgm:pt modelId="{651FDEB0-1AF2-468E-A9C8-FF28E5DED2BB}" type="pres">
      <dgm:prSet presAssocID="{0A90D896-BF4B-4698-BFC2-5B59BF58B8A5}" presName="sibTrans" presStyleCnt="0"/>
      <dgm:spPr/>
    </dgm:pt>
    <dgm:pt modelId="{50657DCD-2A84-45E1-8351-B18F61A55C7F}" type="pres">
      <dgm:prSet presAssocID="{50CEE9FD-458F-4495-AA66-452685A17CC9}" presName="compNode" presStyleCnt="0"/>
      <dgm:spPr/>
    </dgm:pt>
    <dgm:pt modelId="{C967C11D-D35A-4258-8F8D-6CF49D52A13B}" type="pres">
      <dgm:prSet presAssocID="{50CEE9FD-458F-4495-AA66-452685A17CC9}" presName="iconBgRect" presStyleLbl="bgShp" presStyleIdx="1" presStyleCnt="3"/>
      <dgm:spPr/>
    </dgm:pt>
    <dgm:pt modelId="{575E9A57-A390-4B00-89E8-E0FC02E8CA3A}" type="pres">
      <dgm:prSet presAssocID="{50CEE9FD-458F-4495-AA66-452685A17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C44BEF83-9DCA-47FA-90DD-1A8F9AE41BE9}" type="pres">
      <dgm:prSet presAssocID="{50CEE9FD-458F-4495-AA66-452685A17CC9}" presName="spaceRect" presStyleCnt="0"/>
      <dgm:spPr/>
    </dgm:pt>
    <dgm:pt modelId="{5905DDE6-24A2-428B-900E-C60D95ECF147}" type="pres">
      <dgm:prSet presAssocID="{50CEE9FD-458F-4495-AA66-452685A17CC9}" presName="textRect" presStyleLbl="revTx" presStyleIdx="1" presStyleCnt="3">
        <dgm:presLayoutVars>
          <dgm:chMax val="1"/>
          <dgm:chPref val="1"/>
        </dgm:presLayoutVars>
      </dgm:prSet>
      <dgm:spPr/>
    </dgm:pt>
    <dgm:pt modelId="{A4079CB1-996C-4D24-A91D-DE14434206FA}" type="pres">
      <dgm:prSet presAssocID="{2320B376-7F5C-4054-9C91-950C2655DA10}" presName="sibTrans" presStyleCnt="0"/>
      <dgm:spPr/>
    </dgm:pt>
    <dgm:pt modelId="{3C7CABF6-2E38-43C7-BB07-8386B85733BE}" type="pres">
      <dgm:prSet presAssocID="{3E176E4A-6385-4A4D-8A3C-69FF4BBF2F81}" presName="compNode" presStyleCnt="0"/>
      <dgm:spPr/>
    </dgm:pt>
    <dgm:pt modelId="{B7A1CA5E-6909-40DA-B738-F3BCB04DE657}" type="pres">
      <dgm:prSet presAssocID="{3E176E4A-6385-4A4D-8A3C-69FF4BBF2F81}" presName="iconBgRect" presStyleLbl="bgShp" presStyleIdx="2" presStyleCnt="3"/>
      <dgm:spPr/>
    </dgm:pt>
    <dgm:pt modelId="{65EC174E-B9CE-4968-A087-E2C0A24F1D85}" type="pres">
      <dgm:prSet presAssocID="{3E176E4A-6385-4A4D-8A3C-69FF4BBF2F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aptop"/>
        </a:ext>
      </dgm:extLst>
    </dgm:pt>
    <dgm:pt modelId="{DAFB9F0A-C357-4555-A906-4890F3C3A640}" type="pres">
      <dgm:prSet presAssocID="{3E176E4A-6385-4A4D-8A3C-69FF4BBF2F81}" presName="spaceRect" presStyleCnt="0"/>
      <dgm:spPr/>
    </dgm:pt>
    <dgm:pt modelId="{0FDB4FFB-CB80-45A2-946D-B02645F30B0D}" type="pres">
      <dgm:prSet presAssocID="{3E176E4A-6385-4A4D-8A3C-69FF4BBF2F81}" presName="textRect" presStyleLbl="revTx" presStyleIdx="2" presStyleCnt="3">
        <dgm:presLayoutVars>
          <dgm:chMax val="1"/>
          <dgm:chPref val="1"/>
        </dgm:presLayoutVars>
      </dgm:prSet>
      <dgm:spPr/>
    </dgm:pt>
  </dgm:ptLst>
  <dgm:cxnLst>
    <dgm:cxn modelId="{05D92617-9489-4A47-AC13-BC459FF337C3}" srcId="{85C8A6B9-EEEA-4D15-8863-1D5970ACAAD0}" destId="{3E176E4A-6385-4A4D-8A3C-69FF4BBF2F81}" srcOrd="2" destOrd="0" parTransId="{A92D0CE9-9C09-4A7D-AD88-61409BD626C6}" sibTransId="{E4F3E655-52E9-462F-911D-29352F98647C}"/>
    <dgm:cxn modelId="{68C73C24-6DB8-4A0C-A332-C2B1622FB483}" srcId="{85C8A6B9-EEEA-4D15-8863-1D5970ACAAD0}" destId="{5EBBD4D7-2D81-40C5-A3C6-05756BDAB952}" srcOrd="0" destOrd="0" parTransId="{F8740746-66FD-4D38-9899-197B1E889E45}" sibTransId="{0A90D896-BF4B-4698-BFC2-5B59BF58B8A5}"/>
    <dgm:cxn modelId="{E6051733-A5DC-4108-B73E-9DB6FBEDEFDD}" type="presOf" srcId="{5EBBD4D7-2D81-40C5-A3C6-05756BDAB952}" destId="{EA2D7F59-F5C1-4C3F-BC8B-E7356909C6C0}" srcOrd="0" destOrd="0" presId="urn:microsoft.com/office/officeart/2018/5/layout/IconCircleLabelList"/>
    <dgm:cxn modelId="{A7F9B73A-993F-49A1-A3F5-568B5CE44DC7}" type="presOf" srcId="{50CEE9FD-458F-4495-AA66-452685A17CC9}" destId="{5905DDE6-24A2-428B-900E-C60D95ECF147}" srcOrd="0" destOrd="0" presId="urn:microsoft.com/office/officeart/2018/5/layout/IconCircleLabelList"/>
    <dgm:cxn modelId="{D6C4EC47-6C0D-49ED-8E47-5FE6108EEA0F}" type="presOf" srcId="{85C8A6B9-EEEA-4D15-8863-1D5970ACAAD0}" destId="{A58F7C41-21D1-4A52-B2A9-9A2B2ED60F81}" srcOrd="0" destOrd="0" presId="urn:microsoft.com/office/officeart/2018/5/layout/IconCircleLabelList"/>
    <dgm:cxn modelId="{6CC27CC2-190D-4F9C-BF7D-FE52FC281EFD}" type="presOf" srcId="{3E176E4A-6385-4A4D-8A3C-69FF4BBF2F81}" destId="{0FDB4FFB-CB80-45A2-946D-B02645F30B0D}" srcOrd="0" destOrd="0" presId="urn:microsoft.com/office/officeart/2018/5/layout/IconCircleLabelList"/>
    <dgm:cxn modelId="{187F82C5-60F3-4A75-9FF5-8EBDBB52C25B}" srcId="{85C8A6B9-EEEA-4D15-8863-1D5970ACAAD0}" destId="{50CEE9FD-458F-4495-AA66-452685A17CC9}" srcOrd="1" destOrd="0" parTransId="{6A30341D-710D-47C9-9E01-79E7FC868552}" sibTransId="{2320B376-7F5C-4054-9C91-950C2655DA10}"/>
    <dgm:cxn modelId="{DE95E928-87E6-4D06-A202-35BBC22007DE}" type="presParOf" srcId="{A58F7C41-21D1-4A52-B2A9-9A2B2ED60F81}" destId="{B2AD6FCA-7929-4F02-A4A2-BFFDAA8A5217}" srcOrd="0" destOrd="0" presId="urn:microsoft.com/office/officeart/2018/5/layout/IconCircleLabelList"/>
    <dgm:cxn modelId="{F0B16899-7960-45B3-82CB-EB3BFA5BA74B}" type="presParOf" srcId="{B2AD6FCA-7929-4F02-A4A2-BFFDAA8A5217}" destId="{E7413ECE-746F-4B8F-9068-EA07E1815578}" srcOrd="0" destOrd="0" presId="urn:microsoft.com/office/officeart/2018/5/layout/IconCircleLabelList"/>
    <dgm:cxn modelId="{B89B02DC-5398-4D31-8D6A-E4698D9B0F3E}" type="presParOf" srcId="{B2AD6FCA-7929-4F02-A4A2-BFFDAA8A5217}" destId="{AF7C2501-F3E4-4C57-8E66-0F5360D73D54}" srcOrd="1" destOrd="0" presId="urn:microsoft.com/office/officeart/2018/5/layout/IconCircleLabelList"/>
    <dgm:cxn modelId="{1AF36C66-A311-482E-8B35-D7E895D9D563}" type="presParOf" srcId="{B2AD6FCA-7929-4F02-A4A2-BFFDAA8A5217}" destId="{C7D6F423-FBE3-4B0F-9F56-2FD1F09A1D45}" srcOrd="2" destOrd="0" presId="urn:microsoft.com/office/officeart/2018/5/layout/IconCircleLabelList"/>
    <dgm:cxn modelId="{0A6C2E9A-F3B6-4399-85E1-9AC1F043587B}" type="presParOf" srcId="{B2AD6FCA-7929-4F02-A4A2-BFFDAA8A5217}" destId="{EA2D7F59-F5C1-4C3F-BC8B-E7356909C6C0}" srcOrd="3" destOrd="0" presId="urn:microsoft.com/office/officeart/2018/5/layout/IconCircleLabelList"/>
    <dgm:cxn modelId="{1A6AD697-16CB-4F90-A51C-A67F70946707}" type="presParOf" srcId="{A58F7C41-21D1-4A52-B2A9-9A2B2ED60F81}" destId="{651FDEB0-1AF2-468E-A9C8-FF28E5DED2BB}" srcOrd="1" destOrd="0" presId="urn:microsoft.com/office/officeart/2018/5/layout/IconCircleLabelList"/>
    <dgm:cxn modelId="{8BA15040-7070-47A4-9E83-6F5666390557}" type="presParOf" srcId="{A58F7C41-21D1-4A52-B2A9-9A2B2ED60F81}" destId="{50657DCD-2A84-45E1-8351-B18F61A55C7F}" srcOrd="2" destOrd="0" presId="urn:microsoft.com/office/officeart/2018/5/layout/IconCircleLabelList"/>
    <dgm:cxn modelId="{70073F42-18E5-4B54-805B-85AEBB44FE4B}" type="presParOf" srcId="{50657DCD-2A84-45E1-8351-B18F61A55C7F}" destId="{C967C11D-D35A-4258-8F8D-6CF49D52A13B}" srcOrd="0" destOrd="0" presId="urn:microsoft.com/office/officeart/2018/5/layout/IconCircleLabelList"/>
    <dgm:cxn modelId="{58F1A343-B9DD-4148-B4B8-BDA6E37BE8D5}" type="presParOf" srcId="{50657DCD-2A84-45E1-8351-B18F61A55C7F}" destId="{575E9A57-A390-4B00-89E8-E0FC02E8CA3A}" srcOrd="1" destOrd="0" presId="urn:microsoft.com/office/officeart/2018/5/layout/IconCircleLabelList"/>
    <dgm:cxn modelId="{5EB8AB12-4C12-48FB-BEAE-965898635BC7}" type="presParOf" srcId="{50657DCD-2A84-45E1-8351-B18F61A55C7F}" destId="{C44BEF83-9DCA-47FA-90DD-1A8F9AE41BE9}" srcOrd="2" destOrd="0" presId="urn:microsoft.com/office/officeart/2018/5/layout/IconCircleLabelList"/>
    <dgm:cxn modelId="{0386C2CC-BD64-4337-9E5F-AC37A257CE05}" type="presParOf" srcId="{50657DCD-2A84-45E1-8351-B18F61A55C7F}" destId="{5905DDE6-24A2-428B-900E-C60D95ECF147}" srcOrd="3" destOrd="0" presId="urn:microsoft.com/office/officeart/2018/5/layout/IconCircleLabelList"/>
    <dgm:cxn modelId="{F4E0E219-829D-4901-B676-B0F2F7D02D96}" type="presParOf" srcId="{A58F7C41-21D1-4A52-B2A9-9A2B2ED60F81}" destId="{A4079CB1-996C-4D24-A91D-DE14434206FA}" srcOrd="3" destOrd="0" presId="urn:microsoft.com/office/officeart/2018/5/layout/IconCircleLabelList"/>
    <dgm:cxn modelId="{62C2CFF8-9CE2-484F-8E17-101762768F5A}" type="presParOf" srcId="{A58F7C41-21D1-4A52-B2A9-9A2B2ED60F81}" destId="{3C7CABF6-2E38-43C7-BB07-8386B85733BE}" srcOrd="4" destOrd="0" presId="urn:microsoft.com/office/officeart/2018/5/layout/IconCircleLabelList"/>
    <dgm:cxn modelId="{4AB392F1-8FEF-4B98-9BA8-4D2CC8F597EE}" type="presParOf" srcId="{3C7CABF6-2E38-43C7-BB07-8386B85733BE}" destId="{B7A1CA5E-6909-40DA-B738-F3BCB04DE657}" srcOrd="0" destOrd="0" presId="urn:microsoft.com/office/officeart/2018/5/layout/IconCircleLabelList"/>
    <dgm:cxn modelId="{EB859E31-1B4D-4907-ADB1-FE86F190DF20}" type="presParOf" srcId="{3C7CABF6-2E38-43C7-BB07-8386B85733BE}" destId="{65EC174E-B9CE-4968-A087-E2C0A24F1D85}" srcOrd="1" destOrd="0" presId="urn:microsoft.com/office/officeart/2018/5/layout/IconCircleLabelList"/>
    <dgm:cxn modelId="{862E75DA-3CE8-4400-9DAB-46ABAD5ED5D8}" type="presParOf" srcId="{3C7CABF6-2E38-43C7-BB07-8386B85733BE}" destId="{DAFB9F0A-C357-4555-A906-4890F3C3A640}" srcOrd="2" destOrd="0" presId="urn:microsoft.com/office/officeart/2018/5/layout/IconCircleLabelList"/>
    <dgm:cxn modelId="{541EAADC-F69B-40B1-A834-31AE5C66815C}" type="presParOf" srcId="{3C7CABF6-2E38-43C7-BB07-8386B85733BE}" destId="{0FDB4FFB-CB80-45A2-946D-B02645F30B0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0B627D-7525-4D64-B152-C65FE0BC16D3}"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CF55F1FF-EA53-4F50-8628-A86BADD71859}">
      <dgm:prSet/>
      <dgm:spPr/>
      <dgm:t>
        <a:bodyPr/>
        <a:lstStyle/>
        <a:p>
          <a:pPr>
            <a:lnSpc>
              <a:spcPct val="100000"/>
            </a:lnSpc>
            <a:defRPr cap="all"/>
          </a:pPr>
          <a:r>
            <a:rPr lang="en-US"/>
            <a:t>DATA Selection</a:t>
          </a:r>
        </a:p>
      </dgm:t>
    </dgm:pt>
    <dgm:pt modelId="{B7E411CE-32D7-4A03-97C7-BADF6A030E40}" type="parTrans" cxnId="{D9BAC8A3-294E-49BB-87C9-C6809C39E868}">
      <dgm:prSet/>
      <dgm:spPr/>
      <dgm:t>
        <a:bodyPr/>
        <a:lstStyle/>
        <a:p>
          <a:endParaRPr lang="en-US"/>
        </a:p>
      </dgm:t>
    </dgm:pt>
    <dgm:pt modelId="{EDAAF1FD-5E32-41AD-BCC5-656461AA4E5C}" type="sibTrans" cxnId="{D9BAC8A3-294E-49BB-87C9-C6809C39E868}">
      <dgm:prSet/>
      <dgm:spPr/>
      <dgm:t>
        <a:bodyPr/>
        <a:lstStyle/>
        <a:p>
          <a:endParaRPr lang="en-US"/>
        </a:p>
      </dgm:t>
    </dgm:pt>
    <dgm:pt modelId="{3B0FA029-8FA3-49B0-8D2B-0B0529C13496}">
      <dgm:prSet/>
      <dgm:spPr/>
      <dgm:t>
        <a:bodyPr/>
        <a:lstStyle/>
        <a:p>
          <a:pPr>
            <a:lnSpc>
              <a:spcPct val="100000"/>
            </a:lnSpc>
            <a:defRPr cap="all"/>
          </a:pPr>
          <a:r>
            <a:rPr lang="en-US"/>
            <a:t>DATA Design</a:t>
          </a:r>
        </a:p>
      </dgm:t>
    </dgm:pt>
    <dgm:pt modelId="{4773D716-8C1D-4C47-8040-5FD89E081B3B}" type="parTrans" cxnId="{575953E2-3505-4DBC-ADD6-E9CD5DB4E7D1}">
      <dgm:prSet/>
      <dgm:spPr/>
      <dgm:t>
        <a:bodyPr/>
        <a:lstStyle/>
        <a:p>
          <a:endParaRPr lang="en-US"/>
        </a:p>
      </dgm:t>
    </dgm:pt>
    <dgm:pt modelId="{410D119F-F2AF-4DC2-AF05-D3A5159F117B}" type="sibTrans" cxnId="{575953E2-3505-4DBC-ADD6-E9CD5DB4E7D1}">
      <dgm:prSet/>
      <dgm:spPr/>
      <dgm:t>
        <a:bodyPr/>
        <a:lstStyle/>
        <a:p>
          <a:endParaRPr lang="en-US"/>
        </a:p>
      </dgm:t>
    </dgm:pt>
    <dgm:pt modelId="{08509389-8592-4FEE-8A4D-7782240E02A1}">
      <dgm:prSet/>
      <dgm:spPr/>
      <dgm:t>
        <a:bodyPr/>
        <a:lstStyle/>
        <a:p>
          <a:pPr>
            <a:lnSpc>
              <a:spcPct val="100000"/>
            </a:lnSpc>
            <a:defRPr cap="all"/>
          </a:pPr>
          <a:r>
            <a:rPr lang="en-US"/>
            <a:t>DATA Integrity</a:t>
          </a:r>
        </a:p>
      </dgm:t>
    </dgm:pt>
    <dgm:pt modelId="{4F142233-4BD2-464F-8101-92FA7E9A1EAF}" type="parTrans" cxnId="{3D13805D-6C98-42EB-9E86-68FF98261FE5}">
      <dgm:prSet/>
      <dgm:spPr/>
      <dgm:t>
        <a:bodyPr/>
        <a:lstStyle/>
        <a:p>
          <a:endParaRPr lang="en-US"/>
        </a:p>
      </dgm:t>
    </dgm:pt>
    <dgm:pt modelId="{2E2C0D8E-D4FA-4D69-AF84-894A20563EBF}" type="sibTrans" cxnId="{3D13805D-6C98-42EB-9E86-68FF98261FE5}">
      <dgm:prSet/>
      <dgm:spPr/>
      <dgm:t>
        <a:bodyPr/>
        <a:lstStyle/>
        <a:p>
          <a:endParaRPr lang="en-US"/>
        </a:p>
      </dgm:t>
    </dgm:pt>
    <dgm:pt modelId="{8497FC93-97C6-4095-891D-CFC29FAD1CD3}" type="pres">
      <dgm:prSet presAssocID="{DB0B627D-7525-4D64-B152-C65FE0BC16D3}" presName="root" presStyleCnt="0">
        <dgm:presLayoutVars>
          <dgm:dir/>
          <dgm:resizeHandles val="exact"/>
        </dgm:presLayoutVars>
      </dgm:prSet>
      <dgm:spPr/>
    </dgm:pt>
    <dgm:pt modelId="{0690B40A-DBCB-4DC9-9302-9F944B9066C6}" type="pres">
      <dgm:prSet presAssocID="{CF55F1FF-EA53-4F50-8628-A86BADD71859}" presName="compNode" presStyleCnt="0"/>
      <dgm:spPr/>
    </dgm:pt>
    <dgm:pt modelId="{52EB9FA3-ED47-4BC2-BE1E-DA12D7288F10}" type="pres">
      <dgm:prSet presAssocID="{CF55F1FF-EA53-4F50-8628-A86BADD71859}" presName="iconBgRect" presStyleLbl="bgShp" presStyleIdx="0" presStyleCnt="3"/>
      <dgm:spPr/>
    </dgm:pt>
    <dgm:pt modelId="{C99E2A39-D716-44CA-A459-995654297E77}" type="pres">
      <dgm:prSet presAssocID="{CF55F1FF-EA53-4F50-8628-A86BADD718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1FE5DDB-203B-4AD6-A1A6-56160B364344}" type="pres">
      <dgm:prSet presAssocID="{CF55F1FF-EA53-4F50-8628-A86BADD71859}" presName="spaceRect" presStyleCnt="0"/>
      <dgm:spPr/>
    </dgm:pt>
    <dgm:pt modelId="{933FF144-CC3F-4C9E-8B26-5B336C5508BD}" type="pres">
      <dgm:prSet presAssocID="{CF55F1FF-EA53-4F50-8628-A86BADD71859}" presName="textRect" presStyleLbl="revTx" presStyleIdx="0" presStyleCnt="3">
        <dgm:presLayoutVars>
          <dgm:chMax val="1"/>
          <dgm:chPref val="1"/>
        </dgm:presLayoutVars>
      </dgm:prSet>
      <dgm:spPr/>
    </dgm:pt>
    <dgm:pt modelId="{C046543B-79F0-4A0E-B22C-43C53AE37995}" type="pres">
      <dgm:prSet presAssocID="{EDAAF1FD-5E32-41AD-BCC5-656461AA4E5C}" presName="sibTrans" presStyleCnt="0"/>
      <dgm:spPr/>
    </dgm:pt>
    <dgm:pt modelId="{0A6BCCB2-283E-4275-AE4C-99AA55E2359A}" type="pres">
      <dgm:prSet presAssocID="{3B0FA029-8FA3-49B0-8D2B-0B0529C13496}" presName="compNode" presStyleCnt="0"/>
      <dgm:spPr/>
    </dgm:pt>
    <dgm:pt modelId="{7D5A02D8-31B7-406C-826D-1A3F9C605283}" type="pres">
      <dgm:prSet presAssocID="{3B0FA029-8FA3-49B0-8D2B-0B0529C13496}" presName="iconBgRect" presStyleLbl="bgShp" presStyleIdx="1" presStyleCnt="3"/>
      <dgm:spPr/>
    </dgm:pt>
    <dgm:pt modelId="{392C8E34-328C-4674-A3EB-5976C84B3F13}" type="pres">
      <dgm:prSet presAssocID="{3B0FA029-8FA3-49B0-8D2B-0B0529C134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lette"/>
        </a:ext>
      </dgm:extLst>
    </dgm:pt>
    <dgm:pt modelId="{8C70BC78-B28F-4468-8DAE-2236F58FD133}" type="pres">
      <dgm:prSet presAssocID="{3B0FA029-8FA3-49B0-8D2B-0B0529C13496}" presName="spaceRect" presStyleCnt="0"/>
      <dgm:spPr/>
    </dgm:pt>
    <dgm:pt modelId="{8841E567-ABA6-4B8F-82E2-C8D359C73FCB}" type="pres">
      <dgm:prSet presAssocID="{3B0FA029-8FA3-49B0-8D2B-0B0529C13496}" presName="textRect" presStyleLbl="revTx" presStyleIdx="1" presStyleCnt="3">
        <dgm:presLayoutVars>
          <dgm:chMax val="1"/>
          <dgm:chPref val="1"/>
        </dgm:presLayoutVars>
      </dgm:prSet>
      <dgm:spPr/>
    </dgm:pt>
    <dgm:pt modelId="{2175C700-A877-4C0D-B8C7-44E6DCF64A32}" type="pres">
      <dgm:prSet presAssocID="{410D119F-F2AF-4DC2-AF05-D3A5159F117B}" presName="sibTrans" presStyleCnt="0"/>
      <dgm:spPr/>
    </dgm:pt>
    <dgm:pt modelId="{94D0B36A-715C-44DE-8DC0-147C69A6BDA4}" type="pres">
      <dgm:prSet presAssocID="{08509389-8592-4FEE-8A4D-7782240E02A1}" presName="compNode" presStyleCnt="0"/>
      <dgm:spPr/>
    </dgm:pt>
    <dgm:pt modelId="{DB71EABF-D6FD-4F86-815C-45F048ACEB18}" type="pres">
      <dgm:prSet presAssocID="{08509389-8592-4FEE-8A4D-7782240E02A1}" presName="iconBgRect" presStyleLbl="bgShp" presStyleIdx="2" presStyleCnt="3"/>
      <dgm:spPr/>
    </dgm:pt>
    <dgm:pt modelId="{398EE68E-769E-442B-B137-7B539389EA3E}" type="pres">
      <dgm:prSet presAssocID="{08509389-8592-4FEE-8A4D-7782240E02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C7DDCD40-622F-4521-A15C-C791E80701CB}" type="pres">
      <dgm:prSet presAssocID="{08509389-8592-4FEE-8A4D-7782240E02A1}" presName="spaceRect" presStyleCnt="0"/>
      <dgm:spPr/>
    </dgm:pt>
    <dgm:pt modelId="{D88E3953-68A6-4446-A95D-90841DDAF425}" type="pres">
      <dgm:prSet presAssocID="{08509389-8592-4FEE-8A4D-7782240E02A1}" presName="textRect" presStyleLbl="revTx" presStyleIdx="2" presStyleCnt="3">
        <dgm:presLayoutVars>
          <dgm:chMax val="1"/>
          <dgm:chPref val="1"/>
        </dgm:presLayoutVars>
      </dgm:prSet>
      <dgm:spPr/>
    </dgm:pt>
  </dgm:ptLst>
  <dgm:cxnLst>
    <dgm:cxn modelId="{D138D729-1EC7-4628-B501-3666247AE862}" type="presOf" srcId="{3B0FA029-8FA3-49B0-8D2B-0B0529C13496}" destId="{8841E567-ABA6-4B8F-82E2-C8D359C73FCB}" srcOrd="0" destOrd="0" presId="urn:microsoft.com/office/officeart/2018/5/layout/IconCircleLabelList"/>
    <dgm:cxn modelId="{3D13805D-6C98-42EB-9E86-68FF98261FE5}" srcId="{DB0B627D-7525-4D64-B152-C65FE0BC16D3}" destId="{08509389-8592-4FEE-8A4D-7782240E02A1}" srcOrd="2" destOrd="0" parTransId="{4F142233-4BD2-464F-8101-92FA7E9A1EAF}" sibTransId="{2E2C0D8E-D4FA-4D69-AF84-894A20563EBF}"/>
    <dgm:cxn modelId="{4F5ADA54-3ABB-49AD-94EF-CE8BC3116198}" type="presOf" srcId="{08509389-8592-4FEE-8A4D-7782240E02A1}" destId="{D88E3953-68A6-4446-A95D-90841DDAF425}" srcOrd="0" destOrd="0" presId="urn:microsoft.com/office/officeart/2018/5/layout/IconCircleLabelList"/>
    <dgm:cxn modelId="{8BFA9694-7AF9-40D5-A948-AA57F9852185}" type="presOf" srcId="{DB0B627D-7525-4D64-B152-C65FE0BC16D3}" destId="{8497FC93-97C6-4095-891D-CFC29FAD1CD3}" srcOrd="0" destOrd="0" presId="urn:microsoft.com/office/officeart/2018/5/layout/IconCircleLabelList"/>
    <dgm:cxn modelId="{D9BAC8A3-294E-49BB-87C9-C6809C39E868}" srcId="{DB0B627D-7525-4D64-B152-C65FE0BC16D3}" destId="{CF55F1FF-EA53-4F50-8628-A86BADD71859}" srcOrd="0" destOrd="0" parTransId="{B7E411CE-32D7-4A03-97C7-BADF6A030E40}" sibTransId="{EDAAF1FD-5E32-41AD-BCC5-656461AA4E5C}"/>
    <dgm:cxn modelId="{3CD02CAC-D942-4C81-A3EF-391B7506182C}" type="presOf" srcId="{CF55F1FF-EA53-4F50-8628-A86BADD71859}" destId="{933FF144-CC3F-4C9E-8B26-5B336C5508BD}" srcOrd="0" destOrd="0" presId="urn:microsoft.com/office/officeart/2018/5/layout/IconCircleLabelList"/>
    <dgm:cxn modelId="{575953E2-3505-4DBC-ADD6-E9CD5DB4E7D1}" srcId="{DB0B627D-7525-4D64-B152-C65FE0BC16D3}" destId="{3B0FA029-8FA3-49B0-8D2B-0B0529C13496}" srcOrd="1" destOrd="0" parTransId="{4773D716-8C1D-4C47-8040-5FD89E081B3B}" sibTransId="{410D119F-F2AF-4DC2-AF05-D3A5159F117B}"/>
    <dgm:cxn modelId="{56DF3988-E6AC-4E58-86EA-62AF69A1B555}" type="presParOf" srcId="{8497FC93-97C6-4095-891D-CFC29FAD1CD3}" destId="{0690B40A-DBCB-4DC9-9302-9F944B9066C6}" srcOrd="0" destOrd="0" presId="urn:microsoft.com/office/officeart/2018/5/layout/IconCircleLabelList"/>
    <dgm:cxn modelId="{5FC90C37-9071-4A24-AA92-4AAA16C358B7}" type="presParOf" srcId="{0690B40A-DBCB-4DC9-9302-9F944B9066C6}" destId="{52EB9FA3-ED47-4BC2-BE1E-DA12D7288F10}" srcOrd="0" destOrd="0" presId="urn:microsoft.com/office/officeart/2018/5/layout/IconCircleLabelList"/>
    <dgm:cxn modelId="{FA3D78A1-60E7-4980-B5C6-A878BB9E061F}" type="presParOf" srcId="{0690B40A-DBCB-4DC9-9302-9F944B9066C6}" destId="{C99E2A39-D716-44CA-A459-995654297E77}" srcOrd="1" destOrd="0" presId="urn:microsoft.com/office/officeart/2018/5/layout/IconCircleLabelList"/>
    <dgm:cxn modelId="{678C7BBE-37F1-4668-94B0-FF748553AC4C}" type="presParOf" srcId="{0690B40A-DBCB-4DC9-9302-9F944B9066C6}" destId="{61FE5DDB-203B-4AD6-A1A6-56160B364344}" srcOrd="2" destOrd="0" presId="urn:microsoft.com/office/officeart/2018/5/layout/IconCircleLabelList"/>
    <dgm:cxn modelId="{2C5D9E2A-3C43-4D3F-9DF8-B1DB34508E57}" type="presParOf" srcId="{0690B40A-DBCB-4DC9-9302-9F944B9066C6}" destId="{933FF144-CC3F-4C9E-8B26-5B336C5508BD}" srcOrd="3" destOrd="0" presId="urn:microsoft.com/office/officeart/2018/5/layout/IconCircleLabelList"/>
    <dgm:cxn modelId="{4C464D3B-CFF2-4B1F-8505-88106139A82C}" type="presParOf" srcId="{8497FC93-97C6-4095-891D-CFC29FAD1CD3}" destId="{C046543B-79F0-4A0E-B22C-43C53AE37995}" srcOrd="1" destOrd="0" presId="urn:microsoft.com/office/officeart/2018/5/layout/IconCircleLabelList"/>
    <dgm:cxn modelId="{86BF3D4D-E2C7-4192-9CCF-3A0F6869C975}" type="presParOf" srcId="{8497FC93-97C6-4095-891D-CFC29FAD1CD3}" destId="{0A6BCCB2-283E-4275-AE4C-99AA55E2359A}" srcOrd="2" destOrd="0" presId="urn:microsoft.com/office/officeart/2018/5/layout/IconCircleLabelList"/>
    <dgm:cxn modelId="{3B5418BC-4CA0-4AF1-9D03-1BF0926FC91C}" type="presParOf" srcId="{0A6BCCB2-283E-4275-AE4C-99AA55E2359A}" destId="{7D5A02D8-31B7-406C-826D-1A3F9C605283}" srcOrd="0" destOrd="0" presId="urn:microsoft.com/office/officeart/2018/5/layout/IconCircleLabelList"/>
    <dgm:cxn modelId="{7D734DA8-356A-4A5E-8B98-399E923261ED}" type="presParOf" srcId="{0A6BCCB2-283E-4275-AE4C-99AA55E2359A}" destId="{392C8E34-328C-4674-A3EB-5976C84B3F13}" srcOrd="1" destOrd="0" presId="urn:microsoft.com/office/officeart/2018/5/layout/IconCircleLabelList"/>
    <dgm:cxn modelId="{49B0C004-A115-46F1-AB8C-CAF3A1752D34}" type="presParOf" srcId="{0A6BCCB2-283E-4275-AE4C-99AA55E2359A}" destId="{8C70BC78-B28F-4468-8DAE-2236F58FD133}" srcOrd="2" destOrd="0" presId="urn:microsoft.com/office/officeart/2018/5/layout/IconCircleLabelList"/>
    <dgm:cxn modelId="{40652DC6-8913-4B14-A271-1A0CB5241814}" type="presParOf" srcId="{0A6BCCB2-283E-4275-AE4C-99AA55E2359A}" destId="{8841E567-ABA6-4B8F-82E2-C8D359C73FCB}" srcOrd="3" destOrd="0" presId="urn:microsoft.com/office/officeart/2018/5/layout/IconCircleLabelList"/>
    <dgm:cxn modelId="{E214DD61-E948-4431-BA56-BD9AEDB6A40F}" type="presParOf" srcId="{8497FC93-97C6-4095-891D-CFC29FAD1CD3}" destId="{2175C700-A877-4C0D-B8C7-44E6DCF64A32}" srcOrd="3" destOrd="0" presId="urn:microsoft.com/office/officeart/2018/5/layout/IconCircleLabelList"/>
    <dgm:cxn modelId="{351B2CA4-CF3D-4614-B56F-5EF3C0911C9E}" type="presParOf" srcId="{8497FC93-97C6-4095-891D-CFC29FAD1CD3}" destId="{94D0B36A-715C-44DE-8DC0-147C69A6BDA4}" srcOrd="4" destOrd="0" presId="urn:microsoft.com/office/officeart/2018/5/layout/IconCircleLabelList"/>
    <dgm:cxn modelId="{877B2258-0F3A-40F5-B810-F23243A35E1F}" type="presParOf" srcId="{94D0B36A-715C-44DE-8DC0-147C69A6BDA4}" destId="{DB71EABF-D6FD-4F86-815C-45F048ACEB18}" srcOrd="0" destOrd="0" presId="urn:microsoft.com/office/officeart/2018/5/layout/IconCircleLabelList"/>
    <dgm:cxn modelId="{9DD46DE1-A2BF-48AA-A501-58851361A9FE}" type="presParOf" srcId="{94D0B36A-715C-44DE-8DC0-147C69A6BDA4}" destId="{398EE68E-769E-442B-B137-7B539389EA3E}" srcOrd="1" destOrd="0" presId="urn:microsoft.com/office/officeart/2018/5/layout/IconCircleLabelList"/>
    <dgm:cxn modelId="{5EECDB3F-C801-4269-91AB-2FA81A9D7798}" type="presParOf" srcId="{94D0B36A-715C-44DE-8DC0-147C69A6BDA4}" destId="{C7DDCD40-622F-4521-A15C-C791E80701CB}" srcOrd="2" destOrd="0" presId="urn:microsoft.com/office/officeart/2018/5/layout/IconCircleLabelList"/>
    <dgm:cxn modelId="{0DBC3760-1E94-45AD-A149-C6F75B801BD3}" type="presParOf" srcId="{94D0B36A-715C-44DE-8DC0-147C69A6BDA4}" destId="{D88E3953-68A6-4446-A95D-90841DDAF42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162A6-0212-484E-B1F8-CD896FD6B160}">
      <dsp:nvSpPr>
        <dsp:cNvPr id="0" name=""/>
        <dsp:cNvSpPr/>
      </dsp:nvSpPr>
      <dsp:spPr>
        <a:xfrm>
          <a:off x="0" y="21894"/>
          <a:ext cx="6254724" cy="804960"/>
        </a:xfrm>
        <a:prstGeom prst="roundRect">
          <a:avLst/>
        </a:prstGeom>
        <a:solidFill>
          <a:schemeClr val="accent2">
            <a:hueOff val="0"/>
            <a:satOff val="0"/>
            <a:lumOff val="0"/>
            <a:alphaOff val="0"/>
          </a:schemeClr>
        </a:solidFill>
        <a:ln w="1905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Purpose</a:t>
          </a:r>
        </a:p>
      </dsp:txBody>
      <dsp:txXfrm>
        <a:off x="39295" y="61189"/>
        <a:ext cx="6176134" cy="726370"/>
      </dsp:txXfrm>
    </dsp:sp>
    <dsp:sp modelId="{A8C1082B-7CB3-440F-B679-FC28DDC44C07}">
      <dsp:nvSpPr>
        <dsp:cNvPr id="0" name=""/>
        <dsp:cNvSpPr/>
      </dsp:nvSpPr>
      <dsp:spPr>
        <a:xfrm>
          <a:off x="0" y="950694"/>
          <a:ext cx="6254724" cy="804960"/>
        </a:xfrm>
        <a:prstGeom prst="roundRect">
          <a:avLst/>
        </a:prstGeom>
        <a:solidFill>
          <a:schemeClr val="accent3">
            <a:hueOff val="0"/>
            <a:satOff val="0"/>
            <a:lumOff val="0"/>
            <a:alphaOff val="0"/>
          </a:schemeClr>
        </a:solidFill>
        <a:ln w="1905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General Constraints</a:t>
          </a:r>
        </a:p>
      </dsp:txBody>
      <dsp:txXfrm>
        <a:off x="39295" y="989989"/>
        <a:ext cx="6176134" cy="726370"/>
      </dsp:txXfrm>
    </dsp:sp>
    <dsp:sp modelId="{B81B3B77-CB5E-4C3A-820E-BE5E4A81D347}">
      <dsp:nvSpPr>
        <dsp:cNvPr id="0" name=""/>
        <dsp:cNvSpPr/>
      </dsp:nvSpPr>
      <dsp:spPr>
        <a:xfrm>
          <a:off x="0" y="1879494"/>
          <a:ext cx="6254724" cy="804960"/>
        </a:xfrm>
        <a:prstGeom prst="roundRect">
          <a:avLst/>
        </a:prstGeom>
        <a:solidFill>
          <a:schemeClr val="accent4">
            <a:hueOff val="0"/>
            <a:satOff val="0"/>
            <a:lumOff val="0"/>
            <a:alphaOff val="0"/>
          </a:schemeClr>
        </a:solidFill>
        <a:ln w="1905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Functional Requirements</a:t>
          </a:r>
        </a:p>
      </dsp:txBody>
      <dsp:txXfrm>
        <a:off x="39295" y="1918789"/>
        <a:ext cx="6176134" cy="726370"/>
      </dsp:txXfrm>
    </dsp:sp>
    <dsp:sp modelId="{F8F2D28A-E88B-450C-AB0D-2B51127117F1}">
      <dsp:nvSpPr>
        <dsp:cNvPr id="0" name=""/>
        <dsp:cNvSpPr/>
      </dsp:nvSpPr>
      <dsp:spPr>
        <a:xfrm>
          <a:off x="0" y="2808294"/>
          <a:ext cx="6254724" cy="804960"/>
        </a:xfrm>
        <a:prstGeom prst="roundRect">
          <a:avLst/>
        </a:prstGeom>
        <a:solidFill>
          <a:schemeClr val="accent5">
            <a:hueOff val="0"/>
            <a:satOff val="0"/>
            <a:lumOff val="0"/>
            <a:alphaOff val="0"/>
          </a:schemeClr>
        </a:solidFill>
        <a:ln w="1905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Non-functional Requirements</a:t>
          </a:r>
        </a:p>
      </dsp:txBody>
      <dsp:txXfrm>
        <a:off x="39295" y="2847589"/>
        <a:ext cx="6176134" cy="726370"/>
      </dsp:txXfrm>
    </dsp:sp>
    <dsp:sp modelId="{6C50C24B-8BFF-41B3-A164-C7DC7635CE57}">
      <dsp:nvSpPr>
        <dsp:cNvPr id="0" name=""/>
        <dsp:cNvSpPr/>
      </dsp:nvSpPr>
      <dsp:spPr>
        <a:xfrm>
          <a:off x="0" y="3737094"/>
          <a:ext cx="6254724" cy="804960"/>
        </a:xfrm>
        <a:prstGeom prst="roundRect">
          <a:avLst/>
        </a:prstGeom>
        <a:solidFill>
          <a:schemeClr val="accent6">
            <a:hueOff val="0"/>
            <a:satOff val="0"/>
            <a:lumOff val="0"/>
            <a:alphaOff val="0"/>
          </a:schemeClr>
        </a:solidFill>
        <a:ln w="1905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Database Requirements</a:t>
          </a:r>
        </a:p>
      </dsp:txBody>
      <dsp:txXfrm>
        <a:off x="39295" y="3776389"/>
        <a:ext cx="6176134" cy="726370"/>
      </dsp:txXfrm>
    </dsp:sp>
    <dsp:sp modelId="{805524BE-89D4-478D-862D-5DC3A3387C10}">
      <dsp:nvSpPr>
        <dsp:cNvPr id="0" name=""/>
        <dsp:cNvSpPr/>
      </dsp:nvSpPr>
      <dsp:spPr>
        <a:xfrm>
          <a:off x="0" y="4665895"/>
          <a:ext cx="6254724" cy="804960"/>
        </a:xfrm>
        <a:prstGeom prst="roundRect">
          <a:avLst/>
        </a:prstGeom>
        <a:solidFill>
          <a:schemeClr val="accent2">
            <a:hueOff val="0"/>
            <a:satOff val="0"/>
            <a:lumOff val="0"/>
            <a:alphaOff val="0"/>
          </a:schemeClr>
        </a:solidFill>
        <a:ln w="1905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Data Flow Diagram</a:t>
          </a:r>
        </a:p>
      </dsp:txBody>
      <dsp:txXfrm>
        <a:off x="39295" y="4705190"/>
        <a:ext cx="6176134" cy="726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6573D-A973-4C63-89B3-C45D752631D8}">
      <dsp:nvSpPr>
        <dsp:cNvPr id="0" name=""/>
        <dsp:cNvSpPr/>
      </dsp:nvSpPr>
      <dsp:spPr>
        <a:xfrm>
          <a:off x="0" y="1345"/>
          <a:ext cx="6254724" cy="1568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49510-1D10-40B6-85EB-78ED7A3B5DFD}">
      <dsp:nvSpPr>
        <dsp:cNvPr id="0" name=""/>
        <dsp:cNvSpPr/>
      </dsp:nvSpPr>
      <dsp:spPr>
        <a:xfrm>
          <a:off x="474614" y="353689"/>
          <a:ext cx="862935" cy="862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CF587D-D430-4AA7-AD47-ABEA7A34ADAC}">
      <dsp:nvSpPr>
        <dsp:cNvPr id="0" name=""/>
        <dsp:cNvSpPr/>
      </dsp:nvSpPr>
      <dsp:spPr>
        <a:xfrm>
          <a:off x="1812164" y="670"/>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1111250">
            <a:lnSpc>
              <a:spcPct val="100000"/>
            </a:lnSpc>
            <a:spcBef>
              <a:spcPct val="0"/>
            </a:spcBef>
            <a:spcAft>
              <a:spcPct val="35000"/>
            </a:spcAft>
            <a:buNone/>
          </a:pPr>
          <a:r>
            <a:rPr lang="en-US" sz="2500" kern="1200"/>
            <a:t>Guideline for implementation of software product</a:t>
          </a:r>
        </a:p>
      </dsp:txBody>
      <dsp:txXfrm>
        <a:off x="1812164" y="670"/>
        <a:ext cx="4442559" cy="1568973"/>
      </dsp:txXfrm>
    </dsp:sp>
    <dsp:sp modelId="{88CBDD58-FBA5-4945-BE30-9966398BA141}">
      <dsp:nvSpPr>
        <dsp:cNvPr id="0" name=""/>
        <dsp:cNvSpPr/>
      </dsp:nvSpPr>
      <dsp:spPr>
        <a:xfrm>
          <a:off x="0" y="1961888"/>
          <a:ext cx="6254724" cy="1568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9D9F2-46E4-4809-8552-EA1E13E5A8CA}">
      <dsp:nvSpPr>
        <dsp:cNvPr id="0" name=""/>
        <dsp:cNvSpPr/>
      </dsp:nvSpPr>
      <dsp:spPr>
        <a:xfrm>
          <a:off x="474614" y="2314907"/>
          <a:ext cx="862935" cy="862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5BB308-F8C8-437F-876C-1E6575FB89C5}">
      <dsp:nvSpPr>
        <dsp:cNvPr id="0" name=""/>
        <dsp:cNvSpPr/>
      </dsp:nvSpPr>
      <dsp:spPr>
        <a:xfrm>
          <a:off x="1812164" y="1961888"/>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1111250">
            <a:lnSpc>
              <a:spcPct val="100000"/>
            </a:lnSpc>
            <a:spcBef>
              <a:spcPct val="0"/>
            </a:spcBef>
            <a:spcAft>
              <a:spcPct val="35000"/>
            </a:spcAft>
            <a:buNone/>
          </a:pPr>
          <a:r>
            <a:rPr lang="en-US" sz="2500" kern="1200"/>
            <a:t>Functional, nonfunctional, and database requirements list</a:t>
          </a:r>
        </a:p>
      </dsp:txBody>
      <dsp:txXfrm>
        <a:off x="1812164" y="1961888"/>
        <a:ext cx="4442559" cy="1568973"/>
      </dsp:txXfrm>
    </dsp:sp>
    <dsp:sp modelId="{87353510-94ED-4F43-A140-AE486714C63F}">
      <dsp:nvSpPr>
        <dsp:cNvPr id="0" name=""/>
        <dsp:cNvSpPr/>
      </dsp:nvSpPr>
      <dsp:spPr>
        <a:xfrm>
          <a:off x="0" y="3923105"/>
          <a:ext cx="6254724" cy="15689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1F297-AD6A-4CED-BA1B-0E2295F6CEDD}">
      <dsp:nvSpPr>
        <dsp:cNvPr id="0" name=""/>
        <dsp:cNvSpPr/>
      </dsp:nvSpPr>
      <dsp:spPr>
        <a:xfrm>
          <a:off x="474614" y="4276124"/>
          <a:ext cx="862935" cy="862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DB7B29-7907-4832-B58B-9346EAD7A123}">
      <dsp:nvSpPr>
        <dsp:cNvPr id="0" name=""/>
        <dsp:cNvSpPr/>
      </dsp:nvSpPr>
      <dsp:spPr>
        <a:xfrm>
          <a:off x="1812164" y="3923105"/>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1111250">
            <a:lnSpc>
              <a:spcPct val="100000"/>
            </a:lnSpc>
            <a:spcBef>
              <a:spcPct val="0"/>
            </a:spcBef>
            <a:spcAft>
              <a:spcPct val="35000"/>
            </a:spcAft>
            <a:buNone/>
          </a:pPr>
          <a:r>
            <a:rPr lang="en-US" sz="2500" kern="1200"/>
            <a:t>Contract between developers and clients</a:t>
          </a:r>
        </a:p>
      </dsp:txBody>
      <dsp:txXfrm>
        <a:off x="1812164" y="3923105"/>
        <a:ext cx="4442559" cy="1568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C4CAF-4FA8-4FEA-9EE5-193E606D5732}">
      <dsp:nvSpPr>
        <dsp:cNvPr id="0" name=""/>
        <dsp:cNvSpPr/>
      </dsp:nvSpPr>
      <dsp:spPr>
        <a:xfrm>
          <a:off x="1017003" y="2908"/>
          <a:ext cx="4220717" cy="25324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MVVM Architecture</a:t>
          </a:r>
        </a:p>
      </dsp:txBody>
      <dsp:txXfrm>
        <a:off x="1017003" y="2908"/>
        <a:ext cx="4220717" cy="2532430"/>
      </dsp:txXfrm>
    </dsp:sp>
    <dsp:sp modelId="{E7C985BD-7ABA-424C-89F7-174FC16937F5}">
      <dsp:nvSpPr>
        <dsp:cNvPr id="0" name=""/>
        <dsp:cNvSpPr/>
      </dsp:nvSpPr>
      <dsp:spPr>
        <a:xfrm>
          <a:off x="1017003" y="2957410"/>
          <a:ext cx="4220717" cy="2532430"/>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Limit on Firebase Realtime Database Reads</a:t>
          </a:r>
        </a:p>
      </dsp:txBody>
      <dsp:txXfrm>
        <a:off x="1017003" y="2957410"/>
        <a:ext cx="4220717" cy="2532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44518-783A-4BAB-B5EA-469BA29DE120}">
      <dsp:nvSpPr>
        <dsp:cNvPr id="0" name=""/>
        <dsp:cNvSpPr/>
      </dsp:nvSpPr>
      <dsp:spPr>
        <a:xfrm>
          <a:off x="463362" y="36137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5670A-5838-4C05-902D-BA03410E9226}">
      <dsp:nvSpPr>
        <dsp:cNvPr id="0" name=""/>
        <dsp:cNvSpPr/>
      </dsp:nvSpPr>
      <dsp:spPr>
        <a:xfrm>
          <a:off x="697362" y="59537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DDBCEE-025F-4694-8E28-3DAFB12B3A9E}">
      <dsp:nvSpPr>
        <dsp:cNvPr id="0" name=""/>
        <dsp:cNvSpPr/>
      </dsp:nvSpPr>
      <dsp:spPr>
        <a:xfrm>
          <a:off x="112362" y="1801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User Registration</a:t>
          </a:r>
        </a:p>
      </dsp:txBody>
      <dsp:txXfrm>
        <a:off x="112362" y="1801375"/>
        <a:ext cx="1800000" cy="720000"/>
      </dsp:txXfrm>
    </dsp:sp>
    <dsp:sp modelId="{466CCB63-047A-4ECD-8282-18C23D10B9DC}">
      <dsp:nvSpPr>
        <dsp:cNvPr id="0" name=""/>
        <dsp:cNvSpPr/>
      </dsp:nvSpPr>
      <dsp:spPr>
        <a:xfrm>
          <a:off x="2578362" y="36137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DC577-D398-4EB8-8EEB-1EA760C5546F}">
      <dsp:nvSpPr>
        <dsp:cNvPr id="0" name=""/>
        <dsp:cNvSpPr/>
      </dsp:nvSpPr>
      <dsp:spPr>
        <a:xfrm>
          <a:off x="2812362" y="59537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415876-9CE9-44AB-9282-73EFB740E901}">
      <dsp:nvSpPr>
        <dsp:cNvPr id="0" name=""/>
        <dsp:cNvSpPr/>
      </dsp:nvSpPr>
      <dsp:spPr>
        <a:xfrm>
          <a:off x="2227362" y="1801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User LOGIN</a:t>
          </a:r>
        </a:p>
      </dsp:txBody>
      <dsp:txXfrm>
        <a:off x="2227362" y="1801375"/>
        <a:ext cx="1800000" cy="720000"/>
      </dsp:txXfrm>
    </dsp:sp>
    <dsp:sp modelId="{F7E8BABD-BE8A-4558-93E3-EC4909564F43}">
      <dsp:nvSpPr>
        <dsp:cNvPr id="0" name=""/>
        <dsp:cNvSpPr/>
      </dsp:nvSpPr>
      <dsp:spPr>
        <a:xfrm>
          <a:off x="4693362" y="36137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36BA9-2162-4FCF-B532-F7DD04B23BD7}">
      <dsp:nvSpPr>
        <dsp:cNvPr id="0" name=""/>
        <dsp:cNvSpPr/>
      </dsp:nvSpPr>
      <dsp:spPr>
        <a:xfrm>
          <a:off x="4927362" y="59537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8A4F14-1501-4CB2-86EF-EFF9BEFBCACC}">
      <dsp:nvSpPr>
        <dsp:cNvPr id="0" name=""/>
        <dsp:cNvSpPr/>
      </dsp:nvSpPr>
      <dsp:spPr>
        <a:xfrm>
          <a:off x="4342362" y="1801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Post on Subscribed Class Forum</a:t>
          </a:r>
        </a:p>
      </dsp:txBody>
      <dsp:txXfrm>
        <a:off x="4342362" y="1801375"/>
        <a:ext cx="1800000" cy="720000"/>
      </dsp:txXfrm>
    </dsp:sp>
    <dsp:sp modelId="{CEDCC4E6-0382-4B8A-B8E9-E6AA2770EAAD}">
      <dsp:nvSpPr>
        <dsp:cNvPr id="0" name=""/>
        <dsp:cNvSpPr/>
      </dsp:nvSpPr>
      <dsp:spPr>
        <a:xfrm>
          <a:off x="1520862" y="3054471"/>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E9078-033B-49DB-B8CE-88B4848BB6AE}">
      <dsp:nvSpPr>
        <dsp:cNvPr id="0" name=""/>
        <dsp:cNvSpPr/>
      </dsp:nvSpPr>
      <dsp:spPr>
        <a:xfrm>
          <a:off x="1754862" y="328848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DA943B-118E-442F-A6AD-45B687A41689}">
      <dsp:nvSpPr>
        <dsp:cNvPr id="0" name=""/>
        <dsp:cNvSpPr/>
      </dsp:nvSpPr>
      <dsp:spPr>
        <a:xfrm>
          <a:off x="1169862" y="449449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Comment on Subscribed Class Forum</a:t>
          </a:r>
        </a:p>
      </dsp:txBody>
      <dsp:txXfrm>
        <a:off x="1169862" y="4494491"/>
        <a:ext cx="1800000" cy="720000"/>
      </dsp:txXfrm>
    </dsp:sp>
    <dsp:sp modelId="{76FFF623-E8F8-4101-A12E-C079AA3A3CC2}">
      <dsp:nvSpPr>
        <dsp:cNvPr id="0" name=""/>
        <dsp:cNvSpPr/>
      </dsp:nvSpPr>
      <dsp:spPr>
        <a:xfrm>
          <a:off x="3635862" y="3054471"/>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79E4A3-0438-42C4-93CD-646B19489A6B}">
      <dsp:nvSpPr>
        <dsp:cNvPr id="0" name=""/>
        <dsp:cNvSpPr/>
      </dsp:nvSpPr>
      <dsp:spPr>
        <a:xfrm>
          <a:off x="3869862" y="328848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52BAF5-A451-4D81-99EA-7FF99EAC3B2A}">
      <dsp:nvSpPr>
        <dsp:cNvPr id="0" name=""/>
        <dsp:cNvSpPr/>
      </dsp:nvSpPr>
      <dsp:spPr>
        <a:xfrm>
          <a:off x="3284862" y="449449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Unsubscribe to Class Forum</a:t>
          </a:r>
        </a:p>
      </dsp:txBody>
      <dsp:txXfrm>
        <a:off x="3284862" y="4494491"/>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13ECE-746F-4B8F-9068-EA07E1815578}">
      <dsp:nvSpPr>
        <dsp:cNvPr id="0" name=""/>
        <dsp:cNvSpPr/>
      </dsp:nvSpPr>
      <dsp:spPr>
        <a:xfrm>
          <a:off x="1219643" y="49187"/>
          <a:ext cx="1303875" cy="1303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C2501-F3E4-4C57-8E66-0F5360D73D54}">
      <dsp:nvSpPr>
        <dsp:cNvPr id="0" name=""/>
        <dsp:cNvSpPr/>
      </dsp:nvSpPr>
      <dsp:spPr>
        <a:xfrm>
          <a:off x="1497518" y="327062"/>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2D7F59-F5C1-4C3F-BC8B-E7356909C6C0}">
      <dsp:nvSpPr>
        <dsp:cNvPr id="0" name=""/>
        <dsp:cNvSpPr/>
      </dsp:nvSpPr>
      <dsp:spPr>
        <a:xfrm>
          <a:off x="802830" y="1759187"/>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Performance</a:t>
          </a:r>
        </a:p>
      </dsp:txBody>
      <dsp:txXfrm>
        <a:off x="802830" y="1759187"/>
        <a:ext cx="2137500" cy="720000"/>
      </dsp:txXfrm>
    </dsp:sp>
    <dsp:sp modelId="{C967C11D-D35A-4258-8F8D-6CF49D52A13B}">
      <dsp:nvSpPr>
        <dsp:cNvPr id="0" name=""/>
        <dsp:cNvSpPr/>
      </dsp:nvSpPr>
      <dsp:spPr>
        <a:xfrm>
          <a:off x="3731205" y="49187"/>
          <a:ext cx="1303875" cy="1303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E9A57-A390-4B00-89E8-E0FC02E8CA3A}">
      <dsp:nvSpPr>
        <dsp:cNvPr id="0" name=""/>
        <dsp:cNvSpPr/>
      </dsp:nvSpPr>
      <dsp:spPr>
        <a:xfrm>
          <a:off x="4009080" y="327062"/>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05DDE6-24A2-428B-900E-C60D95ECF147}">
      <dsp:nvSpPr>
        <dsp:cNvPr id="0" name=""/>
        <dsp:cNvSpPr/>
      </dsp:nvSpPr>
      <dsp:spPr>
        <a:xfrm>
          <a:off x="3314393" y="1759187"/>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Maintainability</a:t>
          </a:r>
        </a:p>
      </dsp:txBody>
      <dsp:txXfrm>
        <a:off x="3314393" y="1759187"/>
        <a:ext cx="2137500" cy="720000"/>
      </dsp:txXfrm>
    </dsp:sp>
    <dsp:sp modelId="{B7A1CA5E-6909-40DA-B738-F3BCB04DE657}">
      <dsp:nvSpPr>
        <dsp:cNvPr id="0" name=""/>
        <dsp:cNvSpPr/>
      </dsp:nvSpPr>
      <dsp:spPr>
        <a:xfrm>
          <a:off x="2475424" y="3013562"/>
          <a:ext cx="1303875" cy="1303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C174E-B9CE-4968-A087-E2C0A24F1D85}">
      <dsp:nvSpPr>
        <dsp:cNvPr id="0" name=""/>
        <dsp:cNvSpPr/>
      </dsp:nvSpPr>
      <dsp:spPr>
        <a:xfrm>
          <a:off x="2753299" y="3291437"/>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B4FFB-CB80-45A2-946D-B02645F30B0D}">
      <dsp:nvSpPr>
        <dsp:cNvPr id="0" name=""/>
        <dsp:cNvSpPr/>
      </dsp:nvSpPr>
      <dsp:spPr>
        <a:xfrm>
          <a:off x="2058612" y="472356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Portability</a:t>
          </a:r>
        </a:p>
      </dsp:txBody>
      <dsp:txXfrm>
        <a:off x="2058612" y="4723562"/>
        <a:ext cx="2137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B9FA3-ED47-4BC2-BE1E-DA12D7288F10}">
      <dsp:nvSpPr>
        <dsp:cNvPr id="0" name=""/>
        <dsp:cNvSpPr/>
      </dsp:nvSpPr>
      <dsp:spPr>
        <a:xfrm>
          <a:off x="1219643" y="49187"/>
          <a:ext cx="1303875" cy="13038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E2A39-D716-44CA-A459-995654297E77}">
      <dsp:nvSpPr>
        <dsp:cNvPr id="0" name=""/>
        <dsp:cNvSpPr/>
      </dsp:nvSpPr>
      <dsp:spPr>
        <a:xfrm>
          <a:off x="1497518" y="327062"/>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3FF144-CC3F-4C9E-8B26-5B336C5508BD}">
      <dsp:nvSpPr>
        <dsp:cNvPr id="0" name=""/>
        <dsp:cNvSpPr/>
      </dsp:nvSpPr>
      <dsp:spPr>
        <a:xfrm>
          <a:off x="802830" y="1759187"/>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DATA Selection</a:t>
          </a:r>
        </a:p>
      </dsp:txBody>
      <dsp:txXfrm>
        <a:off x="802830" y="1759187"/>
        <a:ext cx="2137500" cy="720000"/>
      </dsp:txXfrm>
    </dsp:sp>
    <dsp:sp modelId="{7D5A02D8-31B7-406C-826D-1A3F9C605283}">
      <dsp:nvSpPr>
        <dsp:cNvPr id="0" name=""/>
        <dsp:cNvSpPr/>
      </dsp:nvSpPr>
      <dsp:spPr>
        <a:xfrm>
          <a:off x="3731205" y="49187"/>
          <a:ext cx="1303875" cy="1303875"/>
        </a:xfrm>
        <a:prstGeom prst="ellipse">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392C8E34-328C-4674-A3EB-5976C84B3F13}">
      <dsp:nvSpPr>
        <dsp:cNvPr id="0" name=""/>
        <dsp:cNvSpPr/>
      </dsp:nvSpPr>
      <dsp:spPr>
        <a:xfrm>
          <a:off x="4009080" y="327062"/>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41E567-ABA6-4B8F-82E2-C8D359C73FCB}">
      <dsp:nvSpPr>
        <dsp:cNvPr id="0" name=""/>
        <dsp:cNvSpPr/>
      </dsp:nvSpPr>
      <dsp:spPr>
        <a:xfrm>
          <a:off x="3314393" y="1759187"/>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DATA Design</a:t>
          </a:r>
        </a:p>
      </dsp:txBody>
      <dsp:txXfrm>
        <a:off x="3314393" y="1759187"/>
        <a:ext cx="2137500" cy="720000"/>
      </dsp:txXfrm>
    </dsp:sp>
    <dsp:sp modelId="{DB71EABF-D6FD-4F86-815C-45F048ACEB18}">
      <dsp:nvSpPr>
        <dsp:cNvPr id="0" name=""/>
        <dsp:cNvSpPr/>
      </dsp:nvSpPr>
      <dsp:spPr>
        <a:xfrm>
          <a:off x="2475424" y="3013562"/>
          <a:ext cx="1303875" cy="130387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398EE68E-769E-442B-B137-7B539389EA3E}">
      <dsp:nvSpPr>
        <dsp:cNvPr id="0" name=""/>
        <dsp:cNvSpPr/>
      </dsp:nvSpPr>
      <dsp:spPr>
        <a:xfrm>
          <a:off x="2753299" y="3291437"/>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8E3953-68A6-4446-A95D-90841DDAF425}">
      <dsp:nvSpPr>
        <dsp:cNvPr id="0" name=""/>
        <dsp:cNvSpPr/>
      </dsp:nvSpPr>
      <dsp:spPr>
        <a:xfrm>
          <a:off x="2058612" y="472356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DATA Integrity</a:t>
          </a:r>
        </a:p>
      </dsp:txBody>
      <dsp:txXfrm>
        <a:off x="2058612" y="4723562"/>
        <a:ext cx="2137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7A1363-DF34-7F4F-83AE-79625878F3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C5E61F-9096-FA4B-A7D1-DA1592B4F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97BB7-9962-A240-920C-F77EFB76D5C0}" type="datetimeFigureOut">
              <a:rPr lang="en-US" smtClean="0"/>
              <a:t>2/21/2020</a:t>
            </a:fld>
            <a:endParaRPr lang="en-US"/>
          </a:p>
        </p:txBody>
      </p:sp>
      <p:sp>
        <p:nvSpPr>
          <p:cNvPr id="4" name="Footer Placeholder 3">
            <a:extLst>
              <a:ext uri="{FF2B5EF4-FFF2-40B4-BE49-F238E27FC236}">
                <a16:creationId xmlns:a16="http://schemas.microsoft.com/office/drawing/2014/main" id="{F2643BE5-85FF-D44B-A046-6512D16853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E54012-B040-3E40-A760-131CA56BEB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965BB8-A435-154A-9063-F44A7B87B430}" type="slidenum">
              <a:rPr lang="en-US" smtClean="0"/>
              <a:t>‹#›</a:t>
            </a:fld>
            <a:endParaRPr lang="en-US"/>
          </a:p>
        </p:txBody>
      </p:sp>
    </p:spTree>
    <p:extLst>
      <p:ext uri="{BB962C8B-B14F-4D97-AF65-F5344CB8AC3E}">
        <p14:creationId xmlns:p14="http://schemas.microsoft.com/office/powerpoint/2010/main" val="28813041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7E1AD-102D-3842-B3FA-617EACF852F5}"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550F1-BC59-794C-A9F1-E62E039BC791}" type="slidenum">
              <a:rPr lang="en-US" smtClean="0"/>
              <a:t>‹#›</a:t>
            </a:fld>
            <a:endParaRPr lang="en-US"/>
          </a:p>
        </p:txBody>
      </p:sp>
    </p:spTree>
    <p:extLst>
      <p:ext uri="{BB962C8B-B14F-4D97-AF65-F5344CB8AC3E}">
        <p14:creationId xmlns:p14="http://schemas.microsoft.com/office/powerpoint/2010/main" val="16014112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Adeel</a:t>
            </a:r>
          </a:p>
        </p:txBody>
      </p:sp>
      <p:sp>
        <p:nvSpPr>
          <p:cNvPr id="4" name="Slide Number Placeholder 3"/>
          <p:cNvSpPr>
            <a:spLocks noGrp="1"/>
          </p:cNvSpPr>
          <p:nvPr>
            <p:ph type="sldNum" sz="quarter" idx="5"/>
          </p:nvPr>
        </p:nvSpPr>
        <p:spPr/>
        <p:txBody>
          <a:bodyPr/>
          <a:lstStyle/>
          <a:p>
            <a:fld id="{AAF550F1-BC59-794C-A9F1-E62E039BC791}" type="slidenum">
              <a:rPr lang="en-US" smtClean="0"/>
              <a:t>1</a:t>
            </a:fld>
            <a:endParaRPr lang="en-US"/>
          </a:p>
        </p:txBody>
      </p:sp>
    </p:spTree>
    <p:extLst>
      <p:ext uri="{BB962C8B-B14F-4D97-AF65-F5344CB8AC3E}">
        <p14:creationId xmlns:p14="http://schemas.microsoft.com/office/powerpoint/2010/main" val="3261404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Hala Ali</a:t>
            </a:r>
          </a:p>
        </p:txBody>
      </p:sp>
      <p:sp>
        <p:nvSpPr>
          <p:cNvPr id="4" name="Slide Number Placeholder 3"/>
          <p:cNvSpPr>
            <a:spLocks noGrp="1"/>
          </p:cNvSpPr>
          <p:nvPr>
            <p:ph type="sldNum" sz="quarter" idx="5"/>
          </p:nvPr>
        </p:nvSpPr>
        <p:spPr/>
        <p:txBody>
          <a:bodyPr/>
          <a:lstStyle/>
          <a:p>
            <a:fld id="{AAF550F1-BC59-794C-A9F1-E62E039BC791}" type="slidenum">
              <a:rPr lang="en-US" smtClean="0"/>
              <a:t>10</a:t>
            </a:fld>
            <a:endParaRPr lang="en-US"/>
          </a:p>
        </p:txBody>
      </p:sp>
    </p:spTree>
    <p:extLst>
      <p:ext uri="{BB962C8B-B14F-4D97-AF65-F5344CB8AC3E}">
        <p14:creationId xmlns:p14="http://schemas.microsoft.com/office/powerpoint/2010/main" val="3314411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Palak</a:t>
            </a:r>
          </a:p>
        </p:txBody>
      </p:sp>
      <p:sp>
        <p:nvSpPr>
          <p:cNvPr id="4" name="Slide Number Placeholder 3"/>
          <p:cNvSpPr>
            <a:spLocks noGrp="1"/>
          </p:cNvSpPr>
          <p:nvPr>
            <p:ph type="sldNum" sz="quarter" idx="5"/>
          </p:nvPr>
        </p:nvSpPr>
        <p:spPr/>
        <p:txBody>
          <a:bodyPr/>
          <a:lstStyle/>
          <a:p>
            <a:fld id="{AAF550F1-BC59-794C-A9F1-E62E039BC791}" type="slidenum">
              <a:rPr lang="en-US" smtClean="0"/>
              <a:t>11</a:t>
            </a:fld>
            <a:endParaRPr lang="en-US"/>
          </a:p>
        </p:txBody>
      </p:sp>
    </p:spTree>
    <p:extLst>
      <p:ext uri="{BB962C8B-B14F-4D97-AF65-F5344CB8AC3E}">
        <p14:creationId xmlns:p14="http://schemas.microsoft.com/office/powerpoint/2010/main" val="1626025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Tyler</a:t>
            </a:r>
          </a:p>
        </p:txBody>
      </p:sp>
      <p:sp>
        <p:nvSpPr>
          <p:cNvPr id="4" name="Slide Number Placeholder 3"/>
          <p:cNvSpPr>
            <a:spLocks noGrp="1"/>
          </p:cNvSpPr>
          <p:nvPr>
            <p:ph type="sldNum" sz="quarter" idx="5"/>
          </p:nvPr>
        </p:nvSpPr>
        <p:spPr/>
        <p:txBody>
          <a:bodyPr/>
          <a:lstStyle/>
          <a:p>
            <a:fld id="{AAF550F1-BC59-794C-A9F1-E62E039BC791}" type="slidenum">
              <a:rPr lang="en-US" smtClean="0"/>
              <a:t>12</a:t>
            </a:fld>
            <a:endParaRPr lang="en-US"/>
          </a:p>
        </p:txBody>
      </p:sp>
    </p:spTree>
    <p:extLst>
      <p:ext uri="{BB962C8B-B14F-4D97-AF65-F5344CB8AC3E}">
        <p14:creationId xmlns:p14="http://schemas.microsoft.com/office/powerpoint/2010/main" val="3070185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Tyler</a:t>
            </a:r>
          </a:p>
        </p:txBody>
      </p:sp>
      <p:sp>
        <p:nvSpPr>
          <p:cNvPr id="4" name="Slide Number Placeholder 3"/>
          <p:cNvSpPr>
            <a:spLocks noGrp="1"/>
          </p:cNvSpPr>
          <p:nvPr>
            <p:ph type="sldNum" sz="quarter" idx="5"/>
          </p:nvPr>
        </p:nvSpPr>
        <p:spPr/>
        <p:txBody>
          <a:bodyPr/>
          <a:lstStyle/>
          <a:p>
            <a:fld id="{AAF550F1-BC59-794C-A9F1-E62E039BC791}" type="slidenum">
              <a:rPr lang="en-US" smtClean="0"/>
              <a:t>13</a:t>
            </a:fld>
            <a:endParaRPr lang="en-US"/>
          </a:p>
        </p:txBody>
      </p:sp>
    </p:spTree>
    <p:extLst>
      <p:ext uri="{BB962C8B-B14F-4D97-AF65-F5344CB8AC3E}">
        <p14:creationId xmlns:p14="http://schemas.microsoft.com/office/powerpoint/2010/main" val="1781537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Tyler</a:t>
            </a:r>
          </a:p>
        </p:txBody>
      </p:sp>
      <p:sp>
        <p:nvSpPr>
          <p:cNvPr id="4" name="Slide Number Placeholder 3"/>
          <p:cNvSpPr>
            <a:spLocks noGrp="1"/>
          </p:cNvSpPr>
          <p:nvPr>
            <p:ph type="sldNum" sz="quarter" idx="5"/>
          </p:nvPr>
        </p:nvSpPr>
        <p:spPr/>
        <p:txBody>
          <a:bodyPr/>
          <a:lstStyle/>
          <a:p>
            <a:fld id="{AAF550F1-BC59-794C-A9F1-E62E039BC791}" type="slidenum">
              <a:rPr lang="en-US" smtClean="0"/>
              <a:t>14</a:t>
            </a:fld>
            <a:endParaRPr lang="en-US"/>
          </a:p>
        </p:txBody>
      </p:sp>
    </p:spTree>
    <p:extLst>
      <p:ext uri="{BB962C8B-B14F-4D97-AF65-F5344CB8AC3E}">
        <p14:creationId xmlns:p14="http://schemas.microsoft.com/office/powerpoint/2010/main" val="9018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a:t>
            </a:r>
            <a:r>
              <a:rPr lang="en-US" err="1"/>
              <a:t>Hala</a:t>
            </a:r>
            <a:endParaRPr lang="en-US"/>
          </a:p>
        </p:txBody>
      </p:sp>
      <p:sp>
        <p:nvSpPr>
          <p:cNvPr id="4" name="Slide Number Placeholder 3"/>
          <p:cNvSpPr>
            <a:spLocks noGrp="1"/>
          </p:cNvSpPr>
          <p:nvPr>
            <p:ph type="sldNum" sz="quarter" idx="5"/>
          </p:nvPr>
        </p:nvSpPr>
        <p:spPr/>
        <p:txBody>
          <a:bodyPr/>
          <a:lstStyle/>
          <a:p>
            <a:fld id="{AAF550F1-BC59-794C-A9F1-E62E039BC791}" type="slidenum">
              <a:rPr lang="en-US" smtClean="0"/>
              <a:t>2</a:t>
            </a:fld>
            <a:endParaRPr lang="en-US"/>
          </a:p>
        </p:txBody>
      </p:sp>
    </p:spTree>
    <p:extLst>
      <p:ext uri="{BB962C8B-B14F-4D97-AF65-F5344CB8AC3E}">
        <p14:creationId xmlns:p14="http://schemas.microsoft.com/office/powerpoint/2010/main" val="225705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a:t>
            </a:r>
            <a:r>
              <a:rPr lang="en-US" err="1"/>
              <a:t>Hala</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purpose of this SRS document tells the developers what the guidelines for the developers have to implement for the client. </a:t>
            </a:r>
            <a:endParaRPr lang="en-US"/>
          </a:p>
        </p:txBody>
      </p:sp>
      <p:sp>
        <p:nvSpPr>
          <p:cNvPr id="4" name="Slide Number Placeholder 3"/>
          <p:cNvSpPr>
            <a:spLocks noGrp="1"/>
          </p:cNvSpPr>
          <p:nvPr>
            <p:ph type="sldNum" sz="quarter" idx="5"/>
          </p:nvPr>
        </p:nvSpPr>
        <p:spPr/>
        <p:txBody>
          <a:bodyPr/>
          <a:lstStyle/>
          <a:p>
            <a:fld id="{AAF550F1-BC59-794C-A9F1-E62E039BC791}" type="slidenum">
              <a:rPr lang="en-US" smtClean="0"/>
              <a:t>3</a:t>
            </a:fld>
            <a:endParaRPr lang="en-US"/>
          </a:p>
        </p:txBody>
      </p:sp>
    </p:spTree>
    <p:extLst>
      <p:ext uri="{BB962C8B-B14F-4D97-AF65-F5344CB8AC3E}">
        <p14:creationId xmlns:p14="http://schemas.microsoft.com/office/powerpoint/2010/main" val="287244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Hala</a:t>
            </a:r>
          </a:p>
          <a:p>
            <a:r>
              <a:rPr lang="en-US"/>
              <a:t>Must adhere to MVVM arch</a:t>
            </a:r>
          </a:p>
        </p:txBody>
      </p:sp>
      <p:sp>
        <p:nvSpPr>
          <p:cNvPr id="4" name="Slide Number Placeholder 3"/>
          <p:cNvSpPr>
            <a:spLocks noGrp="1"/>
          </p:cNvSpPr>
          <p:nvPr>
            <p:ph type="sldNum" sz="quarter" idx="5"/>
          </p:nvPr>
        </p:nvSpPr>
        <p:spPr/>
        <p:txBody>
          <a:bodyPr/>
          <a:lstStyle/>
          <a:p>
            <a:fld id="{AAF550F1-BC59-794C-A9F1-E62E039BC791}" type="slidenum">
              <a:rPr lang="en-US" smtClean="0"/>
              <a:t>4</a:t>
            </a:fld>
            <a:endParaRPr lang="en-US"/>
          </a:p>
        </p:txBody>
      </p:sp>
    </p:spTree>
    <p:extLst>
      <p:ext uri="{BB962C8B-B14F-4D97-AF65-F5344CB8AC3E}">
        <p14:creationId xmlns:p14="http://schemas.microsoft.com/office/powerpoint/2010/main" val="771158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Hala Ali</a:t>
            </a:r>
          </a:p>
        </p:txBody>
      </p:sp>
      <p:sp>
        <p:nvSpPr>
          <p:cNvPr id="4" name="Slide Number Placeholder 3"/>
          <p:cNvSpPr>
            <a:spLocks noGrp="1"/>
          </p:cNvSpPr>
          <p:nvPr>
            <p:ph type="sldNum" sz="quarter" idx="5"/>
          </p:nvPr>
        </p:nvSpPr>
        <p:spPr/>
        <p:txBody>
          <a:bodyPr/>
          <a:lstStyle/>
          <a:p>
            <a:fld id="{AAF550F1-BC59-794C-A9F1-E62E039BC791}" type="slidenum">
              <a:rPr lang="en-US" smtClean="0"/>
              <a:t>5</a:t>
            </a:fld>
            <a:endParaRPr lang="en-US"/>
          </a:p>
        </p:txBody>
      </p:sp>
    </p:spTree>
    <p:extLst>
      <p:ext uri="{BB962C8B-B14F-4D97-AF65-F5344CB8AC3E}">
        <p14:creationId xmlns:p14="http://schemas.microsoft.com/office/powerpoint/2010/main" val="168702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Adeel</a:t>
            </a:r>
          </a:p>
        </p:txBody>
      </p:sp>
      <p:sp>
        <p:nvSpPr>
          <p:cNvPr id="4" name="Slide Number Placeholder 3"/>
          <p:cNvSpPr>
            <a:spLocks noGrp="1"/>
          </p:cNvSpPr>
          <p:nvPr>
            <p:ph type="sldNum" sz="quarter" idx="5"/>
          </p:nvPr>
        </p:nvSpPr>
        <p:spPr/>
        <p:txBody>
          <a:bodyPr/>
          <a:lstStyle/>
          <a:p>
            <a:fld id="{AAF550F1-BC59-794C-A9F1-E62E039BC791}" type="slidenum">
              <a:rPr lang="en-US" smtClean="0"/>
              <a:t>6</a:t>
            </a:fld>
            <a:endParaRPr lang="en-US"/>
          </a:p>
        </p:txBody>
      </p:sp>
    </p:spTree>
    <p:extLst>
      <p:ext uri="{BB962C8B-B14F-4D97-AF65-F5344CB8AC3E}">
        <p14:creationId xmlns:p14="http://schemas.microsoft.com/office/powerpoint/2010/main" val="393550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Adeel</a:t>
            </a:r>
          </a:p>
        </p:txBody>
      </p:sp>
      <p:sp>
        <p:nvSpPr>
          <p:cNvPr id="4" name="Slide Number Placeholder 3"/>
          <p:cNvSpPr>
            <a:spLocks noGrp="1"/>
          </p:cNvSpPr>
          <p:nvPr>
            <p:ph type="sldNum" sz="quarter" idx="5"/>
          </p:nvPr>
        </p:nvSpPr>
        <p:spPr/>
        <p:txBody>
          <a:bodyPr/>
          <a:lstStyle/>
          <a:p>
            <a:fld id="{AAF550F1-BC59-794C-A9F1-E62E039BC791}" type="slidenum">
              <a:rPr lang="en-US" smtClean="0"/>
              <a:t>7</a:t>
            </a:fld>
            <a:endParaRPr lang="en-US"/>
          </a:p>
        </p:txBody>
      </p:sp>
    </p:spTree>
    <p:extLst>
      <p:ext uri="{BB962C8B-B14F-4D97-AF65-F5344CB8AC3E}">
        <p14:creationId xmlns:p14="http://schemas.microsoft.com/office/powerpoint/2010/main" val="114092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Adeel</a:t>
            </a:r>
          </a:p>
        </p:txBody>
      </p:sp>
      <p:sp>
        <p:nvSpPr>
          <p:cNvPr id="4" name="Slide Number Placeholder 3"/>
          <p:cNvSpPr>
            <a:spLocks noGrp="1"/>
          </p:cNvSpPr>
          <p:nvPr>
            <p:ph type="sldNum" sz="quarter" idx="5"/>
          </p:nvPr>
        </p:nvSpPr>
        <p:spPr/>
        <p:txBody>
          <a:bodyPr/>
          <a:lstStyle/>
          <a:p>
            <a:fld id="{AAF550F1-BC59-794C-A9F1-E62E039BC791}" type="slidenum">
              <a:rPr lang="en-US" smtClean="0"/>
              <a:t>8</a:t>
            </a:fld>
            <a:endParaRPr lang="en-US"/>
          </a:p>
        </p:txBody>
      </p:sp>
    </p:spTree>
    <p:extLst>
      <p:ext uri="{BB962C8B-B14F-4D97-AF65-F5344CB8AC3E}">
        <p14:creationId xmlns:p14="http://schemas.microsoft.com/office/powerpoint/2010/main" val="61079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 Hala Ali</a:t>
            </a:r>
          </a:p>
        </p:txBody>
      </p:sp>
      <p:sp>
        <p:nvSpPr>
          <p:cNvPr id="4" name="Slide Number Placeholder 3"/>
          <p:cNvSpPr>
            <a:spLocks noGrp="1"/>
          </p:cNvSpPr>
          <p:nvPr>
            <p:ph type="sldNum" sz="quarter" idx="5"/>
          </p:nvPr>
        </p:nvSpPr>
        <p:spPr/>
        <p:txBody>
          <a:bodyPr/>
          <a:lstStyle/>
          <a:p>
            <a:fld id="{AAF550F1-BC59-794C-A9F1-E62E039BC791}" type="slidenum">
              <a:rPr lang="en-US" smtClean="0"/>
              <a:t>9</a:t>
            </a:fld>
            <a:endParaRPr lang="en-US"/>
          </a:p>
        </p:txBody>
      </p:sp>
    </p:spTree>
    <p:extLst>
      <p:ext uri="{BB962C8B-B14F-4D97-AF65-F5344CB8AC3E}">
        <p14:creationId xmlns:p14="http://schemas.microsoft.com/office/powerpoint/2010/main" val="247431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p>
            <a:fld id="{770EE3C5-899A-2641-B2A9-796128B12A9F}" type="datetime1">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701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360F6-293A-8844-A769-30C2ECE87DB0}"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013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06BDD-08C8-4A4C-8B32-851E6008766C}"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29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99AF3E-EDE7-304A-A109-2D7BEC8E9CA0}"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227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2AD50-ECB5-2A4A-A2BF-EBAB2888BC9B}" type="datetime1">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895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DE3D6-3176-CA40-917B-37B19D7DD95E}" type="datetime1">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228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30E6C5-01DF-144A-9576-69CA2F88612C}" type="datetime1">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331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061372-0C3F-1A4E-B694-F01809883D22}" type="datetime1">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6602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5CB19-6466-D64E-9925-44E7B53D26C6}" type="datetime1">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518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83FC9EC-FB07-3B4C-93ED-7787DD0735CE}" type="datetime1">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89937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B0F502DC-5C32-2C4C-B223-2A4864F66631}" type="datetime1">
              <a:rPr lang="en-US" smtClean="0"/>
              <a:t>2/21/2020</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816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88A9C22-1CCF-AA45-9801-5F19D070EDFB}" type="datetime1">
              <a:rPr lang="en-US" smtClean="0"/>
              <a:t>2/21/2020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89346178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1043" y="770467"/>
            <a:ext cx="6608963" cy="3352800"/>
          </a:xfrm>
        </p:spPr>
        <p:txBody>
          <a:bodyPr>
            <a:normAutofit fontScale="90000"/>
          </a:bodyPr>
          <a:lstStyle/>
          <a:p>
            <a:pPr>
              <a:lnSpc>
                <a:spcPct val="100000"/>
              </a:lnSpc>
            </a:pPr>
            <a:r>
              <a:rPr lang="en-US">
                <a:cs typeface="Calibri Light"/>
              </a:rPr>
              <a:t>Collaborative University Android App</a:t>
            </a:r>
            <a:endParaRPr lang="en-US"/>
          </a:p>
        </p:txBody>
      </p:sp>
      <p:sp>
        <p:nvSpPr>
          <p:cNvPr id="3" name="Subtitle 2"/>
          <p:cNvSpPr>
            <a:spLocks noGrp="1"/>
          </p:cNvSpPr>
          <p:nvPr>
            <p:ph type="subTitle" idx="1"/>
          </p:nvPr>
        </p:nvSpPr>
        <p:spPr>
          <a:xfrm>
            <a:off x="5145052" y="4206876"/>
            <a:ext cx="6544954" cy="1645920"/>
          </a:xfrm>
        </p:spPr>
        <p:txBody>
          <a:bodyPr vert="horz" lIns="91440" tIns="45720" rIns="91440" bIns="45720" rtlCol="0">
            <a:normAutofit/>
          </a:bodyPr>
          <a:lstStyle/>
          <a:p>
            <a:r>
              <a:rPr lang="en-US" sz="2000">
                <a:cs typeface="Calibri"/>
              </a:rPr>
              <a:t>Adeel Asghar</a:t>
            </a:r>
          </a:p>
          <a:p>
            <a:r>
              <a:rPr lang="en-US" sz="2000">
                <a:cs typeface="Calibri"/>
              </a:rPr>
              <a:t>Palak Patel</a:t>
            </a:r>
          </a:p>
          <a:p>
            <a:r>
              <a:rPr lang="en-US" sz="2000">
                <a:cs typeface="Calibri"/>
              </a:rPr>
              <a:t>Hala Ali</a:t>
            </a:r>
          </a:p>
          <a:p>
            <a:r>
              <a:rPr lang="en-US" sz="2000">
                <a:cs typeface="Calibri"/>
              </a:rPr>
              <a:t>Tyler Gross</a:t>
            </a:r>
          </a:p>
        </p:txBody>
      </p:sp>
      <p:sp>
        <p:nvSpPr>
          <p:cNvPr id="14" name="Rectangle 11">
            <a:extLst>
              <a:ext uri="{FF2B5EF4-FFF2-40B4-BE49-F238E27FC236}">
                <a16:creationId xmlns:a16="http://schemas.microsoft.com/office/drawing/2014/main" id="{ABE00A8A-3816-4114-BC42-A34C7E8DC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art Phone">
            <a:extLst>
              <a:ext uri="{FF2B5EF4-FFF2-40B4-BE49-F238E27FC236}">
                <a16:creationId xmlns:a16="http://schemas.microsoft.com/office/drawing/2014/main" id="{53483CCE-1629-4CBD-B466-1F695D522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742701"/>
            <a:ext cx="3352128" cy="335212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07B21-70CA-5547-93CD-D587595B8425}"/>
              </a:ext>
            </a:extLst>
          </p:cNvPr>
          <p:cNvSpPr>
            <a:spLocks noGrp="1"/>
          </p:cNvSpPr>
          <p:nvPr>
            <p:ph type="title"/>
          </p:nvPr>
        </p:nvSpPr>
        <p:spPr>
          <a:xfrm>
            <a:off x="434302" y="682625"/>
            <a:ext cx="4811275" cy="5492750"/>
          </a:xfrm>
        </p:spPr>
        <p:txBody>
          <a:bodyPr>
            <a:normAutofit/>
          </a:bodyPr>
          <a:lstStyle/>
          <a:p>
            <a:r>
              <a:rPr lang="en-US" sz="5200" dirty="0">
                <a:solidFill>
                  <a:schemeClr val="tx1"/>
                </a:solidFill>
              </a:rPr>
              <a:t>FR 5: Unsubscribe </a:t>
            </a:r>
            <a:br>
              <a:rPr lang="en-US" sz="5200" dirty="0">
                <a:solidFill>
                  <a:schemeClr val="tx1"/>
                </a:solidFill>
              </a:rPr>
            </a:br>
            <a:r>
              <a:rPr lang="en-US" sz="5200" dirty="0">
                <a:solidFill>
                  <a:schemeClr val="tx1"/>
                </a:solidFill>
              </a:rPr>
              <a:t>to Class </a:t>
            </a:r>
            <a:br>
              <a:rPr lang="en-US" sz="5200" dirty="0">
                <a:solidFill>
                  <a:schemeClr val="tx1"/>
                </a:solidFill>
              </a:rPr>
            </a:br>
            <a:r>
              <a:rPr lang="en-US" sz="5200" dirty="0">
                <a:solidFill>
                  <a:schemeClr val="tx1"/>
                </a:solidFill>
              </a:rPr>
              <a:t>Forum</a:t>
            </a:r>
            <a:endParaRPr lang="en-US" sz="5200" dirty="0">
              <a:solidFill>
                <a:srgbClr val="FFFFFF"/>
              </a:solidFill>
            </a:endParaRPr>
          </a:p>
        </p:txBody>
      </p:sp>
      <p:sp>
        <p:nvSpPr>
          <p:cNvPr id="7" name="Slide Number Placeholder 2">
            <a:extLst>
              <a:ext uri="{FF2B5EF4-FFF2-40B4-BE49-F238E27FC236}">
                <a16:creationId xmlns:a16="http://schemas.microsoft.com/office/drawing/2014/main" id="{2B1BC25E-BA40-40FD-BAE6-CFC64943283F}"/>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10</a:t>
            </a:fld>
            <a:endParaRPr lang="en-US" sz="5000">
              <a:solidFill>
                <a:schemeClr val="tx1"/>
              </a:solidFill>
            </a:endParaRPr>
          </a:p>
        </p:txBody>
      </p:sp>
      <p:graphicFrame>
        <p:nvGraphicFramePr>
          <p:cNvPr id="8" name="Table 7">
            <a:extLst>
              <a:ext uri="{FF2B5EF4-FFF2-40B4-BE49-F238E27FC236}">
                <a16:creationId xmlns:a16="http://schemas.microsoft.com/office/drawing/2014/main" id="{02B2662D-07BC-B349-A1A7-E00E346B3BFE}"/>
              </a:ext>
            </a:extLst>
          </p:cNvPr>
          <p:cNvGraphicFramePr>
            <a:graphicFrameLocks noGrp="1"/>
          </p:cNvGraphicFramePr>
          <p:nvPr>
            <p:extLst>
              <p:ext uri="{D42A27DB-BD31-4B8C-83A1-F6EECF244321}">
                <p14:modId xmlns:p14="http://schemas.microsoft.com/office/powerpoint/2010/main" val="3793119822"/>
              </p:ext>
            </p:extLst>
          </p:nvPr>
        </p:nvGraphicFramePr>
        <p:xfrm>
          <a:off x="4214667" y="253059"/>
          <a:ext cx="7543031" cy="6351882"/>
        </p:xfrm>
        <a:graphic>
          <a:graphicData uri="http://schemas.openxmlformats.org/drawingml/2006/table">
            <a:tbl>
              <a:tblPr firstRow="1" firstCol="1" bandRow="1">
                <a:effectLst/>
                <a:tableStyleId>{5C22544A-7EE6-4342-B048-85BDC9FD1C3A}</a:tableStyleId>
              </a:tblPr>
              <a:tblGrid>
                <a:gridCol w="2101561">
                  <a:extLst>
                    <a:ext uri="{9D8B030D-6E8A-4147-A177-3AD203B41FA5}">
                      <a16:colId xmlns:a16="http://schemas.microsoft.com/office/drawing/2014/main" val="3454061307"/>
                    </a:ext>
                  </a:extLst>
                </a:gridCol>
                <a:gridCol w="5441470">
                  <a:extLst>
                    <a:ext uri="{9D8B030D-6E8A-4147-A177-3AD203B41FA5}">
                      <a16:colId xmlns:a16="http://schemas.microsoft.com/office/drawing/2014/main" val="483199309"/>
                    </a:ext>
                  </a:extLst>
                </a:gridCol>
              </a:tblGrid>
              <a:tr h="1024244">
                <a:tc>
                  <a:txBody>
                    <a:bodyPr/>
                    <a:lstStyle/>
                    <a:p>
                      <a:pPr marL="0" marR="0" algn="ctr">
                        <a:lnSpc>
                          <a:spcPct val="115000"/>
                        </a:lnSpc>
                        <a:spcBef>
                          <a:spcPts val="0"/>
                        </a:spcBef>
                        <a:spcAft>
                          <a:spcPts val="0"/>
                        </a:spcAft>
                        <a:tabLst>
                          <a:tab pos="114300" algn="l"/>
                          <a:tab pos="228600" algn="l"/>
                          <a:tab pos="457200" algn="l"/>
                        </a:tabLst>
                      </a:pPr>
                      <a:r>
                        <a:rPr lang="en-US" sz="2000" dirty="0">
                          <a:effectLst/>
                          <a:latin typeface="+mj-lt"/>
                          <a:cs typeface="Arabic Typesetting" panose="020B0604020202020204" pitchFamily="66" charset="-78"/>
                        </a:rPr>
                        <a:t>Introduction</a:t>
                      </a:r>
                      <a:endParaRPr lang="en-US" sz="2000" dirty="0">
                        <a:effectLst/>
                        <a:latin typeface="+mj-lt"/>
                        <a:ea typeface="Times" pitchFamily="2" charset="0"/>
                        <a:cs typeface="Arabic Typesetting" panose="020B0604020202020204" pitchFamily="66" charset="-78"/>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b="0" kern="1200" dirty="0">
                          <a:solidFill>
                            <a:schemeClr val="lt1"/>
                          </a:solidFill>
                          <a:effectLst/>
                          <a:latin typeface="+mj-lt"/>
                          <a:ea typeface="+mn-ea"/>
                          <a:cs typeface="Arabic Typesetting" panose="020B0604020202020204" pitchFamily="66" charset="-78"/>
                        </a:rPr>
                        <a:t>The user can unsubscribe from a forum that they are currently subscribed to. This means that the user will no longer view activity on that forum or be able to participate in it by posting and commenting.</a:t>
                      </a:r>
                      <a:r>
                        <a:rPr lang="en-US" sz="1400" b="0" dirty="0">
                          <a:effectLst/>
                          <a:latin typeface="+mj-lt"/>
                          <a:cs typeface="Arabic Typesetting" panose="020B0604020202020204" pitchFamily="66" charset="-78"/>
                        </a:rPr>
                        <a:t> </a:t>
                      </a:r>
                      <a:endParaRPr lang="en-US" sz="1400" b="0" dirty="0">
                        <a:effectLst/>
                        <a:latin typeface="+mj-lt"/>
                        <a:ea typeface="Times" pitchFamily="2" charset="0"/>
                        <a:cs typeface="Arabic Typesetting" panose="020B0604020202020204" pitchFamily="66" charset="-78"/>
                      </a:endParaRPr>
                    </a:p>
                  </a:txBody>
                  <a:tcPr marL="50227" marR="50227" marT="0" marB="0">
                    <a:solidFill>
                      <a:schemeClr val="accent1"/>
                    </a:solidFill>
                  </a:tcPr>
                </a:tc>
                <a:extLst>
                  <a:ext uri="{0D108BD9-81ED-4DB2-BD59-A6C34878D82A}">
                    <a16:rowId xmlns:a16="http://schemas.microsoft.com/office/drawing/2014/main" val="762583049"/>
                  </a:ext>
                </a:extLst>
              </a:tr>
              <a:tr h="407345">
                <a:tc>
                  <a:txBody>
                    <a:bodyPr/>
                    <a:lstStyle/>
                    <a:p>
                      <a:pPr marL="0" marR="0" algn="ctr">
                        <a:lnSpc>
                          <a:spcPct val="115000"/>
                        </a:lnSpc>
                        <a:spcBef>
                          <a:spcPts val="0"/>
                        </a:spcBef>
                        <a:spcAft>
                          <a:spcPts val="0"/>
                        </a:spcAft>
                        <a:tabLst>
                          <a:tab pos="114300" algn="l"/>
                          <a:tab pos="228600" algn="l"/>
                          <a:tab pos="457200" algn="l"/>
                        </a:tabLst>
                      </a:pPr>
                      <a:r>
                        <a:rPr lang="en-US" sz="2000" dirty="0">
                          <a:effectLst/>
                          <a:latin typeface="+mj-lt"/>
                          <a:cs typeface="Arabic Typesetting" panose="020B0604020202020204" pitchFamily="66" charset="-78"/>
                        </a:rPr>
                        <a:t>Inputs</a:t>
                      </a:r>
                      <a:endParaRPr lang="en-US" sz="2000" dirty="0">
                        <a:effectLst/>
                        <a:latin typeface="+mj-lt"/>
                        <a:ea typeface="Times" pitchFamily="2" charset="0"/>
                        <a:cs typeface="Arabic Typesetting" panose="020B0604020202020204" pitchFamily="66" charset="-78"/>
                      </a:endParaRPr>
                    </a:p>
                  </a:txBody>
                  <a:tcPr marL="50227" marR="50227" marT="0" marB="0" anchor="ctr"/>
                </a:tc>
                <a:tc>
                  <a:txBody>
                    <a:bodyPr/>
                    <a:lstStyle/>
                    <a:p>
                      <a:pPr marL="0" marR="0">
                        <a:lnSpc>
                          <a:spcPct val="115000"/>
                        </a:lnSpc>
                        <a:spcBef>
                          <a:spcPts val="800"/>
                        </a:spcBef>
                        <a:spcAft>
                          <a:spcPts val="800"/>
                        </a:spcAft>
                        <a:tabLst>
                          <a:tab pos="114300" algn="l"/>
                          <a:tab pos="228600" algn="l"/>
                          <a:tab pos="457200" algn="l"/>
                        </a:tabLst>
                      </a:pPr>
                      <a:r>
                        <a:rPr lang="en-US" sz="1400" dirty="0">
                          <a:effectLst/>
                          <a:latin typeface="+mj-lt"/>
                          <a:ea typeface="Times" pitchFamily="2" charset="0"/>
                          <a:cs typeface="Arabic Typesetting" panose="020B0604020202020204" pitchFamily="66" charset="-78"/>
                        </a:rPr>
                        <a:t>The user will click on the “-” sign next to the class forum.</a:t>
                      </a:r>
                    </a:p>
                  </a:txBody>
                  <a:tcPr marL="68580" marR="68580" marT="0" marB="0">
                    <a:solidFill>
                      <a:schemeClr val="accent1"/>
                    </a:solidFill>
                  </a:tcPr>
                </a:tc>
                <a:extLst>
                  <a:ext uri="{0D108BD9-81ED-4DB2-BD59-A6C34878D82A}">
                    <a16:rowId xmlns:a16="http://schemas.microsoft.com/office/drawing/2014/main" val="1972587418"/>
                  </a:ext>
                </a:extLst>
              </a:tr>
              <a:tr h="1506643">
                <a:tc>
                  <a:txBody>
                    <a:bodyPr/>
                    <a:lstStyle/>
                    <a:p>
                      <a:pPr marL="0" marR="0" algn="ctr">
                        <a:lnSpc>
                          <a:spcPct val="115000"/>
                        </a:lnSpc>
                        <a:spcBef>
                          <a:spcPts val="0"/>
                        </a:spcBef>
                        <a:spcAft>
                          <a:spcPts val="0"/>
                        </a:spcAft>
                        <a:tabLst>
                          <a:tab pos="114300" algn="l"/>
                          <a:tab pos="228600" algn="l"/>
                          <a:tab pos="457200" algn="l"/>
                        </a:tabLst>
                      </a:pPr>
                      <a:r>
                        <a:rPr lang="en-US" sz="2000" dirty="0">
                          <a:effectLst/>
                          <a:latin typeface="+mj-lt"/>
                          <a:cs typeface="Arabic Typesetting" panose="020B0604020202020204" pitchFamily="66" charset="-78"/>
                        </a:rPr>
                        <a:t>Processing</a:t>
                      </a:r>
                      <a:endParaRPr lang="en-US" sz="2000" dirty="0">
                        <a:effectLst/>
                        <a:latin typeface="+mj-lt"/>
                        <a:ea typeface="Times" pitchFamily="2" charset="0"/>
                        <a:cs typeface="Arabic Typesetting" panose="020B0604020202020204" pitchFamily="66" charset="-78"/>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dirty="0">
                          <a:solidFill>
                            <a:schemeClr val="dk1"/>
                          </a:solidFill>
                          <a:effectLst/>
                          <a:latin typeface="+mj-lt"/>
                          <a:ea typeface="+mn-ea"/>
                          <a:cs typeface="Arabic Typesetting" panose="020B0604020202020204" pitchFamily="66" charset="-78"/>
                        </a:rPr>
                        <a:t>The change shall be caught by a listener on the view model that will trigger the firebase to update that user’s list of subscribed classes by removing the class they initially subscribed from. By doing so, changes to the database will be reflected back to the user from the view model and all the activity pertaining to the now unsubscribed forum will be gone.</a:t>
                      </a:r>
                      <a:r>
                        <a:rPr lang="en-US" sz="1400" dirty="0">
                          <a:effectLst/>
                          <a:latin typeface="+mj-lt"/>
                          <a:cs typeface="Arabic Typesetting" panose="020B0604020202020204" pitchFamily="66" charset="-78"/>
                        </a:rPr>
                        <a:t> </a:t>
                      </a:r>
                      <a:endParaRPr lang="en-US" sz="1400" dirty="0">
                        <a:effectLst/>
                        <a:latin typeface="+mj-lt"/>
                        <a:ea typeface="Times" pitchFamily="2" charset="0"/>
                        <a:cs typeface="Arabic Typesetting" panose="020B0604020202020204" pitchFamily="66" charset="-78"/>
                      </a:endParaRPr>
                    </a:p>
                  </a:txBody>
                  <a:tcPr marL="50227" marR="50227" marT="0" marB="0">
                    <a:solidFill>
                      <a:schemeClr val="accent1"/>
                    </a:solidFill>
                  </a:tcPr>
                </a:tc>
                <a:extLst>
                  <a:ext uri="{0D108BD9-81ED-4DB2-BD59-A6C34878D82A}">
                    <a16:rowId xmlns:a16="http://schemas.microsoft.com/office/drawing/2014/main" val="2072111712"/>
                  </a:ext>
                </a:extLst>
              </a:tr>
              <a:tr h="1350853">
                <a:tc>
                  <a:txBody>
                    <a:bodyPr/>
                    <a:lstStyle/>
                    <a:p>
                      <a:pPr marL="0" marR="0" algn="ctr">
                        <a:lnSpc>
                          <a:spcPct val="115000"/>
                        </a:lnSpc>
                        <a:spcBef>
                          <a:spcPts val="0"/>
                        </a:spcBef>
                        <a:spcAft>
                          <a:spcPts val="0"/>
                        </a:spcAft>
                        <a:tabLst>
                          <a:tab pos="114300" algn="l"/>
                          <a:tab pos="228600" algn="l"/>
                          <a:tab pos="457200" algn="l"/>
                        </a:tabLst>
                      </a:pPr>
                      <a:r>
                        <a:rPr lang="en-US" sz="2000">
                          <a:effectLst/>
                          <a:latin typeface="+mj-lt"/>
                          <a:cs typeface="Arabic Typesetting" panose="020B0604020202020204" pitchFamily="66" charset="-78"/>
                        </a:rPr>
                        <a:t>Outputs</a:t>
                      </a:r>
                      <a:endParaRPr lang="en-US" sz="2000">
                        <a:effectLst/>
                        <a:latin typeface="+mj-lt"/>
                        <a:ea typeface="Times" pitchFamily="2" charset="0"/>
                        <a:cs typeface="Arabic Typesetting" panose="020B0604020202020204" pitchFamily="66" charset="-78"/>
                      </a:endParaRPr>
                    </a:p>
                  </a:txBody>
                  <a:tcPr marL="50227" marR="50227" marT="0" marB="0" anchor="ctr"/>
                </a:tc>
                <a:tc>
                  <a:txBody>
                    <a:bodyPr/>
                    <a:lstStyle/>
                    <a:p>
                      <a:r>
                        <a:rPr lang="en-US" sz="1400" kern="1200" dirty="0">
                          <a:solidFill>
                            <a:schemeClr val="dk1"/>
                          </a:solidFill>
                          <a:effectLst/>
                          <a:latin typeface="+mj-lt"/>
                          <a:ea typeface="+mn-ea"/>
                          <a:cs typeface="Arabic Typesetting" panose="020B0604020202020204" pitchFamily="66" charset="-78"/>
                        </a:rPr>
                        <a:t>After the user clicks “-” next to the class forum they would like to unsubscribe from, posts and comments on that forum page will no longer be seen on the user’s main homepage screen.</a:t>
                      </a:r>
                    </a:p>
                    <a:p>
                      <a:r>
                        <a:rPr lang="en-US" sz="1400" kern="1200" dirty="0">
                          <a:solidFill>
                            <a:schemeClr val="dk1"/>
                          </a:solidFill>
                          <a:effectLst/>
                          <a:latin typeface="+mj-lt"/>
                          <a:ea typeface="+mn-ea"/>
                          <a:cs typeface="Arabic Typesetting" panose="020B0604020202020204" pitchFamily="66" charset="-78"/>
                        </a:rPr>
                        <a:t>After the user clicks “-” next to the class forum they would like to unsubscribe from, posts and comments on that forum page will no longer be seen on the user’s main homepage screen.</a:t>
                      </a:r>
                      <a:r>
                        <a:rPr lang="en-US" sz="1400" dirty="0">
                          <a:effectLst/>
                          <a:latin typeface="+mj-lt"/>
                          <a:cs typeface="Arabic Typesetting" panose="020B0604020202020204" pitchFamily="66" charset="-78"/>
                        </a:rPr>
                        <a:t> </a:t>
                      </a:r>
                      <a:endParaRPr lang="en-US" sz="1400" dirty="0">
                        <a:effectLst/>
                        <a:latin typeface="+mj-lt"/>
                        <a:ea typeface="Times" pitchFamily="2" charset="0"/>
                        <a:cs typeface="Arabic Typesetting" panose="020B0604020202020204" pitchFamily="66" charset="-78"/>
                      </a:endParaRPr>
                    </a:p>
                  </a:txBody>
                  <a:tcPr marL="50227" marR="50227" marT="0" marB="0">
                    <a:solidFill>
                      <a:schemeClr val="accent1"/>
                    </a:solidFill>
                  </a:tcPr>
                </a:tc>
                <a:extLst>
                  <a:ext uri="{0D108BD9-81ED-4DB2-BD59-A6C34878D82A}">
                    <a16:rowId xmlns:a16="http://schemas.microsoft.com/office/drawing/2014/main" val="72371205"/>
                  </a:ext>
                </a:extLst>
              </a:tr>
              <a:tr h="873682">
                <a:tc>
                  <a:txBody>
                    <a:bodyPr/>
                    <a:lstStyle/>
                    <a:p>
                      <a:pPr marL="0" marR="0" algn="ctr">
                        <a:lnSpc>
                          <a:spcPct val="115000"/>
                        </a:lnSpc>
                        <a:spcBef>
                          <a:spcPts val="0"/>
                        </a:spcBef>
                        <a:spcAft>
                          <a:spcPts val="0"/>
                        </a:spcAft>
                        <a:tabLst>
                          <a:tab pos="114300" algn="l"/>
                          <a:tab pos="228600" algn="l"/>
                          <a:tab pos="457200" algn="l"/>
                        </a:tabLst>
                      </a:pPr>
                      <a:r>
                        <a:rPr lang="en-US" sz="2000">
                          <a:effectLst/>
                          <a:latin typeface="+mj-lt"/>
                          <a:cs typeface="Arabic Typesetting" panose="020B0604020202020204" pitchFamily="66" charset="-78"/>
                        </a:rPr>
                        <a:t>Error Handling</a:t>
                      </a:r>
                      <a:endParaRPr lang="en-US" sz="2000">
                        <a:effectLst/>
                        <a:latin typeface="+mj-lt"/>
                        <a:ea typeface="Times" pitchFamily="2" charset="0"/>
                        <a:cs typeface="Arabic Typesetting" panose="020B0604020202020204" pitchFamily="66" charset="-78"/>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dirty="0">
                          <a:solidFill>
                            <a:schemeClr val="dk1"/>
                          </a:solidFill>
                          <a:effectLst/>
                          <a:latin typeface="+mj-lt"/>
                          <a:ea typeface="+mn-ea"/>
                          <a:cs typeface="Arabic Typesetting" panose="020B0604020202020204" pitchFamily="66" charset="-78"/>
                        </a:rPr>
                        <a:t>If the user is still subscribed to the class forum after they click “unsubscribe,” an error message will appear to the user saying that the button does not work.</a:t>
                      </a:r>
                      <a:r>
                        <a:rPr lang="en-US" sz="1400" dirty="0">
                          <a:effectLst/>
                          <a:latin typeface="+mj-lt"/>
                          <a:cs typeface="Arabic Typesetting" panose="020B0604020202020204" pitchFamily="66" charset="-78"/>
                        </a:rPr>
                        <a:t> </a:t>
                      </a:r>
                      <a:endParaRPr lang="en-US" sz="1400" dirty="0">
                        <a:effectLst/>
                        <a:latin typeface="+mj-lt"/>
                        <a:ea typeface="Times" pitchFamily="2" charset="0"/>
                        <a:cs typeface="Arabic Typesetting" panose="020B0604020202020204" pitchFamily="66" charset="-78"/>
                      </a:endParaRPr>
                    </a:p>
                  </a:txBody>
                  <a:tcPr marL="50227" marR="50227" marT="0" marB="0">
                    <a:solidFill>
                      <a:schemeClr val="accent1"/>
                    </a:solidFill>
                  </a:tcPr>
                </a:tc>
                <a:extLst>
                  <a:ext uri="{0D108BD9-81ED-4DB2-BD59-A6C34878D82A}">
                    <a16:rowId xmlns:a16="http://schemas.microsoft.com/office/drawing/2014/main" val="334426642"/>
                  </a:ext>
                </a:extLst>
              </a:tr>
              <a:tr h="732656">
                <a:tc>
                  <a:txBody>
                    <a:bodyPr/>
                    <a:lstStyle/>
                    <a:p>
                      <a:pPr marL="0" marR="0" algn="ctr">
                        <a:lnSpc>
                          <a:spcPct val="115000"/>
                        </a:lnSpc>
                        <a:spcBef>
                          <a:spcPts val="0"/>
                        </a:spcBef>
                        <a:spcAft>
                          <a:spcPts val="0"/>
                        </a:spcAft>
                        <a:tabLst>
                          <a:tab pos="114300" algn="l"/>
                          <a:tab pos="228600" algn="l"/>
                          <a:tab pos="457200" algn="l"/>
                        </a:tabLst>
                      </a:pPr>
                      <a:r>
                        <a:rPr lang="en-US" sz="2000">
                          <a:effectLst/>
                          <a:latin typeface="+mj-lt"/>
                          <a:cs typeface="Arabic Typesetting" panose="020B0604020202020204" pitchFamily="66" charset="-78"/>
                        </a:rPr>
                        <a:t>Dependencies</a:t>
                      </a:r>
                      <a:endParaRPr lang="en-US" sz="2000">
                        <a:effectLst/>
                        <a:latin typeface="+mj-lt"/>
                        <a:ea typeface="Times" pitchFamily="2" charset="0"/>
                        <a:cs typeface="Arabic Typesetting" panose="020B0604020202020204" pitchFamily="66" charset="-78"/>
                      </a:endParaRPr>
                    </a:p>
                  </a:txBody>
                  <a:tcPr marL="50227" marR="50227" marT="0" marB="0" anchor="ctr"/>
                </a:tc>
                <a:tc>
                  <a:txBody>
                    <a:bodyPr/>
                    <a:lstStyle/>
                    <a:p>
                      <a:r>
                        <a:rPr lang="en-US" sz="1400" kern="1200" dirty="0">
                          <a:solidFill>
                            <a:schemeClr val="dk1"/>
                          </a:solidFill>
                          <a:effectLst/>
                          <a:latin typeface="+mj-lt"/>
                          <a:ea typeface="+mn-ea"/>
                          <a:cs typeface="Arabic Typesetting" panose="020B0604020202020204" pitchFamily="66" charset="-78"/>
                        </a:rPr>
                        <a:t>Forward Dependencies: N/A</a:t>
                      </a:r>
                    </a:p>
                    <a:p>
                      <a:r>
                        <a:rPr lang="en-US" sz="1400" kern="1200" dirty="0">
                          <a:solidFill>
                            <a:schemeClr val="dk1"/>
                          </a:solidFill>
                          <a:effectLst/>
                          <a:latin typeface="+mj-lt"/>
                          <a:ea typeface="+mn-ea"/>
                          <a:cs typeface="Arabic Typesetting" panose="020B0604020202020204" pitchFamily="66" charset="-78"/>
                        </a:rPr>
                        <a:t>Backward Dependencies: FR3.2.2, FR3.2.3</a:t>
                      </a:r>
                      <a:r>
                        <a:rPr lang="en-US" sz="1400" dirty="0">
                          <a:effectLst/>
                          <a:latin typeface="+mj-lt"/>
                          <a:cs typeface="Arabic Typesetting" panose="020B0604020202020204" pitchFamily="66" charset="-78"/>
                        </a:rPr>
                        <a:t> </a:t>
                      </a:r>
                      <a:endParaRPr lang="en-US" sz="1400" dirty="0">
                        <a:effectLst/>
                        <a:latin typeface="+mj-lt"/>
                        <a:ea typeface="Times" pitchFamily="2" charset="0"/>
                        <a:cs typeface="Arabic Typesetting" panose="020B0604020202020204" pitchFamily="66" charset="-78"/>
                      </a:endParaRPr>
                    </a:p>
                  </a:txBody>
                  <a:tcPr marL="50227" marR="50227" marT="0" marB="0">
                    <a:solidFill>
                      <a:schemeClr val="accent1"/>
                    </a:solidFill>
                  </a:tcPr>
                </a:tc>
                <a:extLst>
                  <a:ext uri="{0D108BD9-81ED-4DB2-BD59-A6C34878D82A}">
                    <a16:rowId xmlns:a16="http://schemas.microsoft.com/office/drawing/2014/main" val="2501232404"/>
                  </a:ext>
                </a:extLst>
              </a:tr>
              <a:tr h="456459">
                <a:tc>
                  <a:txBody>
                    <a:bodyPr/>
                    <a:lstStyle/>
                    <a:p>
                      <a:pPr marL="0" marR="0" algn="ctr">
                        <a:lnSpc>
                          <a:spcPct val="115000"/>
                        </a:lnSpc>
                        <a:spcBef>
                          <a:spcPts val="0"/>
                        </a:spcBef>
                        <a:spcAft>
                          <a:spcPts val="0"/>
                        </a:spcAft>
                        <a:tabLst>
                          <a:tab pos="114300" algn="l"/>
                          <a:tab pos="228600" algn="l"/>
                          <a:tab pos="457200" algn="l"/>
                        </a:tabLst>
                      </a:pPr>
                      <a:r>
                        <a:rPr lang="en-US" sz="2000" baseline="0">
                          <a:effectLst/>
                        </a:rPr>
                        <a:t>Priority</a:t>
                      </a:r>
                      <a:endParaRPr lang="en-US" sz="2000" baseline="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spcBef>
                          <a:spcPts val="0"/>
                        </a:spcBef>
                        <a:spcAft>
                          <a:spcPts val="0"/>
                        </a:spcAft>
                        <a:tabLst>
                          <a:tab pos="114300" algn="l"/>
                          <a:tab pos="228600" algn="l"/>
                          <a:tab pos="457200" algn="l"/>
                        </a:tabLst>
                      </a:pPr>
                      <a:r>
                        <a:rPr lang="en-US" sz="1400" dirty="0">
                          <a:effectLst/>
                          <a:latin typeface="Times" pitchFamily="2" charset="0"/>
                          <a:ea typeface="Times" pitchFamily="2" charset="0"/>
                          <a:cs typeface="Times New Roman" panose="02020603050405020304" pitchFamily="18" charset="0"/>
                        </a:rPr>
                        <a:t>8</a:t>
                      </a:r>
                    </a:p>
                  </a:txBody>
                  <a:tcPr marL="50227" marR="50227" marT="0" marB="0">
                    <a:solidFill>
                      <a:schemeClr val="accent1"/>
                    </a:solidFill>
                  </a:tcPr>
                </a:tc>
                <a:extLst>
                  <a:ext uri="{0D108BD9-81ED-4DB2-BD59-A6C34878D82A}">
                    <a16:rowId xmlns:a16="http://schemas.microsoft.com/office/drawing/2014/main" val="1771458955"/>
                  </a:ext>
                </a:extLst>
              </a:tr>
            </a:tbl>
          </a:graphicData>
        </a:graphic>
      </p:graphicFrame>
    </p:spTree>
    <p:extLst>
      <p:ext uri="{BB962C8B-B14F-4D97-AF65-F5344CB8AC3E}">
        <p14:creationId xmlns:p14="http://schemas.microsoft.com/office/powerpoint/2010/main" val="38852718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51B2E-7131-438F-9E63-1CCAC8FE7660}"/>
              </a:ext>
            </a:extLst>
          </p:cNvPr>
          <p:cNvSpPr>
            <a:spLocks noGrp="1"/>
          </p:cNvSpPr>
          <p:nvPr>
            <p:ph type="title"/>
          </p:nvPr>
        </p:nvSpPr>
        <p:spPr>
          <a:xfrm>
            <a:off x="706298" y="639763"/>
            <a:ext cx="4135866" cy="5492750"/>
          </a:xfrm>
        </p:spPr>
        <p:txBody>
          <a:bodyPr>
            <a:normAutofit/>
          </a:bodyPr>
          <a:lstStyle/>
          <a:p>
            <a:r>
              <a:rPr lang="en-US" sz="5200">
                <a:solidFill>
                  <a:srgbClr val="FFFFFF"/>
                </a:solidFill>
              </a:rPr>
              <a:t>Nonfunctional Requirements</a:t>
            </a:r>
          </a:p>
        </p:txBody>
      </p:sp>
      <p:graphicFrame>
        <p:nvGraphicFramePr>
          <p:cNvPr id="5" name="Content Placeholder 2">
            <a:extLst>
              <a:ext uri="{FF2B5EF4-FFF2-40B4-BE49-F238E27FC236}">
                <a16:creationId xmlns:a16="http://schemas.microsoft.com/office/drawing/2014/main" id="{CE6CB74E-FD33-470E-AEB7-2348F9CEAAFC}"/>
              </a:ext>
            </a:extLst>
          </p:cNvPr>
          <p:cNvGraphicFramePr>
            <a:graphicFrameLocks noGrp="1"/>
          </p:cNvGraphicFramePr>
          <p:nvPr>
            <p:ph idx="1"/>
            <p:extLst>
              <p:ext uri="{D42A27DB-BD31-4B8C-83A1-F6EECF244321}">
                <p14:modId xmlns:p14="http://schemas.microsoft.com/office/powerpoint/2010/main" val="3488605266"/>
              </p:ext>
            </p:extLst>
          </p:nvPr>
        </p:nvGraphicFramePr>
        <p:xfrm>
          <a:off x="5309129" y="937147"/>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Slide Number Placeholder 2">
            <a:extLst>
              <a:ext uri="{FF2B5EF4-FFF2-40B4-BE49-F238E27FC236}">
                <a16:creationId xmlns:a16="http://schemas.microsoft.com/office/drawing/2014/main" id="{D1C62C24-986C-484E-9567-AE8F2A7DFD37}"/>
              </a:ext>
            </a:extLst>
          </p:cNvPr>
          <p:cNvSpPr>
            <a:spLocks noGrp="1"/>
          </p:cNvSpPr>
          <p:nvPr>
            <p:ph type="sldNum" sz="quarter" idx="12"/>
          </p:nvPr>
        </p:nvSpPr>
        <p:spPr>
          <a:xfrm>
            <a:off x="11429999" y="6243484"/>
            <a:ext cx="762001" cy="614516"/>
          </a:xfrm>
        </p:spPr>
        <p:txBody>
          <a:bodyPr/>
          <a:lstStyle/>
          <a:p>
            <a:fld id="{330EA680-D336-4FF7-8B7A-9848BB0A1C32}" type="slidenum">
              <a:rPr lang="en-US" sz="3200" smtClean="0">
                <a:solidFill>
                  <a:schemeClr val="tx1"/>
                </a:solidFill>
              </a:rPr>
              <a:t>11</a:t>
            </a:fld>
            <a:endParaRPr lang="en-US" sz="5000">
              <a:solidFill>
                <a:schemeClr val="tx1"/>
              </a:solidFill>
            </a:endParaRPr>
          </a:p>
        </p:txBody>
      </p:sp>
    </p:spTree>
    <p:extLst>
      <p:ext uri="{BB962C8B-B14F-4D97-AF65-F5344CB8AC3E}">
        <p14:creationId xmlns:p14="http://schemas.microsoft.com/office/powerpoint/2010/main" val="416172814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38FD9-7267-47E7-B977-FC5777B29614}"/>
              </a:ext>
            </a:extLst>
          </p:cNvPr>
          <p:cNvSpPr>
            <a:spLocks noGrp="1"/>
          </p:cNvSpPr>
          <p:nvPr>
            <p:ph type="title"/>
          </p:nvPr>
        </p:nvSpPr>
        <p:spPr>
          <a:xfrm>
            <a:off x="706298" y="639763"/>
            <a:ext cx="4146257" cy="5492750"/>
          </a:xfrm>
        </p:spPr>
        <p:txBody>
          <a:bodyPr>
            <a:normAutofit/>
          </a:bodyPr>
          <a:lstStyle/>
          <a:p>
            <a:r>
              <a:rPr lang="en-US" sz="5200">
                <a:solidFill>
                  <a:srgbClr val="FFFFFF"/>
                </a:solidFill>
              </a:rPr>
              <a:t>Database Requirements</a:t>
            </a:r>
          </a:p>
        </p:txBody>
      </p:sp>
      <p:graphicFrame>
        <p:nvGraphicFramePr>
          <p:cNvPr id="6" name="Content Placeholder 2">
            <a:extLst>
              <a:ext uri="{FF2B5EF4-FFF2-40B4-BE49-F238E27FC236}">
                <a16:creationId xmlns:a16="http://schemas.microsoft.com/office/drawing/2014/main" id="{A7DE1B34-1056-4066-A271-BD75AE341995}"/>
              </a:ext>
            </a:extLst>
          </p:cNvPr>
          <p:cNvGraphicFramePr>
            <a:graphicFrameLocks noGrp="1"/>
          </p:cNvGraphicFramePr>
          <p:nvPr>
            <p:ph idx="1"/>
            <p:extLst>
              <p:ext uri="{D42A27DB-BD31-4B8C-83A1-F6EECF244321}">
                <p14:modId xmlns:p14="http://schemas.microsoft.com/office/powerpoint/2010/main" val="4293260399"/>
              </p:ext>
            </p:extLst>
          </p:nvPr>
        </p:nvGraphicFramePr>
        <p:xfrm>
          <a:off x="5288347" y="969963"/>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2">
            <a:extLst>
              <a:ext uri="{FF2B5EF4-FFF2-40B4-BE49-F238E27FC236}">
                <a16:creationId xmlns:a16="http://schemas.microsoft.com/office/drawing/2014/main" id="{3AE11303-23F5-4F67-B064-65C46103F8F2}"/>
              </a:ext>
            </a:extLst>
          </p:cNvPr>
          <p:cNvSpPr>
            <a:spLocks noGrp="1"/>
          </p:cNvSpPr>
          <p:nvPr>
            <p:ph type="sldNum" sz="quarter" idx="12"/>
          </p:nvPr>
        </p:nvSpPr>
        <p:spPr>
          <a:xfrm>
            <a:off x="11429999" y="6243484"/>
            <a:ext cx="762001" cy="614516"/>
          </a:xfrm>
        </p:spPr>
        <p:txBody>
          <a:bodyPr/>
          <a:lstStyle/>
          <a:p>
            <a:fld id="{330EA680-D336-4FF7-8B7A-9848BB0A1C32}" type="slidenum">
              <a:rPr lang="en-US" sz="3200" smtClean="0">
                <a:solidFill>
                  <a:schemeClr val="tx1"/>
                </a:solidFill>
              </a:rPr>
              <a:t>12</a:t>
            </a:fld>
            <a:endParaRPr lang="en-US" sz="5000">
              <a:solidFill>
                <a:schemeClr val="tx1"/>
              </a:solidFill>
            </a:endParaRPr>
          </a:p>
        </p:txBody>
      </p:sp>
    </p:spTree>
    <p:extLst>
      <p:ext uri="{BB962C8B-B14F-4D97-AF65-F5344CB8AC3E}">
        <p14:creationId xmlns:p14="http://schemas.microsoft.com/office/powerpoint/2010/main" val="196324340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8FD9-7267-47E7-B977-FC5777B29614}"/>
              </a:ext>
            </a:extLst>
          </p:cNvPr>
          <p:cNvSpPr>
            <a:spLocks noGrp="1"/>
          </p:cNvSpPr>
          <p:nvPr>
            <p:ph type="title"/>
          </p:nvPr>
        </p:nvSpPr>
        <p:spPr>
          <a:xfrm>
            <a:off x="706298" y="639763"/>
            <a:ext cx="4146257" cy="5492750"/>
          </a:xfrm>
        </p:spPr>
        <p:txBody>
          <a:bodyPr>
            <a:normAutofit/>
          </a:bodyPr>
          <a:lstStyle/>
          <a:p>
            <a:r>
              <a:rPr lang="en-US" sz="5200">
                <a:solidFill>
                  <a:srgbClr val="FFFFFF"/>
                </a:solidFill>
              </a:rPr>
              <a:t>Data Flow Diagram: Load Posts</a:t>
            </a:r>
          </a:p>
        </p:txBody>
      </p:sp>
      <p:sp>
        <p:nvSpPr>
          <p:cNvPr id="12" name="Slide Number Placeholder 2">
            <a:extLst>
              <a:ext uri="{FF2B5EF4-FFF2-40B4-BE49-F238E27FC236}">
                <a16:creationId xmlns:a16="http://schemas.microsoft.com/office/drawing/2014/main" id="{3AE11303-23F5-4F67-B064-65C46103F8F2}"/>
              </a:ext>
            </a:extLst>
          </p:cNvPr>
          <p:cNvSpPr>
            <a:spLocks noGrp="1"/>
          </p:cNvSpPr>
          <p:nvPr>
            <p:ph type="sldNum" sz="quarter" idx="12"/>
          </p:nvPr>
        </p:nvSpPr>
        <p:spPr>
          <a:xfrm>
            <a:off x="11429999" y="6243484"/>
            <a:ext cx="762001" cy="614516"/>
          </a:xfrm>
        </p:spPr>
        <p:txBody>
          <a:bodyPr/>
          <a:lstStyle/>
          <a:p>
            <a:fld id="{330EA680-D336-4FF7-8B7A-9848BB0A1C32}" type="slidenum">
              <a:rPr lang="en-US" sz="3200" smtClean="0">
                <a:solidFill>
                  <a:schemeClr val="tx1"/>
                </a:solidFill>
              </a:rPr>
              <a:t>13</a:t>
            </a:fld>
            <a:endParaRPr lang="en-US" sz="5000">
              <a:solidFill>
                <a:schemeClr val="tx1"/>
              </a:solidFill>
            </a:endParaRPr>
          </a:p>
        </p:txBody>
      </p:sp>
      <p:pic>
        <p:nvPicPr>
          <p:cNvPr id="7" name="Picture 6" descr="A picture containing screenshot&#10;&#10;Description generated with very high confidence">
            <a:extLst>
              <a:ext uri="{FF2B5EF4-FFF2-40B4-BE49-F238E27FC236}">
                <a16:creationId xmlns:a16="http://schemas.microsoft.com/office/drawing/2014/main" id="{F1E46D9B-653C-4FA7-A91C-DB6D6475BE9C}"/>
              </a:ext>
            </a:extLst>
          </p:cNvPr>
          <p:cNvPicPr/>
          <p:nvPr/>
        </p:nvPicPr>
        <p:blipFill rotWithShape="1">
          <a:blip r:embed="rId3"/>
          <a:srcRect l="10281" t="2675" r="1863" b="2675"/>
          <a:stretch/>
        </p:blipFill>
        <p:spPr>
          <a:xfrm>
            <a:off x="4252636" y="638889"/>
            <a:ext cx="7646138" cy="5589514"/>
          </a:xfrm>
          <a:prstGeom prst="rect">
            <a:avLst/>
          </a:prstGeom>
        </p:spPr>
      </p:pic>
    </p:spTree>
    <p:extLst>
      <p:ext uri="{BB962C8B-B14F-4D97-AF65-F5344CB8AC3E}">
        <p14:creationId xmlns:p14="http://schemas.microsoft.com/office/powerpoint/2010/main" val="279760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B58F-FB55-4DDB-BA06-C417F16AAF08}"/>
              </a:ext>
            </a:extLst>
          </p:cNvPr>
          <p:cNvSpPr>
            <a:spLocks noGrp="1"/>
          </p:cNvSpPr>
          <p:nvPr>
            <p:ph type="title"/>
          </p:nvPr>
        </p:nvSpPr>
        <p:spPr>
          <a:xfrm>
            <a:off x="603504" y="770467"/>
            <a:ext cx="6608963" cy="3352800"/>
          </a:xfrm>
        </p:spPr>
        <p:txBody>
          <a:bodyPr vert="horz" lIns="91440" tIns="45720" rIns="91440" bIns="45720" rtlCol="0" anchor="b">
            <a:normAutofit/>
          </a:bodyPr>
          <a:lstStyle/>
          <a:p>
            <a:pPr>
              <a:lnSpc>
                <a:spcPct val="80000"/>
              </a:lnSpc>
            </a:pPr>
            <a:r>
              <a:rPr lang="en-US" sz="8800">
                <a:solidFill>
                  <a:schemeClr val="tx1"/>
                </a:solidFill>
              </a:rPr>
              <a:t>Questions</a:t>
            </a:r>
          </a:p>
        </p:txBody>
      </p:sp>
      <p:pic>
        <p:nvPicPr>
          <p:cNvPr id="5" name="Picture 4">
            <a:extLst>
              <a:ext uri="{FF2B5EF4-FFF2-40B4-BE49-F238E27FC236}">
                <a16:creationId xmlns:a16="http://schemas.microsoft.com/office/drawing/2014/main" id="{BEFAB1F6-AECE-4554-A46C-C971FAF0D131}"/>
              </a:ext>
            </a:extLst>
          </p:cNvPr>
          <p:cNvPicPr>
            <a:picLocks noChangeAspect="1"/>
          </p:cNvPicPr>
          <p:nvPr/>
        </p:nvPicPr>
        <p:blipFill rotWithShape="1">
          <a:blip r:embed="rId3"/>
          <a:srcRect l="44538" r="4544" b="-2"/>
          <a:stretch/>
        </p:blipFill>
        <p:spPr>
          <a:xfrm>
            <a:off x="7541980" y="10"/>
            <a:ext cx="4660217" cy="6864408"/>
          </a:xfrm>
          <a:prstGeom prst="rect">
            <a:avLst/>
          </a:prstGeom>
        </p:spPr>
      </p:pic>
      <p:sp>
        <p:nvSpPr>
          <p:cNvPr id="6" name="Slide Number Placeholder 2">
            <a:extLst>
              <a:ext uri="{FF2B5EF4-FFF2-40B4-BE49-F238E27FC236}">
                <a16:creationId xmlns:a16="http://schemas.microsoft.com/office/drawing/2014/main" id="{ACD0B4B9-C6ED-4495-950F-DEBE83C753A9}"/>
              </a:ext>
            </a:extLst>
          </p:cNvPr>
          <p:cNvSpPr>
            <a:spLocks noGrp="1"/>
          </p:cNvSpPr>
          <p:nvPr>
            <p:ph type="sldNum" sz="quarter" idx="12"/>
          </p:nvPr>
        </p:nvSpPr>
        <p:spPr>
          <a:xfrm>
            <a:off x="11429999" y="6243484"/>
            <a:ext cx="762001" cy="614516"/>
          </a:xfrm>
        </p:spPr>
        <p:txBody>
          <a:bodyPr/>
          <a:lstStyle/>
          <a:p>
            <a:fld id="{330EA680-D336-4FF7-8B7A-9848BB0A1C32}" type="slidenum">
              <a:rPr lang="en-US" sz="3200" smtClean="0">
                <a:solidFill>
                  <a:schemeClr val="tx1"/>
                </a:solidFill>
              </a:rPr>
              <a:t>14</a:t>
            </a:fld>
            <a:endParaRPr lang="en-US" sz="5000">
              <a:solidFill>
                <a:schemeClr val="tx1"/>
              </a:solidFill>
            </a:endParaRPr>
          </a:p>
        </p:txBody>
      </p:sp>
    </p:spTree>
    <p:extLst>
      <p:ext uri="{BB962C8B-B14F-4D97-AF65-F5344CB8AC3E}">
        <p14:creationId xmlns:p14="http://schemas.microsoft.com/office/powerpoint/2010/main" val="221178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5BCE-5177-7C48-BB5E-EDBFEB633C3A}"/>
              </a:ext>
            </a:extLst>
          </p:cNvPr>
          <p:cNvSpPr>
            <a:spLocks noGrp="1"/>
          </p:cNvSpPr>
          <p:nvPr>
            <p:ph type="title"/>
          </p:nvPr>
        </p:nvSpPr>
        <p:spPr>
          <a:xfrm>
            <a:off x="429768" y="685800"/>
            <a:ext cx="3997693" cy="5492750"/>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1A6EBE7D-901A-4BED-BFBC-F8B080926376}"/>
              </a:ext>
            </a:extLst>
          </p:cNvPr>
          <p:cNvGraphicFramePr>
            <a:graphicFrameLocks noGrp="1"/>
          </p:cNvGraphicFramePr>
          <p:nvPr>
            <p:ph idx="1"/>
            <p:extLst>
              <p:ext uri="{D42A27DB-BD31-4B8C-83A1-F6EECF244321}">
                <p14:modId xmlns:p14="http://schemas.microsoft.com/office/powerpoint/2010/main" val="3317764764"/>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FA40812F-5078-854E-9A4D-C9D39F147E75}"/>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2</a:t>
            </a:fld>
            <a:endParaRPr lang="en-US" sz="5000">
              <a:solidFill>
                <a:schemeClr val="tx1"/>
              </a:solidFill>
            </a:endParaRPr>
          </a:p>
        </p:txBody>
      </p:sp>
    </p:spTree>
    <p:extLst>
      <p:ext uri="{BB962C8B-B14F-4D97-AF65-F5344CB8AC3E}">
        <p14:creationId xmlns:p14="http://schemas.microsoft.com/office/powerpoint/2010/main" val="41187243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B0984-40A5-7A4C-A581-841402CA071B}"/>
              </a:ext>
            </a:extLst>
          </p:cNvPr>
          <p:cNvSpPr>
            <a:spLocks noGrp="1"/>
          </p:cNvSpPr>
          <p:nvPr>
            <p:ph type="title"/>
          </p:nvPr>
        </p:nvSpPr>
        <p:spPr>
          <a:xfrm>
            <a:off x="429768" y="685800"/>
            <a:ext cx="3997693" cy="5492750"/>
          </a:xfrm>
        </p:spPr>
        <p:txBody>
          <a:bodyPr>
            <a:normAutofit/>
          </a:bodyPr>
          <a:lstStyle/>
          <a:p>
            <a:r>
              <a:rPr lang="en-US">
                <a:solidFill>
                  <a:srgbClr val="FFFFFF"/>
                </a:solidFill>
              </a:rPr>
              <a:t>Purpose</a:t>
            </a:r>
          </a:p>
        </p:txBody>
      </p:sp>
      <p:graphicFrame>
        <p:nvGraphicFramePr>
          <p:cNvPr id="5" name="Content Placeholder 2">
            <a:extLst>
              <a:ext uri="{FF2B5EF4-FFF2-40B4-BE49-F238E27FC236}">
                <a16:creationId xmlns:a16="http://schemas.microsoft.com/office/drawing/2014/main" id="{C49EEA36-83EA-47DE-A9F9-F162BD69196C}"/>
              </a:ext>
            </a:extLst>
          </p:cNvPr>
          <p:cNvGraphicFramePr>
            <a:graphicFrameLocks noGrp="1"/>
          </p:cNvGraphicFramePr>
          <p:nvPr>
            <p:ph idx="1"/>
            <p:extLst>
              <p:ext uri="{D42A27DB-BD31-4B8C-83A1-F6EECF244321}">
                <p14:modId xmlns:p14="http://schemas.microsoft.com/office/powerpoint/2010/main" val="3166378071"/>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2">
            <a:extLst>
              <a:ext uri="{FF2B5EF4-FFF2-40B4-BE49-F238E27FC236}">
                <a16:creationId xmlns:a16="http://schemas.microsoft.com/office/drawing/2014/main" id="{C16799AD-6938-49CC-98A5-ABDD22F63F2F}"/>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3</a:t>
            </a:fld>
            <a:endParaRPr lang="en-US" sz="5000">
              <a:solidFill>
                <a:schemeClr val="tx1"/>
              </a:solidFill>
            </a:endParaRPr>
          </a:p>
        </p:txBody>
      </p:sp>
    </p:spTree>
    <p:extLst>
      <p:ext uri="{BB962C8B-B14F-4D97-AF65-F5344CB8AC3E}">
        <p14:creationId xmlns:p14="http://schemas.microsoft.com/office/powerpoint/2010/main" val="36631789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5">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DC5CC-5E94-5D4D-A239-6A537804BEE6}"/>
              </a:ext>
            </a:extLst>
          </p:cNvPr>
          <p:cNvSpPr>
            <a:spLocks noGrp="1"/>
          </p:cNvSpPr>
          <p:nvPr>
            <p:ph type="title"/>
          </p:nvPr>
        </p:nvSpPr>
        <p:spPr>
          <a:xfrm>
            <a:off x="429768" y="685800"/>
            <a:ext cx="3997693" cy="5492750"/>
          </a:xfrm>
        </p:spPr>
        <p:txBody>
          <a:bodyPr>
            <a:normAutofit/>
          </a:bodyPr>
          <a:lstStyle/>
          <a:p>
            <a:r>
              <a:rPr lang="en-US">
                <a:solidFill>
                  <a:srgbClr val="FFFFFF"/>
                </a:solidFill>
              </a:rPr>
              <a:t>General Constraints</a:t>
            </a:r>
          </a:p>
        </p:txBody>
      </p:sp>
      <p:sp>
        <p:nvSpPr>
          <p:cNvPr id="5" name="TextBox 4">
            <a:extLst>
              <a:ext uri="{FF2B5EF4-FFF2-40B4-BE49-F238E27FC236}">
                <a16:creationId xmlns:a16="http://schemas.microsoft.com/office/drawing/2014/main" id="{F38A0E18-1057-044D-8BA6-BA837EF8B5A1}"/>
              </a:ext>
            </a:extLst>
          </p:cNvPr>
          <p:cNvSpPr txBox="1"/>
          <p:nvPr/>
        </p:nvSpPr>
        <p:spPr>
          <a:xfrm>
            <a:off x="11210544" y="6492240"/>
            <a:ext cx="184731" cy="369332"/>
          </a:xfrm>
          <a:prstGeom prst="rect">
            <a:avLst/>
          </a:prstGeom>
          <a:noFill/>
        </p:spPr>
        <p:txBody>
          <a:bodyPr wrap="none" rtlCol="0">
            <a:spAutoFit/>
          </a:bodyPr>
          <a:lstStyle/>
          <a:p>
            <a:endParaRPr lang="en-US"/>
          </a:p>
        </p:txBody>
      </p:sp>
      <p:sp>
        <p:nvSpPr>
          <p:cNvPr id="19" name="Slide Number Placeholder 2">
            <a:extLst>
              <a:ext uri="{FF2B5EF4-FFF2-40B4-BE49-F238E27FC236}">
                <a16:creationId xmlns:a16="http://schemas.microsoft.com/office/drawing/2014/main" id="{3E6CBC90-437D-47CD-81C6-13FAB1FA0144}"/>
              </a:ext>
            </a:extLst>
          </p:cNvPr>
          <p:cNvSpPr txBox="1">
            <a:spLocks/>
          </p:cNvSpPr>
          <p:nvPr/>
        </p:nvSpPr>
        <p:spPr>
          <a:xfrm>
            <a:off x="11680722" y="6243484"/>
            <a:ext cx="511277" cy="614516"/>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chemeClr val="tx1">
                    <a:alpha val="20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330EA680-D336-4FF7-8B7A-9848BB0A1C32}" type="slidenum">
              <a:rPr lang="en-US" sz="3200" smtClean="0">
                <a:solidFill>
                  <a:schemeClr val="tx1"/>
                </a:solidFill>
              </a:rPr>
              <a:pPr>
                <a:spcAft>
                  <a:spcPts val="600"/>
                </a:spcAft>
              </a:pPr>
              <a:t>4</a:t>
            </a:fld>
            <a:endParaRPr lang="en-US" sz="5000">
              <a:solidFill>
                <a:schemeClr val="tx1"/>
              </a:solidFill>
            </a:endParaRPr>
          </a:p>
        </p:txBody>
      </p:sp>
      <p:graphicFrame>
        <p:nvGraphicFramePr>
          <p:cNvPr id="10" name="Content Placeholder 2">
            <a:extLst>
              <a:ext uri="{FF2B5EF4-FFF2-40B4-BE49-F238E27FC236}">
                <a16:creationId xmlns:a16="http://schemas.microsoft.com/office/drawing/2014/main" id="{DC1688BE-F73C-4A1E-AD28-C1061E204B33}"/>
              </a:ext>
            </a:extLst>
          </p:cNvPr>
          <p:cNvGraphicFramePr>
            <a:graphicFrameLocks noGrp="1"/>
          </p:cNvGraphicFramePr>
          <p:nvPr>
            <p:ph idx="1"/>
            <p:extLst>
              <p:ext uri="{D42A27DB-BD31-4B8C-83A1-F6EECF244321}">
                <p14:modId xmlns:p14="http://schemas.microsoft.com/office/powerpoint/2010/main" val="3472262657"/>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87903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07B21-70CA-5547-93CD-D587595B8425}"/>
              </a:ext>
            </a:extLst>
          </p:cNvPr>
          <p:cNvSpPr>
            <a:spLocks noGrp="1"/>
          </p:cNvSpPr>
          <p:nvPr>
            <p:ph type="title"/>
          </p:nvPr>
        </p:nvSpPr>
        <p:spPr>
          <a:xfrm>
            <a:off x="429768" y="685800"/>
            <a:ext cx="4811275" cy="5492750"/>
          </a:xfrm>
        </p:spPr>
        <p:txBody>
          <a:bodyPr>
            <a:normAutofit/>
          </a:bodyPr>
          <a:lstStyle/>
          <a:p>
            <a:r>
              <a:rPr lang="en-US" dirty="0">
                <a:solidFill>
                  <a:srgbClr val="FFFFFF"/>
                </a:solidFill>
              </a:rPr>
              <a:t>Functional Requirements</a:t>
            </a:r>
          </a:p>
        </p:txBody>
      </p:sp>
      <p:graphicFrame>
        <p:nvGraphicFramePr>
          <p:cNvPr id="5" name="Content Placeholder 2">
            <a:extLst>
              <a:ext uri="{FF2B5EF4-FFF2-40B4-BE49-F238E27FC236}">
                <a16:creationId xmlns:a16="http://schemas.microsoft.com/office/drawing/2014/main" id="{E41F9AD8-4291-41CC-B6C3-9804DEFC4101}"/>
              </a:ext>
            </a:extLst>
          </p:cNvPr>
          <p:cNvGraphicFramePr>
            <a:graphicFrameLocks noGrp="1"/>
          </p:cNvGraphicFramePr>
          <p:nvPr>
            <p:ph idx="1"/>
            <p:extLst>
              <p:ext uri="{D42A27DB-BD31-4B8C-83A1-F6EECF244321}">
                <p14:modId xmlns:p14="http://schemas.microsoft.com/office/powerpoint/2010/main" val="3166329316"/>
              </p:ext>
            </p:extLst>
          </p:nvPr>
        </p:nvGraphicFramePr>
        <p:xfrm>
          <a:off x="5288347" y="682625"/>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2">
            <a:extLst>
              <a:ext uri="{FF2B5EF4-FFF2-40B4-BE49-F238E27FC236}">
                <a16:creationId xmlns:a16="http://schemas.microsoft.com/office/drawing/2014/main" id="{2B1BC25E-BA40-40FD-BAE6-CFC64943283F}"/>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5</a:t>
            </a:fld>
            <a:endParaRPr lang="en-US" sz="5000">
              <a:solidFill>
                <a:schemeClr val="tx1"/>
              </a:solidFill>
            </a:endParaRPr>
          </a:p>
        </p:txBody>
      </p:sp>
    </p:spTree>
    <p:extLst>
      <p:ext uri="{BB962C8B-B14F-4D97-AF65-F5344CB8AC3E}">
        <p14:creationId xmlns:p14="http://schemas.microsoft.com/office/powerpoint/2010/main" val="8607209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07B21-70CA-5547-93CD-D587595B8425}"/>
              </a:ext>
            </a:extLst>
          </p:cNvPr>
          <p:cNvSpPr>
            <a:spLocks noGrp="1"/>
          </p:cNvSpPr>
          <p:nvPr>
            <p:ph type="title"/>
          </p:nvPr>
        </p:nvSpPr>
        <p:spPr>
          <a:xfrm>
            <a:off x="434302" y="682625"/>
            <a:ext cx="4811275" cy="5492750"/>
          </a:xfrm>
        </p:spPr>
        <p:txBody>
          <a:bodyPr>
            <a:normAutofit/>
          </a:bodyPr>
          <a:lstStyle/>
          <a:p>
            <a:r>
              <a:rPr lang="en-US" sz="5200" dirty="0">
                <a:solidFill>
                  <a:schemeClr val="tx1"/>
                </a:solidFill>
              </a:rPr>
              <a:t>FR 1: User Registration</a:t>
            </a:r>
            <a:endParaRPr lang="en-US" sz="5200" dirty="0">
              <a:solidFill>
                <a:srgbClr val="FFFFFF"/>
              </a:solidFill>
            </a:endParaRPr>
          </a:p>
        </p:txBody>
      </p:sp>
      <p:sp>
        <p:nvSpPr>
          <p:cNvPr id="7" name="Slide Number Placeholder 2">
            <a:extLst>
              <a:ext uri="{FF2B5EF4-FFF2-40B4-BE49-F238E27FC236}">
                <a16:creationId xmlns:a16="http://schemas.microsoft.com/office/drawing/2014/main" id="{2B1BC25E-BA40-40FD-BAE6-CFC64943283F}"/>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6</a:t>
            </a:fld>
            <a:endParaRPr lang="en-US" sz="5000">
              <a:solidFill>
                <a:schemeClr val="tx1"/>
              </a:solidFill>
            </a:endParaRPr>
          </a:p>
        </p:txBody>
      </p:sp>
      <p:graphicFrame>
        <p:nvGraphicFramePr>
          <p:cNvPr id="8" name="Table 7">
            <a:extLst>
              <a:ext uri="{FF2B5EF4-FFF2-40B4-BE49-F238E27FC236}">
                <a16:creationId xmlns:a16="http://schemas.microsoft.com/office/drawing/2014/main" id="{02B2662D-07BC-B349-A1A7-E00E346B3BFE}"/>
              </a:ext>
            </a:extLst>
          </p:cNvPr>
          <p:cNvGraphicFramePr>
            <a:graphicFrameLocks noGrp="1"/>
          </p:cNvGraphicFramePr>
          <p:nvPr>
            <p:extLst>
              <p:ext uri="{D42A27DB-BD31-4B8C-83A1-F6EECF244321}">
                <p14:modId xmlns:p14="http://schemas.microsoft.com/office/powerpoint/2010/main" val="1401739998"/>
              </p:ext>
            </p:extLst>
          </p:nvPr>
        </p:nvGraphicFramePr>
        <p:xfrm>
          <a:off x="4214667" y="228465"/>
          <a:ext cx="7543031" cy="6401070"/>
        </p:xfrm>
        <a:graphic>
          <a:graphicData uri="http://schemas.openxmlformats.org/drawingml/2006/table">
            <a:tbl>
              <a:tblPr firstRow="1" firstCol="1" bandRow="1">
                <a:effectLst/>
                <a:tableStyleId>{5C22544A-7EE6-4342-B048-85BDC9FD1C3A}</a:tableStyleId>
              </a:tblPr>
              <a:tblGrid>
                <a:gridCol w="2101561">
                  <a:extLst>
                    <a:ext uri="{9D8B030D-6E8A-4147-A177-3AD203B41FA5}">
                      <a16:colId xmlns:a16="http://schemas.microsoft.com/office/drawing/2014/main" val="3454061307"/>
                    </a:ext>
                  </a:extLst>
                </a:gridCol>
                <a:gridCol w="5441470">
                  <a:extLst>
                    <a:ext uri="{9D8B030D-6E8A-4147-A177-3AD203B41FA5}">
                      <a16:colId xmlns:a16="http://schemas.microsoft.com/office/drawing/2014/main" val="483199309"/>
                    </a:ext>
                  </a:extLst>
                </a:gridCol>
              </a:tblGrid>
              <a:tr h="965542">
                <a:tc>
                  <a:txBody>
                    <a:bodyPr/>
                    <a:lstStyle/>
                    <a:p>
                      <a:pPr marL="0" marR="0" algn="ctr">
                        <a:lnSpc>
                          <a:spcPct val="115000"/>
                        </a:lnSpc>
                        <a:spcBef>
                          <a:spcPts val="0"/>
                        </a:spcBef>
                        <a:spcAft>
                          <a:spcPts val="0"/>
                        </a:spcAft>
                        <a:tabLst>
                          <a:tab pos="114300" algn="l"/>
                          <a:tab pos="228600" algn="l"/>
                          <a:tab pos="457200" algn="l"/>
                        </a:tabLst>
                      </a:pPr>
                      <a:r>
                        <a:rPr lang="en-US" sz="2000" b="1" dirty="0">
                          <a:effectLst/>
                        </a:rPr>
                        <a:t>Introduction</a:t>
                      </a:r>
                      <a:endParaRPr lang="en-US" sz="2000" b="1"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b="0">
                          <a:effectLst/>
                        </a:rPr>
                        <a:t>This feature fulfills the initial user contact with the app. The user creates an account in which they will be able to complete further activities in the app and can login after they sign out.</a:t>
                      </a:r>
                      <a:endParaRPr lang="en-US" sz="1400" b="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762583049"/>
                  </a:ext>
                </a:extLst>
              </a:tr>
              <a:tr h="721664">
                <a:tc>
                  <a:txBody>
                    <a:bodyPr/>
                    <a:lstStyle/>
                    <a:p>
                      <a:pPr marL="0" marR="0" algn="ctr">
                        <a:lnSpc>
                          <a:spcPct val="115000"/>
                        </a:lnSpc>
                        <a:spcBef>
                          <a:spcPts val="0"/>
                        </a:spcBef>
                        <a:spcAft>
                          <a:spcPts val="0"/>
                        </a:spcAft>
                        <a:tabLst>
                          <a:tab pos="114300" algn="l"/>
                          <a:tab pos="228600" algn="l"/>
                          <a:tab pos="457200" algn="l"/>
                        </a:tabLst>
                      </a:pPr>
                      <a:r>
                        <a:rPr lang="en-US" sz="2000">
                          <a:effectLst/>
                        </a:rPr>
                        <a:t>Inputs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a:effectLst/>
                        </a:rPr>
                        <a:t>The user must input a username, their email address, and a password. When the user selects the button “Register”, the user will be taken to the main forum page. </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1972587418"/>
                  </a:ext>
                </a:extLst>
              </a:tr>
              <a:tr h="965884">
                <a:tc>
                  <a:txBody>
                    <a:bodyPr/>
                    <a:lstStyle/>
                    <a:p>
                      <a:pPr marL="0" marR="0" algn="ctr">
                        <a:lnSpc>
                          <a:spcPct val="115000"/>
                        </a:lnSpc>
                        <a:spcBef>
                          <a:spcPts val="0"/>
                        </a:spcBef>
                        <a:spcAft>
                          <a:spcPts val="0"/>
                        </a:spcAft>
                        <a:tabLst>
                          <a:tab pos="114300" algn="l"/>
                          <a:tab pos="228600" algn="l"/>
                          <a:tab pos="457200" algn="l"/>
                        </a:tabLst>
                      </a:pPr>
                      <a:r>
                        <a:rPr lang="en-US" sz="2000">
                          <a:effectLst/>
                        </a:rPr>
                        <a:t>Processing</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a:effectLst/>
                        </a:rPr>
                        <a:t>The system shall store the username, email, and password into the NoSQL database for future reference. The register button will trigger a new activity screen that is the main homepage of the forum.</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072111712"/>
                  </a:ext>
                </a:extLst>
              </a:tr>
              <a:tr h="477443">
                <a:tc>
                  <a:txBody>
                    <a:bodyPr/>
                    <a:lstStyle/>
                    <a:p>
                      <a:pPr marL="0" marR="0" algn="ctr">
                        <a:lnSpc>
                          <a:spcPct val="115000"/>
                        </a:lnSpc>
                        <a:spcBef>
                          <a:spcPts val="0"/>
                        </a:spcBef>
                        <a:spcAft>
                          <a:spcPts val="0"/>
                        </a:spcAft>
                        <a:tabLst>
                          <a:tab pos="114300" algn="l"/>
                          <a:tab pos="228600" algn="l"/>
                          <a:tab pos="457200" algn="l"/>
                        </a:tabLst>
                      </a:pPr>
                      <a:r>
                        <a:rPr lang="en-US" sz="2000">
                          <a:effectLst/>
                        </a:rPr>
                        <a:t>Outputs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a:effectLst/>
                        </a:rPr>
                        <a:t>An account is created for the user and the user is able to create a post.</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72371205"/>
                  </a:ext>
                </a:extLst>
              </a:tr>
              <a:tr h="1942766">
                <a:tc>
                  <a:txBody>
                    <a:bodyPr/>
                    <a:lstStyle/>
                    <a:p>
                      <a:pPr marL="0" marR="0" algn="ctr">
                        <a:lnSpc>
                          <a:spcPct val="115000"/>
                        </a:lnSpc>
                        <a:spcBef>
                          <a:spcPts val="0"/>
                        </a:spcBef>
                        <a:spcAft>
                          <a:spcPts val="0"/>
                        </a:spcAft>
                        <a:tabLst>
                          <a:tab pos="114300" algn="l"/>
                          <a:tab pos="228600" algn="l"/>
                          <a:tab pos="457200" algn="l"/>
                        </a:tabLst>
                      </a:pPr>
                      <a:r>
                        <a:rPr lang="en-US" sz="2000">
                          <a:effectLst/>
                        </a:rPr>
                        <a:t>Error Handling</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a:effectLst/>
                        </a:rPr>
                        <a:t>When the register button is clicked, if the user is not taken to main homepage screen, then a message will appear to the user indicating that there is an error with their inputs. These messages could range from “You already have an account”, “that username or password is already taken”, or “One or more input fields are empty”. If the user already has an account, they can click on the text “Already have an account?” to access the login page and type in their email and password.</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334426642"/>
                  </a:ext>
                </a:extLst>
              </a:tr>
              <a:tr h="994288">
                <a:tc>
                  <a:txBody>
                    <a:bodyPr/>
                    <a:lstStyle/>
                    <a:p>
                      <a:pPr marL="0" marR="0" algn="ctr">
                        <a:lnSpc>
                          <a:spcPct val="115000"/>
                        </a:lnSpc>
                        <a:spcBef>
                          <a:spcPts val="0"/>
                        </a:spcBef>
                        <a:spcAft>
                          <a:spcPts val="0"/>
                        </a:spcAft>
                        <a:tabLst>
                          <a:tab pos="114300" algn="l"/>
                          <a:tab pos="228600" algn="l"/>
                          <a:tab pos="457200" algn="l"/>
                        </a:tabLst>
                      </a:pPr>
                      <a:r>
                        <a:rPr lang="en-US" sz="2000">
                          <a:effectLst/>
                        </a:rPr>
                        <a:t>Dependencies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spcBef>
                          <a:spcPts val="800"/>
                        </a:spcBef>
                        <a:spcAft>
                          <a:spcPts val="800"/>
                        </a:spcAft>
                        <a:tabLst>
                          <a:tab pos="114300" algn="l"/>
                          <a:tab pos="228600" algn="l"/>
                          <a:tab pos="457200" algn="l"/>
                        </a:tabLst>
                      </a:pPr>
                      <a:r>
                        <a:rPr lang="en-US" sz="1400">
                          <a:effectLst/>
                        </a:rPr>
                        <a:t>Forward Dependencies: FR3.2.2</a:t>
                      </a:r>
                    </a:p>
                    <a:p>
                      <a:pPr marL="0" marR="0">
                        <a:spcBef>
                          <a:spcPts val="800"/>
                        </a:spcBef>
                        <a:spcAft>
                          <a:spcPts val="800"/>
                        </a:spcAft>
                        <a:tabLst>
                          <a:tab pos="114300" algn="l"/>
                          <a:tab pos="228600" algn="l"/>
                          <a:tab pos="457200" algn="l"/>
                        </a:tabLst>
                      </a:pPr>
                      <a:r>
                        <a:rPr lang="en-US" sz="1400">
                          <a:effectLst/>
                        </a:rPr>
                        <a:t>Backward Dependencies: N/A</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501232404"/>
                  </a:ext>
                </a:extLst>
              </a:tr>
              <a:tr h="333212">
                <a:tc>
                  <a:txBody>
                    <a:bodyPr/>
                    <a:lstStyle/>
                    <a:p>
                      <a:pPr marL="0" marR="0" algn="ctr">
                        <a:lnSpc>
                          <a:spcPct val="115000"/>
                        </a:lnSpc>
                        <a:spcBef>
                          <a:spcPts val="0"/>
                        </a:spcBef>
                        <a:spcAft>
                          <a:spcPts val="0"/>
                        </a:spcAft>
                        <a:tabLst>
                          <a:tab pos="114300" algn="l"/>
                          <a:tab pos="228600" algn="l"/>
                          <a:tab pos="457200" algn="l"/>
                        </a:tabLst>
                      </a:pPr>
                      <a:r>
                        <a:rPr lang="en-US" sz="2000" baseline="0">
                          <a:effectLst/>
                        </a:rPr>
                        <a:t>Priority</a:t>
                      </a:r>
                      <a:endParaRPr lang="en-US" sz="2000" baseline="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spcBef>
                          <a:spcPts val="0"/>
                        </a:spcBef>
                        <a:spcAft>
                          <a:spcPts val="0"/>
                        </a:spcAft>
                        <a:tabLst>
                          <a:tab pos="114300" algn="l"/>
                          <a:tab pos="228600" algn="l"/>
                          <a:tab pos="457200" algn="l"/>
                        </a:tabLst>
                      </a:pPr>
                      <a:r>
                        <a:rPr lang="en-US" sz="1400" dirty="0">
                          <a:effectLst/>
                        </a:rPr>
                        <a:t>2</a:t>
                      </a:r>
                      <a:endParaRPr lang="en-US" sz="140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1771458955"/>
                  </a:ext>
                </a:extLst>
              </a:tr>
            </a:tbl>
          </a:graphicData>
        </a:graphic>
      </p:graphicFrame>
    </p:spTree>
    <p:extLst>
      <p:ext uri="{BB962C8B-B14F-4D97-AF65-F5344CB8AC3E}">
        <p14:creationId xmlns:p14="http://schemas.microsoft.com/office/powerpoint/2010/main" val="29317629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07B21-70CA-5547-93CD-D587595B8425}"/>
              </a:ext>
            </a:extLst>
          </p:cNvPr>
          <p:cNvSpPr>
            <a:spLocks noGrp="1"/>
          </p:cNvSpPr>
          <p:nvPr>
            <p:ph type="title"/>
          </p:nvPr>
        </p:nvSpPr>
        <p:spPr>
          <a:xfrm>
            <a:off x="434302" y="682625"/>
            <a:ext cx="4811275" cy="5492750"/>
          </a:xfrm>
        </p:spPr>
        <p:txBody>
          <a:bodyPr>
            <a:normAutofit/>
          </a:bodyPr>
          <a:lstStyle/>
          <a:p>
            <a:r>
              <a:rPr lang="en-US" sz="5200" dirty="0">
                <a:solidFill>
                  <a:schemeClr val="tx1"/>
                </a:solidFill>
              </a:rPr>
              <a:t>FR 2: User Login</a:t>
            </a:r>
            <a:endParaRPr lang="en-US" sz="5200" dirty="0">
              <a:solidFill>
                <a:srgbClr val="FFFFFF"/>
              </a:solidFill>
            </a:endParaRPr>
          </a:p>
        </p:txBody>
      </p:sp>
      <p:sp>
        <p:nvSpPr>
          <p:cNvPr id="7" name="Slide Number Placeholder 2">
            <a:extLst>
              <a:ext uri="{FF2B5EF4-FFF2-40B4-BE49-F238E27FC236}">
                <a16:creationId xmlns:a16="http://schemas.microsoft.com/office/drawing/2014/main" id="{2B1BC25E-BA40-40FD-BAE6-CFC64943283F}"/>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7</a:t>
            </a:fld>
            <a:endParaRPr lang="en-US" sz="5000">
              <a:solidFill>
                <a:schemeClr val="tx1"/>
              </a:solidFill>
            </a:endParaRPr>
          </a:p>
        </p:txBody>
      </p:sp>
      <p:graphicFrame>
        <p:nvGraphicFramePr>
          <p:cNvPr id="8" name="Table 7">
            <a:extLst>
              <a:ext uri="{FF2B5EF4-FFF2-40B4-BE49-F238E27FC236}">
                <a16:creationId xmlns:a16="http://schemas.microsoft.com/office/drawing/2014/main" id="{02B2662D-07BC-B349-A1A7-E00E346B3BFE}"/>
              </a:ext>
            </a:extLst>
          </p:cNvPr>
          <p:cNvGraphicFramePr>
            <a:graphicFrameLocks noGrp="1"/>
          </p:cNvGraphicFramePr>
          <p:nvPr>
            <p:extLst>
              <p:ext uri="{D42A27DB-BD31-4B8C-83A1-F6EECF244321}">
                <p14:modId xmlns:p14="http://schemas.microsoft.com/office/powerpoint/2010/main" val="3351014323"/>
              </p:ext>
            </p:extLst>
          </p:nvPr>
        </p:nvGraphicFramePr>
        <p:xfrm>
          <a:off x="4214667" y="228600"/>
          <a:ext cx="7543031" cy="6400801"/>
        </p:xfrm>
        <a:graphic>
          <a:graphicData uri="http://schemas.openxmlformats.org/drawingml/2006/table">
            <a:tbl>
              <a:tblPr firstRow="1" firstCol="1" bandRow="1">
                <a:effectLst/>
                <a:tableStyleId>{5C22544A-7EE6-4342-B048-85BDC9FD1C3A}</a:tableStyleId>
              </a:tblPr>
              <a:tblGrid>
                <a:gridCol w="2101561">
                  <a:extLst>
                    <a:ext uri="{9D8B030D-6E8A-4147-A177-3AD203B41FA5}">
                      <a16:colId xmlns:a16="http://schemas.microsoft.com/office/drawing/2014/main" val="3454061307"/>
                    </a:ext>
                  </a:extLst>
                </a:gridCol>
                <a:gridCol w="5441470">
                  <a:extLst>
                    <a:ext uri="{9D8B030D-6E8A-4147-A177-3AD203B41FA5}">
                      <a16:colId xmlns:a16="http://schemas.microsoft.com/office/drawing/2014/main" val="483199309"/>
                    </a:ext>
                  </a:extLst>
                </a:gridCol>
              </a:tblGrid>
              <a:tr h="942991">
                <a:tc>
                  <a:txBody>
                    <a:bodyPr/>
                    <a:lstStyle/>
                    <a:p>
                      <a:pPr marL="0" marR="0" algn="ctr">
                        <a:lnSpc>
                          <a:spcPct val="115000"/>
                        </a:lnSpc>
                        <a:spcBef>
                          <a:spcPts val="0"/>
                        </a:spcBef>
                        <a:spcAft>
                          <a:spcPts val="0"/>
                        </a:spcAft>
                        <a:tabLst>
                          <a:tab pos="114300" algn="l"/>
                          <a:tab pos="228600" algn="l"/>
                          <a:tab pos="457200" algn="l"/>
                        </a:tabLst>
                      </a:pPr>
                      <a:r>
                        <a:rPr lang="en-US" sz="2000">
                          <a:effectLst/>
                        </a:rPr>
                        <a:t>Introduction</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b="0" kern="1200" dirty="0">
                          <a:solidFill>
                            <a:schemeClr val="lt1"/>
                          </a:solidFill>
                          <a:effectLst/>
                          <a:latin typeface="+mn-lt"/>
                          <a:ea typeface="+mn-ea"/>
                          <a:cs typeface="+mn-cs"/>
                        </a:rPr>
                        <a:t>This feature is responsible for registered users connecting to the app and gaining access to all the forums they are subscribed to.</a:t>
                      </a:r>
                      <a:r>
                        <a:rPr lang="en-US" sz="1400" b="0" dirty="0">
                          <a:effectLst/>
                        </a:rPr>
                        <a:t> </a:t>
                      </a:r>
                      <a:endParaRPr lang="en-US" sz="1400" b="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762583049"/>
                  </a:ext>
                </a:extLst>
              </a:tr>
              <a:tr h="704807">
                <a:tc>
                  <a:txBody>
                    <a:bodyPr/>
                    <a:lstStyle/>
                    <a:p>
                      <a:pPr marL="0" marR="0" algn="ctr">
                        <a:lnSpc>
                          <a:spcPct val="115000"/>
                        </a:lnSpc>
                        <a:spcBef>
                          <a:spcPts val="0"/>
                        </a:spcBef>
                        <a:spcAft>
                          <a:spcPts val="0"/>
                        </a:spcAft>
                        <a:tabLst>
                          <a:tab pos="114300" algn="l"/>
                          <a:tab pos="228600" algn="l"/>
                          <a:tab pos="457200" algn="l"/>
                        </a:tabLst>
                      </a:pPr>
                      <a:r>
                        <a:rPr lang="en-US" sz="2000">
                          <a:effectLst/>
                        </a:rPr>
                        <a:t>Inputs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dirty="0">
                          <a:solidFill>
                            <a:schemeClr val="dk1"/>
                          </a:solidFill>
                          <a:effectLst/>
                          <a:latin typeface="+mn-lt"/>
                          <a:ea typeface="+mn-ea"/>
                          <a:cs typeface="+mn-cs"/>
                        </a:rPr>
                        <a:t>The user must input an email and password. When the user selects the button “Login”, they will be taken to the main homepage screen.</a:t>
                      </a:r>
                      <a:r>
                        <a:rPr lang="en-US" sz="1400" dirty="0">
                          <a:effectLst/>
                        </a:rPr>
                        <a:t> </a:t>
                      </a:r>
                      <a:endParaRPr lang="en-US" sz="140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1972587418"/>
                  </a:ext>
                </a:extLst>
              </a:tr>
              <a:tr h="963681">
                <a:tc>
                  <a:txBody>
                    <a:bodyPr/>
                    <a:lstStyle/>
                    <a:p>
                      <a:pPr marL="0" marR="0" algn="ctr">
                        <a:lnSpc>
                          <a:spcPct val="115000"/>
                        </a:lnSpc>
                        <a:spcBef>
                          <a:spcPts val="0"/>
                        </a:spcBef>
                        <a:spcAft>
                          <a:spcPts val="0"/>
                        </a:spcAft>
                        <a:tabLst>
                          <a:tab pos="114300" algn="l"/>
                          <a:tab pos="228600" algn="l"/>
                          <a:tab pos="457200" algn="l"/>
                        </a:tabLst>
                      </a:pPr>
                      <a:r>
                        <a:rPr lang="en-US" sz="2000">
                          <a:effectLst/>
                        </a:rPr>
                        <a:t>Processing</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a:solidFill>
                            <a:schemeClr val="dk1"/>
                          </a:solidFill>
                          <a:effectLst/>
                          <a:latin typeface="+mn-lt"/>
                          <a:ea typeface="+mn-ea"/>
                          <a:cs typeface="+mn-cs"/>
                        </a:rPr>
                        <a:t>The system shall check the firebase NoSQL database entity known as “user” in order to match the user input with the stored emails and password. If a match is found, the user will be connected to their homepage.</a:t>
                      </a:r>
                      <a:r>
                        <a:rPr lang="en-US" sz="1400">
                          <a:effectLst/>
                        </a:rPr>
                        <a:t> </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072111712"/>
                  </a:ext>
                </a:extLst>
              </a:tr>
              <a:tr h="471881">
                <a:tc>
                  <a:txBody>
                    <a:bodyPr/>
                    <a:lstStyle/>
                    <a:p>
                      <a:pPr marL="0" marR="0" algn="ctr">
                        <a:lnSpc>
                          <a:spcPct val="115000"/>
                        </a:lnSpc>
                        <a:spcBef>
                          <a:spcPts val="0"/>
                        </a:spcBef>
                        <a:spcAft>
                          <a:spcPts val="0"/>
                        </a:spcAft>
                        <a:tabLst>
                          <a:tab pos="114300" algn="l"/>
                          <a:tab pos="228600" algn="l"/>
                          <a:tab pos="457200" algn="l"/>
                        </a:tabLst>
                      </a:pPr>
                      <a:r>
                        <a:rPr lang="en-US" sz="2000">
                          <a:effectLst/>
                        </a:rPr>
                        <a:t>Outputs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a:solidFill>
                            <a:schemeClr val="dk1"/>
                          </a:solidFill>
                          <a:effectLst/>
                          <a:latin typeface="+mn-lt"/>
                          <a:ea typeface="+mn-ea"/>
                          <a:cs typeface="+mn-cs"/>
                        </a:rPr>
                        <a:t>The user is taken to the main homepage screen where they can view all the posts of the forums they have subscribed to.</a:t>
                      </a:r>
                      <a:r>
                        <a:rPr lang="en-US" sz="1400">
                          <a:effectLst/>
                        </a:rPr>
                        <a:t> </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72371205"/>
                  </a:ext>
                </a:extLst>
              </a:tr>
              <a:tr h="2193180">
                <a:tc>
                  <a:txBody>
                    <a:bodyPr/>
                    <a:lstStyle/>
                    <a:p>
                      <a:pPr marL="0" marR="0" algn="ctr">
                        <a:lnSpc>
                          <a:spcPct val="115000"/>
                        </a:lnSpc>
                        <a:spcBef>
                          <a:spcPts val="0"/>
                        </a:spcBef>
                        <a:spcAft>
                          <a:spcPts val="0"/>
                        </a:spcAft>
                        <a:tabLst>
                          <a:tab pos="114300" algn="l"/>
                          <a:tab pos="228600" algn="l"/>
                          <a:tab pos="457200" algn="l"/>
                        </a:tabLst>
                      </a:pPr>
                      <a:r>
                        <a:rPr lang="en-US" sz="2000">
                          <a:effectLst/>
                        </a:rPr>
                        <a:t>Error Handling</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a:solidFill>
                            <a:schemeClr val="dk1"/>
                          </a:solidFill>
                          <a:effectLst/>
                          <a:latin typeface="+mn-lt"/>
                          <a:ea typeface="+mn-ea"/>
                          <a:cs typeface="+mn-cs"/>
                        </a:rPr>
                        <a:t>After the user has entered their email and password and clicked “Login”, if the user is not taken to the main homepage, an error message will be presented to the user. That error message will be “the email and/or password entered is incorrect”. If the user does not have an account, they can click on the “Register for an account” text and complete the steps on that screen. However, if they forget their password, a screen will be taken so they can enter their email and click the button “reset password.” Then an email message will be sent to them with steps on how to reset their password.</a:t>
                      </a:r>
                      <a:r>
                        <a:rPr lang="en-US" sz="1400">
                          <a:effectLst/>
                        </a:rPr>
                        <a:t> </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334426642"/>
                  </a:ext>
                </a:extLst>
              </a:tr>
              <a:tr h="798832">
                <a:tc>
                  <a:txBody>
                    <a:bodyPr/>
                    <a:lstStyle/>
                    <a:p>
                      <a:pPr marL="0" marR="0" algn="ctr">
                        <a:lnSpc>
                          <a:spcPct val="115000"/>
                        </a:lnSpc>
                        <a:spcBef>
                          <a:spcPts val="0"/>
                        </a:spcBef>
                        <a:spcAft>
                          <a:spcPts val="0"/>
                        </a:spcAft>
                        <a:tabLst>
                          <a:tab pos="114300" algn="l"/>
                          <a:tab pos="228600" algn="l"/>
                          <a:tab pos="457200" algn="l"/>
                        </a:tabLst>
                      </a:pPr>
                      <a:r>
                        <a:rPr lang="en-US" sz="2000">
                          <a:effectLst/>
                        </a:rPr>
                        <a:t>Dependencies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r>
                        <a:rPr lang="en-US" sz="1400" kern="1200">
                          <a:solidFill>
                            <a:schemeClr val="dk1"/>
                          </a:solidFill>
                          <a:effectLst/>
                          <a:latin typeface="+mn-lt"/>
                          <a:ea typeface="+mn-ea"/>
                          <a:cs typeface="+mn-cs"/>
                        </a:rPr>
                        <a:t>Forward Dependencies: FR3.2.2, FR3.2.3, FR3.2.4, FR3.2.5, FR3.2.6, FR3.2.7, FR3.2.8, FR3.2.9</a:t>
                      </a:r>
                    </a:p>
                    <a:p>
                      <a:r>
                        <a:rPr lang="en-US" sz="1400" kern="1200">
                          <a:solidFill>
                            <a:schemeClr val="dk1"/>
                          </a:solidFill>
                          <a:effectLst/>
                          <a:latin typeface="+mn-lt"/>
                          <a:ea typeface="+mn-ea"/>
                          <a:cs typeface="+mn-cs"/>
                        </a:rPr>
                        <a:t>Backward Dependencies: FR3.2.1</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501232404"/>
                  </a:ext>
                </a:extLst>
              </a:tr>
              <a:tr h="325429">
                <a:tc>
                  <a:txBody>
                    <a:bodyPr/>
                    <a:lstStyle/>
                    <a:p>
                      <a:pPr marL="0" marR="0" algn="ctr">
                        <a:lnSpc>
                          <a:spcPct val="115000"/>
                        </a:lnSpc>
                        <a:spcBef>
                          <a:spcPts val="0"/>
                        </a:spcBef>
                        <a:spcAft>
                          <a:spcPts val="0"/>
                        </a:spcAft>
                        <a:tabLst>
                          <a:tab pos="114300" algn="l"/>
                          <a:tab pos="228600" algn="l"/>
                          <a:tab pos="457200" algn="l"/>
                        </a:tabLst>
                      </a:pPr>
                      <a:r>
                        <a:rPr lang="en-US" sz="2000" baseline="0">
                          <a:effectLst/>
                        </a:rPr>
                        <a:t>Priority</a:t>
                      </a:r>
                      <a:endParaRPr lang="en-US" sz="2000" baseline="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spcBef>
                          <a:spcPts val="0"/>
                        </a:spcBef>
                        <a:spcAft>
                          <a:spcPts val="0"/>
                        </a:spcAft>
                        <a:tabLst>
                          <a:tab pos="114300" algn="l"/>
                          <a:tab pos="228600" algn="l"/>
                          <a:tab pos="457200" algn="l"/>
                        </a:tabLst>
                      </a:pPr>
                      <a:r>
                        <a:rPr lang="en-US" sz="1400" dirty="0">
                          <a:effectLst/>
                          <a:latin typeface="Times" pitchFamily="2" charset="0"/>
                          <a:ea typeface="Times" pitchFamily="2" charset="0"/>
                          <a:cs typeface="Times New Roman" panose="02020603050405020304" pitchFamily="18" charset="0"/>
                        </a:rPr>
                        <a:t>1</a:t>
                      </a:r>
                    </a:p>
                  </a:txBody>
                  <a:tcPr marL="50227" marR="50227" marT="0" marB="0">
                    <a:solidFill>
                      <a:schemeClr val="accent1"/>
                    </a:solidFill>
                  </a:tcPr>
                </a:tc>
                <a:extLst>
                  <a:ext uri="{0D108BD9-81ED-4DB2-BD59-A6C34878D82A}">
                    <a16:rowId xmlns:a16="http://schemas.microsoft.com/office/drawing/2014/main" val="1771458955"/>
                  </a:ext>
                </a:extLst>
              </a:tr>
            </a:tbl>
          </a:graphicData>
        </a:graphic>
      </p:graphicFrame>
    </p:spTree>
    <p:extLst>
      <p:ext uri="{BB962C8B-B14F-4D97-AF65-F5344CB8AC3E}">
        <p14:creationId xmlns:p14="http://schemas.microsoft.com/office/powerpoint/2010/main" val="19416682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07B21-70CA-5547-93CD-D587595B8425}"/>
              </a:ext>
            </a:extLst>
          </p:cNvPr>
          <p:cNvSpPr>
            <a:spLocks noGrp="1"/>
          </p:cNvSpPr>
          <p:nvPr>
            <p:ph type="title"/>
          </p:nvPr>
        </p:nvSpPr>
        <p:spPr>
          <a:xfrm>
            <a:off x="434302" y="682625"/>
            <a:ext cx="4811275" cy="5492750"/>
          </a:xfrm>
        </p:spPr>
        <p:txBody>
          <a:bodyPr>
            <a:normAutofit/>
          </a:bodyPr>
          <a:lstStyle/>
          <a:p>
            <a:r>
              <a:rPr lang="en-US" sz="5200">
                <a:solidFill>
                  <a:schemeClr val="tx1"/>
                </a:solidFill>
              </a:rPr>
              <a:t>FR 3: </a:t>
            </a:r>
            <a:br>
              <a:rPr lang="en-US" sz="5200">
                <a:solidFill>
                  <a:schemeClr val="tx1"/>
                </a:solidFill>
              </a:rPr>
            </a:br>
            <a:r>
              <a:rPr lang="en-US" sz="5200">
                <a:solidFill>
                  <a:schemeClr val="tx1"/>
                </a:solidFill>
              </a:rPr>
              <a:t>Post on Subscribed Class </a:t>
            </a:r>
            <a:br>
              <a:rPr lang="en-US" sz="5200">
                <a:solidFill>
                  <a:schemeClr val="tx1"/>
                </a:solidFill>
              </a:rPr>
            </a:br>
            <a:r>
              <a:rPr lang="en-US" sz="5200">
                <a:solidFill>
                  <a:schemeClr val="tx1"/>
                </a:solidFill>
              </a:rPr>
              <a:t>Forum</a:t>
            </a:r>
            <a:endParaRPr lang="en-US" sz="5200">
              <a:solidFill>
                <a:srgbClr val="FFFFFF"/>
              </a:solidFill>
            </a:endParaRPr>
          </a:p>
        </p:txBody>
      </p:sp>
      <p:sp>
        <p:nvSpPr>
          <p:cNvPr id="7" name="Slide Number Placeholder 2">
            <a:extLst>
              <a:ext uri="{FF2B5EF4-FFF2-40B4-BE49-F238E27FC236}">
                <a16:creationId xmlns:a16="http://schemas.microsoft.com/office/drawing/2014/main" id="{2B1BC25E-BA40-40FD-BAE6-CFC64943283F}"/>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8</a:t>
            </a:fld>
            <a:endParaRPr lang="en-US" sz="5000">
              <a:solidFill>
                <a:schemeClr val="tx1"/>
              </a:solidFill>
            </a:endParaRPr>
          </a:p>
        </p:txBody>
      </p:sp>
      <p:graphicFrame>
        <p:nvGraphicFramePr>
          <p:cNvPr id="8" name="Table 7">
            <a:extLst>
              <a:ext uri="{FF2B5EF4-FFF2-40B4-BE49-F238E27FC236}">
                <a16:creationId xmlns:a16="http://schemas.microsoft.com/office/drawing/2014/main" id="{02B2662D-07BC-B349-A1A7-E00E346B3BFE}"/>
              </a:ext>
            </a:extLst>
          </p:cNvPr>
          <p:cNvGraphicFramePr>
            <a:graphicFrameLocks noGrp="1"/>
          </p:cNvGraphicFramePr>
          <p:nvPr>
            <p:extLst>
              <p:ext uri="{D42A27DB-BD31-4B8C-83A1-F6EECF244321}">
                <p14:modId xmlns:p14="http://schemas.microsoft.com/office/powerpoint/2010/main" val="3749105819"/>
              </p:ext>
            </p:extLst>
          </p:nvPr>
        </p:nvGraphicFramePr>
        <p:xfrm>
          <a:off x="4214667" y="609624"/>
          <a:ext cx="7543031" cy="5509397"/>
        </p:xfrm>
        <a:graphic>
          <a:graphicData uri="http://schemas.openxmlformats.org/drawingml/2006/table">
            <a:tbl>
              <a:tblPr firstRow="1" firstCol="1" bandRow="1">
                <a:effectLst/>
                <a:tableStyleId>{5C22544A-7EE6-4342-B048-85BDC9FD1C3A}</a:tableStyleId>
              </a:tblPr>
              <a:tblGrid>
                <a:gridCol w="2101561">
                  <a:extLst>
                    <a:ext uri="{9D8B030D-6E8A-4147-A177-3AD203B41FA5}">
                      <a16:colId xmlns:a16="http://schemas.microsoft.com/office/drawing/2014/main" val="3454061307"/>
                    </a:ext>
                  </a:extLst>
                </a:gridCol>
                <a:gridCol w="5441470">
                  <a:extLst>
                    <a:ext uri="{9D8B030D-6E8A-4147-A177-3AD203B41FA5}">
                      <a16:colId xmlns:a16="http://schemas.microsoft.com/office/drawing/2014/main" val="483199309"/>
                    </a:ext>
                  </a:extLst>
                </a:gridCol>
              </a:tblGrid>
              <a:tr h="582544">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Introduction</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pPr>
                      <a:r>
                        <a:rPr lang="en-US" sz="1400" b="0" kern="1200" dirty="0">
                          <a:solidFill>
                            <a:schemeClr val="lt1"/>
                          </a:solidFill>
                          <a:effectLst/>
                          <a:latin typeface="+mn-lt"/>
                          <a:ea typeface="+mn-ea"/>
                          <a:cs typeface="+mn-cs"/>
                        </a:rPr>
                        <a:t>The user can create their own posts to all forums in which they have subscribed to.</a:t>
                      </a:r>
                      <a:r>
                        <a:rPr lang="en-US" sz="1400" b="0" dirty="0">
                          <a:effectLst/>
                        </a:rPr>
                        <a:t> </a:t>
                      </a:r>
                      <a:endParaRPr lang="en-US" sz="1400" b="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762583049"/>
                  </a:ext>
                </a:extLst>
              </a:tr>
              <a:tr h="852532">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Inputs</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pPr>
                      <a:r>
                        <a:rPr lang="en-US" sz="1400" kern="1200" dirty="0">
                          <a:solidFill>
                            <a:schemeClr val="dk1"/>
                          </a:solidFill>
                          <a:effectLst/>
                          <a:latin typeface="+mn-lt"/>
                          <a:ea typeface="+mn-ea"/>
                          <a:cs typeface="+mn-cs"/>
                        </a:rPr>
                        <a:t>The user must include a title to their post in the title field and type their post in the text field. Once the user is finished, they click the button “Add post.” </a:t>
                      </a:r>
                      <a:endParaRPr lang="en-US" sz="1400" dirty="0">
                        <a:effectLst/>
                      </a:endParaRPr>
                    </a:p>
                  </a:txBody>
                  <a:tcPr marL="50227" marR="50227" marT="0" marB="0">
                    <a:solidFill>
                      <a:schemeClr val="accent1"/>
                    </a:solidFill>
                  </a:tcPr>
                </a:tc>
                <a:extLst>
                  <a:ext uri="{0D108BD9-81ED-4DB2-BD59-A6C34878D82A}">
                    <a16:rowId xmlns:a16="http://schemas.microsoft.com/office/drawing/2014/main" val="1972587418"/>
                  </a:ext>
                </a:extLst>
              </a:tr>
              <a:tr h="1041948">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Processing</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pPr>
                      <a:r>
                        <a:rPr lang="en-US" sz="1400" kern="1200" dirty="0">
                          <a:solidFill>
                            <a:schemeClr val="dk1"/>
                          </a:solidFill>
                          <a:effectLst/>
                          <a:latin typeface="+mn-lt"/>
                          <a:ea typeface="+mn-ea"/>
                          <a:cs typeface="+mn-cs"/>
                        </a:rPr>
                        <a:t>The system shall observe the fields and wait for the user to click on “Add post.” Once the user has clicked it, the post will be saved to the firebase database and the recycler view will read the data from the database and display it on the screen to the user.</a:t>
                      </a:r>
                      <a:r>
                        <a:rPr lang="en-US" sz="1400" dirty="0">
                          <a:effectLst/>
                        </a:rPr>
                        <a:t> </a:t>
                      </a:r>
                      <a:endParaRPr lang="en-US" sz="140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072111712"/>
                  </a:ext>
                </a:extLst>
              </a:tr>
              <a:tr h="810768">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Outputs</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r>
                        <a:rPr lang="en-US" sz="1400" kern="1200" dirty="0">
                          <a:solidFill>
                            <a:schemeClr val="dk1"/>
                          </a:solidFill>
                          <a:effectLst/>
                          <a:latin typeface="+mn-lt"/>
                          <a:ea typeface="+mn-ea"/>
                          <a:cs typeface="+mn-cs"/>
                        </a:rPr>
                        <a:t>The post, along with its title, will be added to the forum and all subscribed members of that forum would be able to view the user’s post.</a:t>
                      </a:r>
                    </a:p>
                  </a:txBody>
                  <a:tcPr marL="50227" marR="50227" marT="0" marB="0">
                    <a:solidFill>
                      <a:schemeClr val="accent1"/>
                    </a:solidFill>
                  </a:tcPr>
                </a:tc>
                <a:extLst>
                  <a:ext uri="{0D108BD9-81ED-4DB2-BD59-A6C34878D82A}">
                    <a16:rowId xmlns:a16="http://schemas.microsoft.com/office/drawing/2014/main" val="72371205"/>
                  </a:ext>
                </a:extLst>
              </a:tr>
              <a:tr h="1200912">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Error Handling</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pPr>
                      <a:r>
                        <a:rPr lang="en-US" sz="1400" kern="1200" dirty="0">
                          <a:solidFill>
                            <a:schemeClr val="dk1"/>
                          </a:solidFill>
                          <a:effectLst/>
                          <a:latin typeface="+mn-lt"/>
                          <a:ea typeface="+mn-ea"/>
                          <a:cs typeface="+mn-cs"/>
                        </a:rPr>
                        <a:t>If the user’s post is not added after the “Add post” button is clicked, an error message will be presented to the user that the input field is empty if they have not typed anything or an error message will appear to user that the button does not work. </a:t>
                      </a:r>
                      <a:endParaRPr lang="en-US" sz="1400" dirty="0">
                        <a:effectLst/>
                      </a:endParaRPr>
                    </a:p>
                  </a:txBody>
                  <a:tcPr marL="50227" marR="50227" marT="0" marB="0">
                    <a:solidFill>
                      <a:schemeClr val="accent1"/>
                    </a:solidFill>
                  </a:tcPr>
                </a:tc>
                <a:extLst>
                  <a:ext uri="{0D108BD9-81ED-4DB2-BD59-A6C34878D82A}">
                    <a16:rowId xmlns:a16="http://schemas.microsoft.com/office/drawing/2014/main" val="334426642"/>
                  </a:ext>
                </a:extLst>
              </a:tr>
              <a:tr h="661240">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Dependencies</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r>
                        <a:rPr lang="en-US" sz="1400" kern="1200" dirty="0">
                          <a:solidFill>
                            <a:schemeClr val="dk1"/>
                          </a:solidFill>
                          <a:effectLst/>
                          <a:latin typeface="+mn-lt"/>
                          <a:ea typeface="+mn-ea"/>
                          <a:cs typeface="+mn-cs"/>
                        </a:rPr>
                        <a:t>Forward Dependencies: N/A</a:t>
                      </a:r>
                    </a:p>
                    <a:p>
                      <a:r>
                        <a:rPr lang="en-US" sz="1400" kern="1200" dirty="0">
                          <a:solidFill>
                            <a:schemeClr val="dk1"/>
                          </a:solidFill>
                          <a:effectLst/>
                          <a:latin typeface="+mn-lt"/>
                          <a:ea typeface="+mn-ea"/>
                          <a:cs typeface="+mn-cs"/>
                        </a:rPr>
                        <a:t>Backward Dependencies: FR3.2.2, FR3.2.3</a:t>
                      </a:r>
                      <a:r>
                        <a:rPr lang="en-US" sz="1400" dirty="0">
                          <a:effectLst/>
                        </a:rPr>
                        <a:t> </a:t>
                      </a:r>
                      <a:endParaRPr lang="en-US" sz="140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501232404"/>
                  </a:ext>
                </a:extLst>
              </a:tr>
              <a:tr h="359453">
                <a:tc>
                  <a:txBody>
                    <a:bodyPr/>
                    <a:lstStyle/>
                    <a:p>
                      <a:pPr marL="0" marR="0" algn="ctr">
                        <a:lnSpc>
                          <a:spcPct val="115000"/>
                        </a:lnSpc>
                        <a:spcBef>
                          <a:spcPts val="0"/>
                        </a:spcBef>
                        <a:spcAft>
                          <a:spcPts val="0"/>
                        </a:spcAft>
                        <a:tabLst>
                          <a:tab pos="114300" algn="l"/>
                          <a:tab pos="228600" algn="l"/>
                          <a:tab pos="457200" algn="l"/>
                        </a:tabLst>
                      </a:pPr>
                      <a:r>
                        <a:rPr lang="en-US" sz="2000" baseline="0" dirty="0">
                          <a:effectLst/>
                        </a:rPr>
                        <a:t>Priority</a:t>
                      </a:r>
                      <a:endParaRPr lang="en-US" sz="2000" baseline="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spcBef>
                          <a:spcPts val="0"/>
                        </a:spcBef>
                        <a:spcAft>
                          <a:spcPts val="0"/>
                        </a:spcAft>
                        <a:tabLst>
                          <a:tab pos="114300" algn="l"/>
                          <a:tab pos="228600" algn="l"/>
                          <a:tab pos="457200" algn="l"/>
                        </a:tabLst>
                      </a:pPr>
                      <a:r>
                        <a:rPr lang="en-US" sz="1400" dirty="0">
                          <a:effectLst/>
                          <a:latin typeface="Times"/>
                          <a:ea typeface="Times" pitchFamily="2" charset="0"/>
                          <a:cs typeface="Times New Roman"/>
                        </a:rPr>
                        <a:t>4</a:t>
                      </a:r>
                    </a:p>
                  </a:txBody>
                  <a:tcPr marL="50227" marR="50227" marT="0" marB="0">
                    <a:solidFill>
                      <a:schemeClr val="accent1"/>
                    </a:solidFill>
                  </a:tcPr>
                </a:tc>
                <a:extLst>
                  <a:ext uri="{0D108BD9-81ED-4DB2-BD59-A6C34878D82A}">
                    <a16:rowId xmlns:a16="http://schemas.microsoft.com/office/drawing/2014/main" val="1771458955"/>
                  </a:ext>
                </a:extLst>
              </a:tr>
            </a:tbl>
          </a:graphicData>
        </a:graphic>
      </p:graphicFrame>
    </p:spTree>
    <p:extLst>
      <p:ext uri="{BB962C8B-B14F-4D97-AF65-F5344CB8AC3E}">
        <p14:creationId xmlns:p14="http://schemas.microsoft.com/office/powerpoint/2010/main" val="37353449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15516-2046-450E-8E69-54018BCAE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07B21-70CA-5547-93CD-D587595B8425}"/>
              </a:ext>
            </a:extLst>
          </p:cNvPr>
          <p:cNvSpPr>
            <a:spLocks noGrp="1"/>
          </p:cNvSpPr>
          <p:nvPr>
            <p:ph type="title"/>
          </p:nvPr>
        </p:nvSpPr>
        <p:spPr>
          <a:xfrm>
            <a:off x="434302" y="682625"/>
            <a:ext cx="4811275" cy="5492750"/>
          </a:xfrm>
        </p:spPr>
        <p:txBody>
          <a:bodyPr>
            <a:normAutofit/>
          </a:bodyPr>
          <a:lstStyle/>
          <a:p>
            <a:r>
              <a:rPr lang="en-US" sz="5200" dirty="0">
                <a:solidFill>
                  <a:schemeClr val="tx1"/>
                </a:solidFill>
              </a:rPr>
              <a:t>FR 4: </a:t>
            </a:r>
            <a:br>
              <a:rPr lang="en-US" sz="5200" dirty="0">
                <a:solidFill>
                  <a:schemeClr val="tx1"/>
                </a:solidFill>
              </a:rPr>
            </a:br>
            <a:r>
              <a:rPr lang="en-US" sz="5200" dirty="0">
                <a:solidFill>
                  <a:schemeClr val="tx1"/>
                </a:solidFill>
              </a:rPr>
              <a:t>Comment </a:t>
            </a:r>
            <a:br>
              <a:rPr lang="en-US" sz="5200" dirty="0">
                <a:solidFill>
                  <a:schemeClr val="tx1"/>
                </a:solidFill>
              </a:rPr>
            </a:br>
            <a:r>
              <a:rPr lang="en-US" sz="5200" dirty="0">
                <a:solidFill>
                  <a:schemeClr val="tx1"/>
                </a:solidFill>
              </a:rPr>
              <a:t>on </a:t>
            </a:r>
            <a:br>
              <a:rPr lang="en-US" sz="5200" dirty="0">
                <a:solidFill>
                  <a:schemeClr val="tx1"/>
                </a:solidFill>
              </a:rPr>
            </a:br>
            <a:r>
              <a:rPr lang="en-US" sz="5200" dirty="0">
                <a:solidFill>
                  <a:schemeClr val="tx1"/>
                </a:solidFill>
              </a:rPr>
              <a:t>Subscribed Class </a:t>
            </a:r>
            <a:br>
              <a:rPr lang="en-US" sz="5200" dirty="0">
                <a:solidFill>
                  <a:schemeClr val="tx1"/>
                </a:solidFill>
              </a:rPr>
            </a:br>
            <a:r>
              <a:rPr lang="en-US" sz="5200" dirty="0">
                <a:solidFill>
                  <a:schemeClr val="tx1"/>
                </a:solidFill>
              </a:rPr>
              <a:t>Forum</a:t>
            </a:r>
            <a:endParaRPr lang="en-US" sz="5200" dirty="0">
              <a:solidFill>
                <a:srgbClr val="FFFFFF"/>
              </a:solidFill>
            </a:endParaRPr>
          </a:p>
        </p:txBody>
      </p:sp>
      <p:sp>
        <p:nvSpPr>
          <p:cNvPr id="7" name="Slide Number Placeholder 2">
            <a:extLst>
              <a:ext uri="{FF2B5EF4-FFF2-40B4-BE49-F238E27FC236}">
                <a16:creationId xmlns:a16="http://schemas.microsoft.com/office/drawing/2014/main" id="{2B1BC25E-BA40-40FD-BAE6-CFC64943283F}"/>
              </a:ext>
            </a:extLst>
          </p:cNvPr>
          <p:cNvSpPr>
            <a:spLocks noGrp="1"/>
          </p:cNvSpPr>
          <p:nvPr>
            <p:ph type="sldNum" sz="quarter" idx="12"/>
          </p:nvPr>
        </p:nvSpPr>
        <p:spPr>
          <a:xfrm>
            <a:off x="11680722" y="6243484"/>
            <a:ext cx="511277" cy="614516"/>
          </a:xfrm>
        </p:spPr>
        <p:txBody>
          <a:bodyPr/>
          <a:lstStyle/>
          <a:p>
            <a:fld id="{330EA680-D336-4FF7-8B7A-9848BB0A1C32}" type="slidenum">
              <a:rPr lang="en-US" sz="3200" smtClean="0">
                <a:solidFill>
                  <a:schemeClr val="tx1"/>
                </a:solidFill>
              </a:rPr>
              <a:t>9</a:t>
            </a:fld>
            <a:endParaRPr lang="en-US" sz="5000">
              <a:solidFill>
                <a:schemeClr val="tx1"/>
              </a:solidFill>
            </a:endParaRPr>
          </a:p>
        </p:txBody>
      </p:sp>
      <p:graphicFrame>
        <p:nvGraphicFramePr>
          <p:cNvPr id="8" name="Table 7">
            <a:extLst>
              <a:ext uri="{FF2B5EF4-FFF2-40B4-BE49-F238E27FC236}">
                <a16:creationId xmlns:a16="http://schemas.microsoft.com/office/drawing/2014/main" id="{02B2662D-07BC-B349-A1A7-E00E346B3BFE}"/>
              </a:ext>
            </a:extLst>
          </p:cNvPr>
          <p:cNvGraphicFramePr>
            <a:graphicFrameLocks noGrp="1"/>
          </p:cNvGraphicFramePr>
          <p:nvPr>
            <p:extLst>
              <p:ext uri="{D42A27DB-BD31-4B8C-83A1-F6EECF244321}">
                <p14:modId xmlns:p14="http://schemas.microsoft.com/office/powerpoint/2010/main" val="3929871771"/>
              </p:ext>
            </p:extLst>
          </p:nvPr>
        </p:nvGraphicFramePr>
        <p:xfrm>
          <a:off x="4214667" y="587894"/>
          <a:ext cx="7543031" cy="5579206"/>
        </p:xfrm>
        <a:graphic>
          <a:graphicData uri="http://schemas.openxmlformats.org/drawingml/2006/table">
            <a:tbl>
              <a:tblPr firstRow="1" firstCol="1" bandRow="1">
                <a:effectLst/>
                <a:tableStyleId>{5C22544A-7EE6-4342-B048-85BDC9FD1C3A}</a:tableStyleId>
              </a:tblPr>
              <a:tblGrid>
                <a:gridCol w="2101561">
                  <a:extLst>
                    <a:ext uri="{9D8B030D-6E8A-4147-A177-3AD203B41FA5}">
                      <a16:colId xmlns:a16="http://schemas.microsoft.com/office/drawing/2014/main" val="3454061307"/>
                    </a:ext>
                  </a:extLst>
                </a:gridCol>
                <a:gridCol w="5441470">
                  <a:extLst>
                    <a:ext uri="{9D8B030D-6E8A-4147-A177-3AD203B41FA5}">
                      <a16:colId xmlns:a16="http://schemas.microsoft.com/office/drawing/2014/main" val="483199309"/>
                    </a:ext>
                  </a:extLst>
                </a:gridCol>
              </a:tblGrid>
              <a:tr h="649948">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Introduction</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b="0" kern="1200" dirty="0">
                          <a:solidFill>
                            <a:schemeClr val="lt1"/>
                          </a:solidFill>
                          <a:effectLst/>
                          <a:latin typeface="+mn-lt"/>
                          <a:ea typeface="+mn-ea"/>
                          <a:cs typeface="+mn-cs"/>
                        </a:rPr>
                        <a:t>The user can create their own comments related to any post in a forum that they are subscribed to.</a:t>
                      </a:r>
                      <a:r>
                        <a:rPr lang="en-US" sz="1400" b="0" dirty="0">
                          <a:effectLst/>
                        </a:rPr>
                        <a:t> </a:t>
                      </a:r>
                      <a:endParaRPr lang="en-US" sz="1400" b="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762583049"/>
                  </a:ext>
                </a:extLst>
              </a:tr>
              <a:tr h="692558">
                <a:tc>
                  <a:txBody>
                    <a:bodyPr/>
                    <a:lstStyle/>
                    <a:p>
                      <a:pPr marL="0" marR="0" algn="ctr">
                        <a:lnSpc>
                          <a:spcPct val="115000"/>
                        </a:lnSpc>
                        <a:spcBef>
                          <a:spcPts val="0"/>
                        </a:spcBef>
                        <a:spcAft>
                          <a:spcPts val="0"/>
                        </a:spcAft>
                        <a:tabLst>
                          <a:tab pos="114300" algn="l"/>
                          <a:tab pos="228600" algn="l"/>
                          <a:tab pos="457200" algn="l"/>
                        </a:tabLst>
                      </a:pPr>
                      <a:r>
                        <a:rPr lang="en-US" sz="2000" dirty="0">
                          <a:effectLst/>
                        </a:rPr>
                        <a:t>Inputs</a:t>
                      </a:r>
                      <a:endParaRPr lang="en-US" sz="200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dirty="0">
                          <a:solidFill>
                            <a:schemeClr val="dk1"/>
                          </a:solidFill>
                          <a:effectLst/>
                          <a:latin typeface="+mn-lt"/>
                          <a:ea typeface="+mn-ea"/>
                          <a:cs typeface="+mn-cs"/>
                        </a:rPr>
                        <a:t>The user must type their comment in the text field. Once the user is finished, they click the button “Add comment”. </a:t>
                      </a:r>
                      <a:endParaRPr lang="en-US" sz="140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1972587418"/>
                  </a:ext>
                </a:extLst>
              </a:tr>
              <a:tr h="1085850">
                <a:tc>
                  <a:txBody>
                    <a:bodyPr/>
                    <a:lstStyle/>
                    <a:p>
                      <a:pPr marL="0" marR="0" algn="ctr">
                        <a:lnSpc>
                          <a:spcPct val="115000"/>
                        </a:lnSpc>
                        <a:spcBef>
                          <a:spcPts val="0"/>
                        </a:spcBef>
                        <a:spcAft>
                          <a:spcPts val="0"/>
                        </a:spcAft>
                        <a:tabLst>
                          <a:tab pos="114300" algn="l"/>
                          <a:tab pos="228600" algn="l"/>
                          <a:tab pos="457200" algn="l"/>
                        </a:tabLst>
                      </a:pPr>
                      <a:r>
                        <a:rPr lang="en-US" sz="2000">
                          <a:effectLst/>
                        </a:rPr>
                        <a:t>Processing</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dirty="0">
                          <a:solidFill>
                            <a:schemeClr val="dk1"/>
                          </a:solidFill>
                          <a:effectLst/>
                          <a:latin typeface="+mn-lt"/>
                          <a:ea typeface="+mn-ea"/>
                          <a:cs typeface="+mn-cs"/>
                        </a:rPr>
                        <a:t>The system shall observe the fields and wait for the user to click on “Add comment.” Once the user has clicked it, the comment will be saved to the firebase database and the recycler view will read the data from the database and display it on the screen to the user.</a:t>
                      </a:r>
                      <a:r>
                        <a:rPr lang="en-US" sz="1400" dirty="0">
                          <a:effectLst/>
                        </a:rPr>
                        <a:t> </a:t>
                      </a:r>
                      <a:endParaRPr lang="en-US" sz="140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072111712"/>
                  </a:ext>
                </a:extLst>
              </a:tr>
              <a:tr h="831064">
                <a:tc>
                  <a:txBody>
                    <a:bodyPr/>
                    <a:lstStyle/>
                    <a:p>
                      <a:pPr marL="0" marR="0" algn="ctr">
                        <a:lnSpc>
                          <a:spcPct val="115000"/>
                        </a:lnSpc>
                        <a:spcBef>
                          <a:spcPts val="0"/>
                        </a:spcBef>
                        <a:spcAft>
                          <a:spcPts val="0"/>
                        </a:spcAft>
                        <a:tabLst>
                          <a:tab pos="114300" algn="l"/>
                          <a:tab pos="228600" algn="l"/>
                          <a:tab pos="457200" algn="l"/>
                        </a:tabLst>
                      </a:pPr>
                      <a:r>
                        <a:rPr lang="en-US" sz="2000">
                          <a:effectLst/>
                        </a:rPr>
                        <a:t>Outputs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r>
                        <a:rPr lang="en-US" sz="1400" kern="1200" dirty="0">
                          <a:solidFill>
                            <a:schemeClr val="dk1"/>
                          </a:solidFill>
                          <a:effectLst/>
                          <a:latin typeface="+mn-lt"/>
                          <a:ea typeface="+mn-ea"/>
                          <a:cs typeface="+mn-cs"/>
                        </a:rPr>
                        <a:t>The comment will be added to the related post on the forum and all subscribed members of that forum will be able to view the user’s comment.</a:t>
                      </a:r>
                    </a:p>
                  </a:txBody>
                  <a:tcPr marL="50227" marR="50227" marT="0" marB="0">
                    <a:solidFill>
                      <a:schemeClr val="accent1"/>
                    </a:solidFill>
                  </a:tcPr>
                </a:tc>
                <a:extLst>
                  <a:ext uri="{0D108BD9-81ED-4DB2-BD59-A6C34878D82A}">
                    <a16:rowId xmlns:a16="http://schemas.microsoft.com/office/drawing/2014/main" val="72371205"/>
                  </a:ext>
                </a:extLst>
              </a:tr>
              <a:tr h="1212850">
                <a:tc>
                  <a:txBody>
                    <a:bodyPr/>
                    <a:lstStyle/>
                    <a:p>
                      <a:pPr marL="0" marR="0" algn="ctr">
                        <a:lnSpc>
                          <a:spcPct val="115000"/>
                        </a:lnSpc>
                        <a:spcBef>
                          <a:spcPts val="0"/>
                        </a:spcBef>
                        <a:spcAft>
                          <a:spcPts val="0"/>
                        </a:spcAft>
                        <a:tabLst>
                          <a:tab pos="114300" algn="l"/>
                          <a:tab pos="228600" algn="l"/>
                          <a:tab pos="457200" algn="l"/>
                        </a:tabLst>
                      </a:pPr>
                      <a:r>
                        <a:rPr lang="en-US" sz="2000">
                          <a:effectLst/>
                        </a:rPr>
                        <a:t>Error Handling</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lnSpc>
                          <a:spcPct val="115000"/>
                        </a:lnSpc>
                        <a:spcBef>
                          <a:spcPts val="600"/>
                        </a:spcBef>
                        <a:spcAft>
                          <a:spcPts val="600"/>
                        </a:spcAft>
                        <a:tabLst>
                          <a:tab pos="114300" algn="l"/>
                          <a:tab pos="228600" algn="l"/>
                          <a:tab pos="457200" algn="l"/>
                        </a:tabLst>
                      </a:pPr>
                      <a:r>
                        <a:rPr lang="en-US" sz="1400" kern="1200" dirty="0">
                          <a:solidFill>
                            <a:schemeClr val="dk1"/>
                          </a:solidFill>
                          <a:effectLst/>
                          <a:latin typeface="+mn-lt"/>
                          <a:ea typeface="+mn-ea"/>
                          <a:cs typeface="+mn-cs"/>
                        </a:rPr>
                        <a:t>If the user’s comment is not added after the “Add comment” button is clicked, an error message will be presented to the user that the text field is empty if they did not type anything or that the button does not work if there is text. </a:t>
                      </a:r>
                      <a:endParaRPr lang="en-US" sz="1400" dirty="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334426642"/>
                  </a:ext>
                </a:extLst>
              </a:tr>
              <a:tr h="724371">
                <a:tc>
                  <a:txBody>
                    <a:bodyPr/>
                    <a:lstStyle/>
                    <a:p>
                      <a:pPr marL="0" marR="0" algn="ctr">
                        <a:lnSpc>
                          <a:spcPct val="115000"/>
                        </a:lnSpc>
                        <a:spcBef>
                          <a:spcPts val="0"/>
                        </a:spcBef>
                        <a:spcAft>
                          <a:spcPts val="0"/>
                        </a:spcAft>
                        <a:tabLst>
                          <a:tab pos="114300" algn="l"/>
                          <a:tab pos="228600" algn="l"/>
                          <a:tab pos="457200" algn="l"/>
                        </a:tabLst>
                      </a:pPr>
                      <a:r>
                        <a:rPr lang="en-US" sz="2000">
                          <a:effectLst/>
                        </a:rPr>
                        <a:t>Dependencies</a:t>
                      </a:r>
                      <a:endParaRPr lang="en-US" sz="200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r>
                        <a:rPr lang="en-US" sz="1400" kern="1200">
                          <a:solidFill>
                            <a:schemeClr val="dk1"/>
                          </a:solidFill>
                          <a:effectLst/>
                          <a:latin typeface="+mn-lt"/>
                          <a:ea typeface="+mn-ea"/>
                          <a:cs typeface="+mn-cs"/>
                        </a:rPr>
                        <a:t>Forward Dependencies: N/A</a:t>
                      </a:r>
                    </a:p>
                    <a:p>
                      <a:r>
                        <a:rPr lang="en-US" sz="1400" kern="1200">
                          <a:solidFill>
                            <a:schemeClr val="dk1"/>
                          </a:solidFill>
                          <a:effectLst/>
                          <a:latin typeface="+mn-lt"/>
                          <a:ea typeface="+mn-ea"/>
                          <a:cs typeface="+mn-cs"/>
                        </a:rPr>
                        <a:t>Backward Dependencies: FR3.2.2, FR3.2.3, FR3.2.4</a:t>
                      </a:r>
                      <a:r>
                        <a:rPr lang="en-US" sz="1400">
                          <a:effectLst/>
                        </a:rPr>
                        <a:t> </a:t>
                      </a:r>
                      <a:endParaRPr lang="en-US" sz="1400">
                        <a:effectLst/>
                        <a:latin typeface="Times" pitchFamily="2" charset="0"/>
                        <a:ea typeface="Times" pitchFamily="2" charset="0"/>
                        <a:cs typeface="Times New Roman" panose="02020603050405020304" pitchFamily="18" charset="0"/>
                      </a:endParaRPr>
                    </a:p>
                  </a:txBody>
                  <a:tcPr marL="50227" marR="50227" marT="0" marB="0">
                    <a:solidFill>
                      <a:schemeClr val="accent1"/>
                    </a:solidFill>
                  </a:tcPr>
                </a:tc>
                <a:extLst>
                  <a:ext uri="{0D108BD9-81ED-4DB2-BD59-A6C34878D82A}">
                    <a16:rowId xmlns:a16="http://schemas.microsoft.com/office/drawing/2014/main" val="2501232404"/>
                  </a:ext>
                </a:extLst>
              </a:tr>
              <a:tr h="382565">
                <a:tc>
                  <a:txBody>
                    <a:bodyPr/>
                    <a:lstStyle/>
                    <a:p>
                      <a:pPr marL="0" marR="0" algn="ctr">
                        <a:lnSpc>
                          <a:spcPct val="115000"/>
                        </a:lnSpc>
                        <a:spcBef>
                          <a:spcPts val="0"/>
                        </a:spcBef>
                        <a:spcAft>
                          <a:spcPts val="0"/>
                        </a:spcAft>
                        <a:tabLst>
                          <a:tab pos="114300" algn="l"/>
                          <a:tab pos="228600" algn="l"/>
                          <a:tab pos="457200" algn="l"/>
                        </a:tabLst>
                      </a:pPr>
                      <a:r>
                        <a:rPr lang="en-US" sz="2000" baseline="0" dirty="0">
                          <a:effectLst/>
                        </a:rPr>
                        <a:t>Priority</a:t>
                      </a:r>
                      <a:endParaRPr lang="en-US" sz="2000" baseline="0" dirty="0">
                        <a:effectLst/>
                        <a:latin typeface="Times" pitchFamily="2" charset="0"/>
                        <a:ea typeface="Times" pitchFamily="2" charset="0"/>
                        <a:cs typeface="Times New Roman" panose="02020603050405020304" pitchFamily="18" charset="0"/>
                      </a:endParaRPr>
                    </a:p>
                  </a:txBody>
                  <a:tcPr marL="50227" marR="50227" marT="0" marB="0" anchor="ctr"/>
                </a:tc>
                <a:tc>
                  <a:txBody>
                    <a:bodyPr/>
                    <a:lstStyle/>
                    <a:p>
                      <a:pPr marL="0" marR="0">
                        <a:spcBef>
                          <a:spcPts val="0"/>
                        </a:spcBef>
                        <a:spcAft>
                          <a:spcPts val="0"/>
                        </a:spcAft>
                        <a:tabLst>
                          <a:tab pos="114300" algn="l"/>
                          <a:tab pos="228600" algn="l"/>
                          <a:tab pos="457200" algn="l"/>
                        </a:tabLst>
                      </a:pPr>
                      <a:r>
                        <a:rPr lang="en-US" sz="1400" dirty="0">
                          <a:effectLst/>
                          <a:latin typeface="Times" pitchFamily="2" charset="0"/>
                          <a:ea typeface="Times" pitchFamily="2" charset="0"/>
                          <a:cs typeface="Times New Roman" panose="02020603050405020304" pitchFamily="18" charset="0"/>
                        </a:rPr>
                        <a:t>6</a:t>
                      </a:r>
                    </a:p>
                  </a:txBody>
                  <a:tcPr marL="50227" marR="50227" marT="0" marB="0">
                    <a:solidFill>
                      <a:schemeClr val="accent1"/>
                    </a:solidFill>
                  </a:tcPr>
                </a:tc>
                <a:extLst>
                  <a:ext uri="{0D108BD9-81ED-4DB2-BD59-A6C34878D82A}">
                    <a16:rowId xmlns:a16="http://schemas.microsoft.com/office/drawing/2014/main" val="1771458955"/>
                  </a:ext>
                </a:extLst>
              </a:tr>
            </a:tbl>
          </a:graphicData>
        </a:graphic>
      </p:graphicFrame>
    </p:spTree>
    <p:extLst>
      <p:ext uri="{BB962C8B-B14F-4D97-AF65-F5344CB8AC3E}">
        <p14:creationId xmlns:p14="http://schemas.microsoft.com/office/powerpoint/2010/main" val="299655019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Metropolitan">
  <a:themeElements>
    <a:clrScheme name="Custom 6">
      <a:dk1>
        <a:srgbClr val="FFFFFF"/>
      </a:dk1>
      <a:lt1>
        <a:sysClr val="window" lastClr="FFFFFF"/>
      </a:lt1>
      <a:dk2>
        <a:srgbClr val="FFFFFF"/>
      </a:dk2>
      <a:lt2>
        <a:srgbClr val="FFFFFF"/>
      </a:lt2>
      <a:accent1>
        <a:srgbClr val="14425D"/>
      </a:accent1>
      <a:accent2>
        <a:srgbClr val="3B6431"/>
      </a:accent2>
      <a:accent3>
        <a:srgbClr val="FF0000"/>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9FF7CA0D-8839-4012-B51C-B152F9BD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1391</Words>
  <Application>Microsoft Office PowerPoint</Application>
  <PresentationFormat>Widescreen</PresentationFormat>
  <Paragraphs>160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vt:lpstr>
      <vt:lpstr>Metropolitan</vt:lpstr>
      <vt:lpstr>Collaborative University Android App</vt:lpstr>
      <vt:lpstr>Agenda</vt:lpstr>
      <vt:lpstr>Purpose</vt:lpstr>
      <vt:lpstr>General Constraints</vt:lpstr>
      <vt:lpstr>Functional Requirements</vt:lpstr>
      <vt:lpstr>FR 1: User Registration</vt:lpstr>
      <vt:lpstr>FR 2: User Login</vt:lpstr>
      <vt:lpstr>FR 3:  Post on Subscribed Class  Forum</vt:lpstr>
      <vt:lpstr>FR 4:  Comment  on  Subscribed Class  Forum</vt:lpstr>
      <vt:lpstr>FR 5: Unsubscribe  to Class  Forum</vt:lpstr>
      <vt:lpstr>Nonfunctional Requirements</vt:lpstr>
      <vt:lpstr>Database Requirements</vt:lpstr>
      <vt:lpstr>Data Flow Diagram: Load Posts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University Android App</dc:title>
  <dc:creator>Adeel Asghar</dc:creator>
  <cp:lastModifiedBy>Adeel Asghar</cp:lastModifiedBy>
  <cp:revision>7</cp:revision>
  <dcterms:created xsi:type="dcterms:W3CDTF">2020-02-11T01:39:39Z</dcterms:created>
  <dcterms:modified xsi:type="dcterms:W3CDTF">2020-02-22T01:06:11Z</dcterms:modified>
</cp:coreProperties>
</file>