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63" r:id="rId3"/>
    <p:sldId id="261" r:id="rId4"/>
    <p:sldId id="264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1496B-C216-9DAE-A5EC-45D45809D568}" v="607" dt="2020-04-16T08:42:18.742"/>
    <p1510:client id="{C4EB8D09-C6E5-0A48-8328-B8143AF5708E}" v="68" dt="2020-04-16T09:05:27.421"/>
    <p1510:client id="{DF0F179E-229F-4BEF-9A94-4FE21A8C0B5E}" v="323" dt="2020-04-16T08:57:43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EDC96-4E69-4552-9DAE-03C94CF72A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08FDB5-666A-453E-9C59-B4DFCAC0FE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u="sng" dirty="0"/>
            <a:t>Clients</a:t>
          </a:r>
        </a:p>
        <a:p>
          <a:pPr>
            <a:lnSpc>
              <a:spcPct val="100000"/>
            </a:lnSpc>
          </a:pPr>
          <a:r>
            <a:rPr lang="en-US" sz="2400" dirty="0"/>
            <a:t>Tom </a:t>
          </a:r>
          <a:r>
            <a:rPr lang="en-US" sz="2400" dirty="0" err="1"/>
            <a:t>Anter</a:t>
          </a:r>
          <a:endParaRPr lang="en-US" sz="2400" dirty="0"/>
        </a:p>
        <a:p>
          <a:pPr>
            <a:lnSpc>
              <a:spcPct val="100000"/>
            </a:lnSpc>
          </a:pPr>
          <a:r>
            <a:rPr lang="en-US" sz="2400" dirty="0" err="1"/>
            <a:t>Jahnu</a:t>
          </a:r>
          <a:r>
            <a:rPr lang="en-US" sz="2400" dirty="0"/>
            <a:t> Best</a:t>
          </a:r>
        </a:p>
      </dgm:t>
    </dgm:pt>
    <dgm:pt modelId="{7F12FBA1-7E94-4919-9D38-CF9875530C98}" type="parTrans" cxnId="{A303CFC7-F525-467F-8DF2-D4801F5F49EA}">
      <dgm:prSet/>
      <dgm:spPr/>
      <dgm:t>
        <a:bodyPr/>
        <a:lstStyle/>
        <a:p>
          <a:endParaRPr lang="en-US"/>
        </a:p>
      </dgm:t>
    </dgm:pt>
    <dgm:pt modelId="{25DDC550-30EC-40F7-801B-DFD71557AD15}" type="sibTrans" cxnId="{A303CFC7-F525-467F-8DF2-D4801F5F49EA}">
      <dgm:prSet/>
      <dgm:spPr/>
      <dgm:t>
        <a:bodyPr/>
        <a:lstStyle/>
        <a:p>
          <a:endParaRPr lang="en-US"/>
        </a:p>
      </dgm:t>
    </dgm:pt>
    <dgm:pt modelId="{6990DC21-FFAC-4956-9737-4AEA1D65A3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u="sng" dirty="0"/>
            <a:t>GTA</a:t>
          </a:r>
        </a:p>
        <a:p>
          <a:pPr>
            <a:lnSpc>
              <a:spcPct val="100000"/>
            </a:lnSpc>
          </a:pPr>
          <a:r>
            <a:rPr lang="en-US" sz="2400" dirty="0"/>
            <a:t>Son Dang</a:t>
          </a:r>
        </a:p>
      </dgm:t>
    </dgm:pt>
    <dgm:pt modelId="{FF7E02CE-3A59-4B8E-8DB9-C8C2DDD00BDC}" type="parTrans" cxnId="{9938C6C1-048A-4516-B090-F711599CE3A3}">
      <dgm:prSet/>
      <dgm:spPr/>
      <dgm:t>
        <a:bodyPr/>
        <a:lstStyle/>
        <a:p>
          <a:endParaRPr lang="en-US"/>
        </a:p>
      </dgm:t>
    </dgm:pt>
    <dgm:pt modelId="{36D29DE3-7489-4B80-A669-BDBB6455D121}" type="sibTrans" cxnId="{9938C6C1-048A-4516-B090-F711599CE3A3}">
      <dgm:prSet/>
      <dgm:spPr/>
      <dgm:t>
        <a:bodyPr/>
        <a:lstStyle/>
        <a:p>
          <a:endParaRPr lang="en-US"/>
        </a:p>
      </dgm:t>
    </dgm:pt>
    <dgm:pt modelId="{BDBFCA95-2938-4EFC-9621-E74284C0F937}" type="pres">
      <dgm:prSet presAssocID="{BC9EDC96-4E69-4552-9DAE-03C94CF72A27}" presName="root" presStyleCnt="0">
        <dgm:presLayoutVars>
          <dgm:dir/>
          <dgm:resizeHandles val="exact"/>
        </dgm:presLayoutVars>
      </dgm:prSet>
      <dgm:spPr/>
    </dgm:pt>
    <dgm:pt modelId="{C5733B67-E957-4C74-AB72-A52449CBEFD3}" type="pres">
      <dgm:prSet presAssocID="{CC08FDB5-666A-453E-9C59-B4DFCAC0FE2E}" presName="compNode" presStyleCnt="0"/>
      <dgm:spPr/>
    </dgm:pt>
    <dgm:pt modelId="{2A2E38B6-C8FA-447D-BC1D-56B7BB6F0184}" type="pres">
      <dgm:prSet presAssocID="{CC08FDB5-666A-453E-9C59-B4DFCAC0FE2E}" presName="bgRect" presStyleLbl="bgShp" presStyleIdx="0" presStyleCnt="2"/>
      <dgm:spPr/>
    </dgm:pt>
    <dgm:pt modelId="{A7084B15-6765-4EA7-B55E-E5D697C4ABDD}" type="pres">
      <dgm:prSet presAssocID="{CC08FDB5-666A-453E-9C59-B4DFCAC0FE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66101290-A4F6-4CC7-9039-AC2D657AFE70}" type="pres">
      <dgm:prSet presAssocID="{CC08FDB5-666A-453E-9C59-B4DFCAC0FE2E}" presName="spaceRect" presStyleCnt="0"/>
      <dgm:spPr/>
    </dgm:pt>
    <dgm:pt modelId="{60359479-2A92-404A-90EA-792CC496EF57}" type="pres">
      <dgm:prSet presAssocID="{CC08FDB5-666A-453E-9C59-B4DFCAC0FE2E}" presName="parTx" presStyleLbl="revTx" presStyleIdx="0" presStyleCnt="2">
        <dgm:presLayoutVars>
          <dgm:chMax val="0"/>
          <dgm:chPref val="0"/>
        </dgm:presLayoutVars>
      </dgm:prSet>
      <dgm:spPr/>
    </dgm:pt>
    <dgm:pt modelId="{0DD80E4E-8D4C-4F7C-8784-41F4F1B87C91}" type="pres">
      <dgm:prSet presAssocID="{25DDC550-30EC-40F7-801B-DFD71557AD15}" presName="sibTrans" presStyleCnt="0"/>
      <dgm:spPr/>
    </dgm:pt>
    <dgm:pt modelId="{784614BE-7B29-4D71-A5B8-7D8E2140688F}" type="pres">
      <dgm:prSet presAssocID="{6990DC21-FFAC-4956-9737-4AEA1D65A38F}" presName="compNode" presStyleCnt="0"/>
      <dgm:spPr/>
    </dgm:pt>
    <dgm:pt modelId="{9C748AA5-7DF2-4203-A466-4AD8E2DE3F55}" type="pres">
      <dgm:prSet presAssocID="{6990DC21-FFAC-4956-9737-4AEA1D65A38F}" presName="bgRect" presStyleLbl="bgShp" presStyleIdx="1" presStyleCnt="2"/>
      <dgm:spPr/>
    </dgm:pt>
    <dgm:pt modelId="{7B2571FD-C108-4A44-9F35-0A095F0483FC}" type="pres">
      <dgm:prSet presAssocID="{6990DC21-FFAC-4956-9737-4AEA1D65A3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1F33DE2-5012-46E6-8389-FD6C6385D941}" type="pres">
      <dgm:prSet presAssocID="{6990DC21-FFAC-4956-9737-4AEA1D65A38F}" presName="spaceRect" presStyleCnt="0"/>
      <dgm:spPr/>
    </dgm:pt>
    <dgm:pt modelId="{5E0A43BA-2CE2-4ECA-AC0C-F356950A4248}" type="pres">
      <dgm:prSet presAssocID="{6990DC21-FFAC-4956-9737-4AEA1D65A38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C170C08-6361-4059-A4F0-F90DBB10B8F9}" type="presOf" srcId="{BC9EDC96-4E69-4552-9DAE-03C94CF72A27}" destId="{BDBFCA95-2938-4EFC-9621-E74284C0F937}" srcOrd="0" destOrd="0" presId="urn:microsoft.com/office/officeart/2018/2/layout/IconVerticalSolidList"/>
    <dgm:cxn modelId="{100C9D31-0D87-4D39-B8A4-44A1B3C9325A}" type="presOf" srcId="{CC08FDB5-666A-453E-9C59-B4DFCAC0FE2E}" destId="{60359479-2A92-404A-90EA-792CC496EF57}" srcOrd="0" destOrd="0" presId="urn:microsoft.com/office/officeart/2018/2/layout/IconVerticalSolidList"/>
    <dgm:cxn modelId="{9938C6C1-048A-4516-B090-F711599CE3A3}" srcId="{BC9EDC96-4E69-4552-9DAE-03C94CF72A27}" destId="{6990DC21-FFAC-4956-9737-4AEA1D65A38F}" srcOrd="1" destOrd="0" parTransId="{FF7E02CE-3A59-4B8E-8DB9-C8C2DDD00BDC}" sibTransId="{36D29DE3-7489-4B80-A669-BDBB6455D121}"/>
    <dgm:cxn modelId="{A303CFC7-F525-467F-8DF2-D4801F5F49EA}" srcId="{BC9EDC96-4E69-4552-9DAE-03C94CF72A27}" destId="{CC08FDB5-666A-453E-9C59-B4DFCAC0FE2E}" srcOrd="0" destOrd="0" parTransId="{7F12FBA1-7E94-4919-9D38-CF9875530C98}" sibTransId="{25DDC550-30EC-40F7-801B-DFD71557AD15}"/>
    <dgm:cxn modelId="{161E14D7-2919-4C4B-A392-33745A54CE10}" type="presOf" srcId="{6990DC21-FFAC-4956-9737-4AEA1D65A38F}" destId="{5E0A43BA-2CE2-4ECA-AC0C-F356950A4248}" srcOrd="0" destOrd="0" presId="urn:microsoft.com/office/officeart/2018/2/layout/IconVerticalSolidList"/>
    <dgm:cxn modelId="{A16AF0DD-4495-41E4-8E15-F5F6064C7F67}" type="presParOf" srcId="{BDBFCA95-2938-4EFC-9621-E74284C0F937}" destId="{C5733B67-E957-4C74-AB72-A52449CBEFD3}" srcOrd="0" destOrd="0" presId="urn:microsoft.com/office/officeart/2018/2/layout/IconVerticalSolidList"/>
    <dgm:cxn modelId="{EE8808A6-D91A-43F7-BC74-36C2D83C52F2}" type="presParOf" srcId="{C5733B67-E957-4C74-AB72-A52449CBEFD3}" destId="{2A2E38B6-C8FA-447D-BC1D-56B7BB6F0184}" srcOrd="0" destOrd="0" presId="urn:microsoft.com/office/officeart/2018/2/layout/IconVerticalSolidList"/>
    <dgm:cxn modelId="{452DB538-AF86-49E6-B662-927CB4EC21D0}" type="presParOf" srcId="{C5733B67-E957-4C74-AB72-A52449CBEFD3}" destId="{A7084B15-6765-4EA7-B55E-E5D697C4ABDD}" srcOrd="1" destOrd="0" presId="urn:microsoft.com/office/officeart/2018/2/layout/IconVerticalSolidList"/>
    <dgm:cxn modelId="{EABAAA06-1805-49B2-8D2E-043574B7D4AF}" type="presParOf" srcId="{C5733B67-E957-4C74-AB72-A52449CBEFD3}" destId="{66101290-A4F6-4CC7-9039-AC2D657AFE70}" srcOrd="2" destOrd="0" presId="urn:microsoft.com/office/officeart/2018/2/layout/IconVerticalSolidList"/>
    <dgm:cxn modelId="{2EEB4D6A-5F62-4CD4-A974-D00D4E4DD9F3}" type="presParOf" srcId="{C5733B67-E957-4C74-AB72-A52449CBEFD3}" destId="{60359479-2A92-404A-90EA-792CC496EF57}" srcOrd="3" destOrd="0" presId="urn:microsoft.com/office/officeart/2018/2/layout/IconVerticalSolidList"/>
    <dgm:cxn modelId="{E21849F8-7438-44EB-BE82-583E6B91038D}" type="presParOf" srcId="{BDBFCA95-2938-4EFC-9621-E74284C0F937}" destId="{0DD80E4E-8D4C-4F7C-8784-41F4F1B87C91}" srcOrd="1" destOrd="0" presId="urn:microsoft.com/office/officeart/2018/2/layout/IconVerticalSolidList"/>
    <dgm:cxn modelId="{5EA714C0-5917-4721-A141-1A00D9868520}" type="presParOf" srcId="{BDBFCA95-2938-4EFC-9621-E74284C0F937}" destId="{784614BE-7B29-4D71-A5B8-7D8E2140688F}" srcOrd="2" destOrd="0" presId="urn:microsoft.com/office/officeart/2018/2/layout/IconVerticalSolidList"/>
    <dgm:cxn modelId="{4C150646-408C-4F30-AA12-3AE4C30475BF}" type="presParOf" srcId="{784614BE-7B29-4D71-A5B8-7D8E2140688F}" destId="{9C748AA5-7DF2-4203-A466-4AD8E2DE3F55}" srcOrd="0" destOrd="0" presId="urn:microsoft.com/office/officeart/2018/2/layout/IconVerticalSolidList"/>
    <dgm:cxn modelId="{2054932C-1DC5-444A-B76C-2CC62DA6A563}" type="presParOf" srcId="{784614BE-7B29-4D71-A5B8-7D8E2140688F}" destId="{7B2571FD-C108-4A44-9F35-0A095F0483FC}" srcOrd="1" destOrd="0" presId="urn:microsoft.com/office/officeart/2018/2/layout/IconVerticalSolidList"/>
    <dgm:cxn modelId="{8A576F09-A701-45E7-991E-D7407ECEAEDE}" type="presParOf" srcId="{784614BE-7B29-4D71-A5B8-7D8E2140688F}" destId="{11F33DE2-5012-46E6-8389-FD6C6385D941}" srcOrd="2" destOrd="0" presId="urn:microsoft.com/office/officeart/2018/2/layout/IconVerticalSolidList"/>
    <dgm:cxn modelId="{5B77E2C7-CF18-4E6A-9611-0F11ABD17401}" type="presParOf" srcId="{784614BE-7B29-4D71-A5B8-7D8E2140688F}" destId="{5E0A43BA-2CE2-4ECA-AC0C-F356950A42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E38B6-C8FA-447D-BC1D-56B7BB6F0184}">
      <dsp:nvSpPr>
        <dsp:cNvPr id="0" name=""/>
        <dsp:cNvSpPr/>
      </dsp:nvSpPr>
      <dsp:spPr>
        <a:xfrm>
          <a:off x="0" y="615949"/>
          <a:ext cx="5607050" cy="16630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84B15-6765-4EA7-B55E-E5D697C4ABDD}">
      <dsp:nvSpPr>
        <dsp:cNvPr id="0" name=""/>
        <dsp:cNvSpPr/>
      </dsp:nvSpPr>
      <dsp:spPr>
        <a:xfrm>
          <a:off x="503077" y="990139"/>
          <a:ext cx="914685" cy="9146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59479-2A92-404A-90EA-792CC496EF57}">
      <dsp:nvSpPr>
        <dsp:cNvPr id="0" name=""/>
        <dsp:cNvSpPr/>
      </dsp:nvSpPr>
      <dsp:spPr>
        <a:xfrm>
          <a:off x="1920840" y="615949"/>
          <a:ext cx="3686209" cy="1663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08" tIns="176008" rIns="176008" bIns="1760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/>
            <a:t>Clients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Tom </a:t>
          </a:r>
          <a:r>
            <a:rPr lang="en-US" sz="2400" kern="1200" dirty="0" err="1"/>
            <a:t>Anter</a:t>
          </a:r>
          <a:endParaRPr lang="en-US" sz="24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Jahnu</a:t>
          </a:r>
          <a:r>
            <a:rPr lang="en-US" sz="2400" kern="1200" dirty="0"/>
            <a:t> Best</a:t>
          </a:r>
        </a:p>
      </dsp:txBody>
      <dsp:txXfrm>
        <a:off x="1920840" y="615949"/>
        <a:ext cx="3686209" cy="1663065"/>
      </dsp:txXfrm>
    </dsp:sp>
    <dsp:sp modelId="{9C748AA5-7DF2-4203-A466-4AD8E2DE3F55}">
      <dsp:nvSpPr>
        <dsp:cNvPr id="0" name=""/>
        <dsp:cNvSpPr/>
      </dsp:nvSpPr>
      <dsp:spPr>
        <a:xfrm>
          <a:off x="0" y="2648585"/>
          <a:ext cx="5607050" cy="16630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571FD-C108-4A44-9F35-0A095F0483FC}">
      <dsp:nvSpPr>
        <dsp:cNvPr id="0" name=""/>
        <dsp:cNvSpPr/>
      </dsp:nvSpPr>
      <dsp:spPr>
        <a:xfrm>
          <a:off x="503077" y="3022774"/>
          <a:ext cx="914685" cy="9146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A43BA-2CE2-4ECA-AC0C-F356950A4248}">
      <dsp:nvSpPr>
        <dsp:cNvPr id="0" name=""/>
        <dsp:cNvSpPr/>
      </dsp:nvSpPr>
      <dsp:spPr>
        <a:xfrm>
          <a:off x="1920840" y="2648585"/>
          <a:ext cx="3686209" cy="1663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08" tIns="176008" rIns="176008" bIns="1760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/>
            <a:t>GTA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Son Dang</a:t>
          </a:r>
        </a:p>
      </dsp:txBody>
      <dsp:txXfrm>
        <a:off x="1920840" y="2648585"/>
        <a:ext cx="3686209" cy="1663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B1410-A0B8-4441-AD1A-EA96E0124D3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70B4E-EB74-488A-A12E-FB9B9D22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3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9339-0E1F-4C30-B2E7-E6981491B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5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3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4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8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90800-0BAD-493A-A2B2-EF9CE3A7F6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8BC51-3768-421E-B10A-2350D234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1B5E9-479A-48CC-989B-F1F61C372256}"/>
              </a:ext>
            </a:extLst>
          </p:cNvPr>
          <p:cNvSpPr/>
          <p:nvPr/>
        </p:nvSpPr>
        <p:spPr>
          <a:xfrm>
            <a:off x="-1" y="0"/>
            <a:ext cx="4650732" cy="6858000"/>
          </a:xfrm>
          <a:prstGeom prst="rect">
            <a:avLst/>
          </a:prstGeom>
          <a:solidFill>
            <a:srgbClr val="2B99FD"/>
          </a:solidFill>
          <a:ln>
            <a:solidFill>
              <a:srgbClr val="2B99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University Social Media App</a:t>
            </a:r>
            <a:br>
              <a:rPr lang="en-US" dirty="0">
                <a:solidFill>
                  <a:schemeClr val="bg1"/>
                </a:solidFill>
                <a:cs typeface="Calibri Light"/>
              </a:rPr>
            </a:br>
            <a:r>
              <a:rPr lang="en-US" dirty="0">
                <a:solidFill>
                  <a:schemeClr val="bg1"/>
                </a:solidFill>
                <a:cs typeface="Calibri Light"/>
              </a:rPr>
              <a:t>(Unit)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8" y="4232727"/>
            <a:ext cx="3415288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</a:pPr>
            <a:r>
              <a:rPr lang="en-US">
                <a:solidFill>
                  <a:schemeClr val="bg1"/>
                </a:solidFill>
                <a:cs typeface="Calibri"/>
              </a:rPr>
              <a:t>By: </a:t>
            </a:r>
            <a:r>
              <a:rPr lang="en-US" dirty="0">
                <a:solidFill>
                  <a:schemeClr val="bg1"/>
                </a:solidFill>
                <a:cs typeface="Calibri"/>
              </a:rPr>
              <a:t>Adeel Asghar, </a:t>
            </a:r>
            <a:r>
              <a:rPr lang="en-US" err="1">
                <a:solidFill>
                  <a:schemeClr val="bg1"/>
                </a:solidFill>
                <a:cs typeface="Calibri"/>
              </a:rPr>
              <a:t>Hala</a:t>
            </a:r>
            <a:r>
              <a:rPr lang="en-US" dirty="0">
                <a:solidFill>
                  <a:schemeClr val="bg1"/>
                </a:solidFill>
                <a:cs typeface="Calibri"/>
              </a:rPr>
              <a:t> Ali, Palak Patel, </a:t>
            </a:r>
            <a:r>
              <a:rPr lang="en-US">
                <a:solidFill>
                  <a:schemeClr val="bg1"/>
                </a:solidFill>
                <a:cs typeface="Calibri"/>
              </a:rPr>
              <a:t>and </a:t>
            </a:r>
            <a:r>
              <a:rPr lang="en-US" dirty="0">
                <a:solidFill>
                  <a:schemeClr val="bg1"/>
                </a:solidFill>
                <a:cs typeface="Calibri"/>
              </a:rPr>
              <a:t>Tyler Gross</a:t>
            </a:r>
          </a:p>
        </p:txBody>
      </p:sp>
    </p:spTree>
    <p:extLst>
      <p:ext uri="{BB962C8B-B14F-4D97-AF65-F5344CB8AC3E}">
        <p14:creationId xmlns:p14="http://schemas.microsoft.com/office/powerpoint/2010/main" val="4060247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5AA7742-BB53-44C6-9286-9F0008485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69481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6BDC67C-A9B1-44A0-BA2B-B48F0A416305}"/>
              </a:ext>
            </a:extLst>
          </p:cNvPr>
          <p:cNvSpPr/>
          <p:nvPr/>
        </p:nvSpPr>
        <p:spPr>
          <a:xfrm>
            <a:off x="0" y="0"/>
            <a:ext cx="4650732" cy="6858000"/>
          </a:xfrm>
          <a:prstGeom prst="rect">
            <a:avLst/>
          </a:prstGeom>
          <a:solidFill>
            <a:srgbClr val="2B99FD"/>
          </a:solidFill>
          <a:ln>
            <a:solidFill>
              <a:srgbClr val="2B99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9192D-D249-4D21-85AE-8CFBA730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University social media app - 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56139-EA8E-3A44-B023-7B6FE2D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0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3773F2-98FA-4060-BB74-C96AF0220A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99FD"/>
          </a:solidFill>
          <a:ln>
            <a:solidFill>
              <a:srgbClr val="2B99F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BA98C-B7CB-484E-AF0D-BDAE0E81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592" y="2006330"/>
            <a:ext cx="6414817" cy="2845341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8800" dirty="0"/>
              <a:t>DEMO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BB253-D07D-4AE5-97D6-CBE062FD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7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3BE00A-EDCE-4766-969C-CDD5F8FA87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99FD"/>
          </a:solidFill>
          <a:ln>
            <a:solidFill>
              <a:srgbClr val="2B99F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9192D-D249-4D21-85AE-8CFBA730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ITEMS/Stretch goals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C0FF-30B0-482C-ADEE-440C20AD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MockK</a:t>
            </a:r>
            <a:r>
              <a:rPr lang="en-US" dirty="0">
                <a:solidFill>
                  <a:schemeClr val="bg1"/>
                </a:solidFill>
              </a:rPr>
              <a:t> Testing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Sync up Blocking with Messaging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User Sorting in Messaging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Friends List 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Upvotes for Posts and Comments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Shared Flash cards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5660DAE-AF24-954A-921D-C12F0BA8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3BE00A-EDCE-4766-969C-CDD5F8FA87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99FD"/>
          </a:solidFill>
          <a:ln>
            <a:solidFill>
              <a:srgbClr val="2B99F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9192D-D249-4D21-85AE-8CFBA730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Incorporation of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C0FF-30B0-482C-ADEE-440C20AD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 10 Comments at a Time with Button</a:t>
            </a:r>
          </a:p>
          <a:p>
            <a:r>
              <a:rPr lang="en-US" dirty="0">
                <a:solidFill>
                  <a:schemeClr val="bg1"/>
                </a:solidFill>
              </a:rPr>
              <a:t>Real-time Updates Throughout the App</a:t>
            </a:r>
          </a:p>
          <a:p>
            <a:r>
              <a:rPr lang="en-US" dirty="0">
                <a:solidFill>
                  <a:schemeClr val="bg1"/>
                </a:solidFill>
              </a:rPr>
              <a:t>Search Functionality in Chat</a:t>
            </a:r>
          </a:p>
          <a:p>
            <a:r>
              <a:rPr lang="en-US" dirty="0">
                <a:solidFill>
                  <a:schemeClr val="bg1"/>
                </a:solidFill>
              </a:rPr>
              <a:t>Unblock Functionality</a:t>
            </a:r>
          </a:p>
          <a:p>
            <a:r>
              <a:rPr lang="en-US" dirty="0">
                <a:solidFill>
                  <a:schemeClr val="bg1"/>
                </a:solidFill>
              </a:rPr>
              <a:t>Purpose of Application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43FBDF8-8541-624C-85FA-ABD8CBE2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7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3BE00A-EDCE-4766-969C-CDD5F8FA87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99FD"/>
          </a:solidFill>
          <a:ln>
            <a:solidFill>
              <a:srgbClr val="2B99F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9192D-D249-4D21-85AE-8CFBA730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C0FF-30B0-482C-ADEE-440C20AD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Team: Hala Ali, Palak Patel, and Tyler Gross</a:t>
            </a:r>
          </a:p>
          <a:p>
            <a:r>
              <a:rPr lang="en-US" dirty="0">
                <a:solidFill>
                  <a:schemeClr val="bg1"/>
                </a:solidFill>
              </a:rPr>
              <a:t>The Clients: Tom </a:t>
            </a:r>
            <a:r>
              <a:rPr lang="en-US" dirty="0" err="1">
                <a:solidFill>
                  <a:schemeClr val="bg1"/>
                </a:solidFill>
              </a:rPr>
              <a:t>Anter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Jahnu</a:t>
            </a:r>
            <a:r>
              <a:rPr lang="en-US" dirty="0">
                <a:solidFill>
                  <a:schemeClr val="bg1"/>
                </a:solidFill>
              </a:rPr>
              <a:t> Best</a:t>
            </a:r>
          </a:p>
          <a:p>
            <a:r>
              <a:rPr lang="en-US" dirty="0">
                <a:solidFill>
                  <a:schemeClr val="bg1"/>
                </a:solidFill>
              </a:rPr>
              <a:t> The GTA: Son Dang</a:t>
            </a:r>
          </a:p>
          <a:p>
            <a:r>
              <a:rPr lang="en-US" dirty="0">
                <a:solidFill>
                  <a:schemeClr val="bg1"/>
                </a:solidFill>
              </a:rPr>
              <a:t>The Professor: </a:t>
            </a:r>
            <a:r>
              <a:rPr lang="en-US" dirty="0" err="1">
                <a:solidFill>
                  <a:schemeClr val="bg1"/>
                </a:solidFill>
              </a:rPr>
              <a:t>Seyed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Ziae</a:t>
            </a:r>
            <a:r>
              <a:rPr lang="en-US" dirty="0">
                <a:solidFill>
                  <a:schemeClr val="bg1"/>
                </a:solidFill>
              </a:rPr>
              <a:t> Mousavi </a:t>
            </a:r>
            <a:r>
              <a:rPr lang="en-US" dirty="0" err="1">
                <a:solidFill>
                  <a:schemeClr val="bg1"/>
                </a:solidFill>
              </a:rPr>
              <a:t>Mojab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82D103E-A344-C340-87C8-87490A1A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09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119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University Social Media App (Unit)</vt:lpstr>
      <vt:lpstr>University social media app - unit</vt:lpstr>
      <vt:lpstr>DEMO</vt:lpstr>
      <vt:lpstr>WORK ITEMS/Stretch goals left</vt:lpstr>
      <vt:lpstr>Incorporation of Feedback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Social Media App (Unit)</dc:title>
  <dc:creator>Adeel Asghar</dc:creator>
  <cp:lastModifiedBy>Adeel Asghar</cp:lastModifiedBy>
  <cp:revision>1</cp:revision>
  <dcterms:created xsi:type="dcterms:W3CDTF">2020-04-16T08:16:52Z</dcterms:created>
  <dcterms:modified xsi:type="dcterms:W3CDTF">2020-04-16T09:28:02Z</dcterms:modified>
</cp:coreProperties>
</file>