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61" r:id="rId3"/>
    <p:sldId id="257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 snapToGrid="0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a Ali" userId="b983aec0-1e0d-4f17-a82b-23e1428ab5cf" providerId="ADAL" clId="{F87ACCD0-8FCB-4847-827F-027F74198F89}"/>
    <pc:docChg chg="modSld">
      <pc:chgData name="Hala Ali" userId="b983aec0-1e0d-4f17-a82b-23e1428ab5cf" providerId="ADAL" clId="{F87ACCD0-8FCB-4847-827F-027F74198F89}" dt="2020-01-22T18:34:35.317" v="4" actId="1076"/>
      <pc:docMkLst>
        <pc:docMk/>
      </pc:docMkLst>
      <pc:sldChg chg="modSp">
        <pc:chgData name="Hala Ali" userId="b983aec0-1e0d-4f17-a82b-23e1428ab5cf" providerId="ADAL" clId="{F87ACCD0-8FCB-4847-827F-027F74198F89}" dt="2020-01-22T18:34:35.317" v="4" actId="1076"/>
        <pc:sldMkLst>
          <pc:docMk/>
          <pc:sldMk cId="282481330" sldId="257"/>
        </pc:sldMkLst>
        <pc:spChg chg="mod">
          <ac:chgData name="Hala Ali" userId="b983aec0-1e0d-4f17-a82b-23e1428ab5cf" providerId="ADAL" clId="{F87ACCD0-8FCB-4847-827F-027F74198F89}" dt="2020-01-22T18:34:35.317" v="4" actId="1076"/>
          <ac:spMkLst>
            <pc:docMk/>
            <pc:sldMk cId="282481330" sldId="257"/>
            <ac:spMk id="3" creationId="{28BA5E00-AFB2-4138-9BC9-A865BB9D903C}"/>
          </ac:spMkLst>
        </pc:spChg>
      </pc:sldChg>
    </pc:docChg>
  </pc:docChgLst>
  <pc:docChgLst>
    <pc:chgData name="Adeel Asghar" userId="S::ga7177@wayne.edu::e876cddd-6a41-47be-b970-3d3d74f1b451" providerId="AD" clId="Web-{C530E9C0-3004-E8D3-626F-789645C0BB6B}"/>
    <pc:docChg chg="modSld">
      <pc:chgData name="Adeel Asghar" userId="S::ga7177@wayne.edu::e876cddd-6a41-47be-b970-3d3d74f1b451" providerId="AD" clId="Web-{C530E9C0-3004-E8D3-626F-789645C0BB6B}" dt="2020-01-15T21:25:36.674" v="72" actId="20577"/>
      <pc:docMkLst>
        <pc:docMk/>
      </pc:docMkLst>
      <pc:sldChg chg="modSp">
        <pc:chgData name="Adeel Asghar" userId="S::ga7177@wayne.edu::e876cddd-6a41-47be-b970-3d3d74f1b451" providerId="AD" clId="Web-{C530E9C0-3004-E8D3-626F-789645C0BB6B}" dt="2020-01-15T21:25:36.674" v="71" actId="20577"/>
        <pc:sldMkLst>
          <pc:docMk/>
          <pc:sldMk cId="109857222" sldId="256"/>
        </pc:sldMkLst>
        <pc:spChg chg="mod">
          <ac:chgData name="Adeel Asghar" userId="S::ga7177@wayne.edu::e876cddd-6a41-47be-b970-3d3d74f1b451" providerId="AD" clId="Web-{C530E9C0-3004-E8D3-626F-789645C0BB6B}" dt="2020-01-15T21:25:36.674" v="7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Hala Ali" userId="S::ga8288@wayne.edu::b983aec0-1e0d-4f17-a82b-23e1428ab5cf" providerId="AD" clId="Web-{B3420A28-7585-B064-EE03-776846FF8E64}"/>
    <pc:docChg chg="modSld">
      <pc:chgData name="Hala Ali" userId="S::ga8288@wayne.edu::b983aec0-1e0d-4f17-a82b-23e1428ab5cf" providerId="AD" clId="Web-{B3420A28-7585-B064-EE03-776846FF8E64}" dt="2020-01-17T01:42:50.300" v="5" actId="20577"/>
      <pc:docMkLst>
        <pc:docMk/>
      </pc:docMkLst>
      <pc:sldChg chg="modSp">
        <pc:chgData name="Hala Ali" userId="S::ga8288@wayne.edu::b983aec0-1e0d-4f17-a82b-23e1428ab5cf" providerId="AD" clId="Web-{B3420A28-7585-B064-EE03-776846FF8E64}" dt="2020-01-17T01:42:50.300" v="5" actId="20577"/>
        <pc:sldMkLst>
          <pc:docMk/>
          <pc:sldMk cId="2958227913" sldId="260"/>
        </pc:sldMkLst>
        <pc:graphicFrameChg chg="modGraphic">
          <ac:chgData name="Hala Ali" userId="S::ga8288@wayne.edu::b983aec0-1e0d-4f17-a82b-23e1428ab5cf" providerId="AD" clId="Web-{B3420A28-7585-B064-EE03-776846FF8E64}" dt="2020-01-17T01:42:50.300" v="5" actId="20577"/>
          <ac:graphicFrameMkLst>
            <pc:docMk/>
            <pc:sldMk cId="2958227913" sldId="260"/>
            <ac:graphicFrameMk id="6" creationId="{D79F47DF-8390-4346-8848-9A6CBE531573}"/>
          </ac:graphicFrameMkLst>
        </pc:graphicFrameChg>
      </pc:sldChg>
    </pc:docChg>
  </pc:docChgLst>
  <pc:docChgLst>
    <pc:chgData name="Hala Ali" userId="S::ga8288@wayne.edu::b983aec0-1e0d-4f17-a82b-23e1428ab5cf" providerId="AD" clId="Web-{D7F144B4-F679-07E9-A865-B4948A5CC3C2}"/>
    <pc:docChg chg="modSld">
      <pc:chgData name="Hala Ali" userId="S::ga8288@wayne.edu::b983aec0-1e0d-4f17-a82b-23e1428ab5cf" providerId="AD" clId="Web-{D7F144B4-F679-07E9-A865-B4948A5CC3C2}" dt="2020-01-17T01:41:54.973" v="1" actId="20577"/>
      <pc:docMkLst>
        <pc:docMk/>
      </pc:docMkLst>
      <pc:sldChg chg="modSp">
        <pc:chgData name="Hala Ali" userId="S::ga8288@wayne.edu::b983aec0-1e0d-4f17-a82b-23e1428ab5cf" providerId="AD" clId="Web-{D7F144B4-F679-07E9-A865-B4948A5CC3C2}" dt="2020-01-17T01:41:54.973" v="1" actId="20577"/>
        <pc:sldMkLst>
          <pc:docMk/>
          <pc:sldMk cId="2788774797" sldId="261"/>
        </pc:sldMkLst>
        <pc:graphicFrameChg chg="modGraphic">
          <ac:chgData name="Hala Ali" userId="S::ga8288@wayne.edu::b983aec0-1e0d-4f17-a82b-23e1428ab5cf" providerId="AD" clId="Web-{D7F144B4-F679-07E9-A865-B4948A5CC3C2}" dt="2020-01-17T01:41:54.973" v="1" actId="20577"/>
          <ac:graphicFrameMkLst>
            <pc:docMk/>
            <pc:sldMk cId="2788774797" sldId="261"/>
            <ac:graphicFrameMk id="17" creationId="{613AE766-9677-4DE9-B9D7-B78152D2C528}"/>
          </ac:graphicFrameMkLst>
        </pc:graphicFrameChg>
      </pc:sldChg>
    </pc:docChg>
  </pc:docChgLst>
  <pc:docChgLst>
    <pc:chgData name="Adeel Asghar" userId="e876cddd-6a41-47be-b970-3d3d74f1b451" providerId="ADAL" clId="{EC609F30-749B-4985-B3D8-6DA578267407}"/>
    <pc:docChg chg="undo custSel mod addSld modSld sldOrd">
      <pc:chgData name="Adeel Asghar" userId="e876cddd-6a41-47be-b970-3d3d74f1b451" providerId="ADAL" clId="{EC609F30-749B-4985-B3D8-6DA578267407}" dt="2020-01-15T22:07:46.231" v="342" actId="171"/>
      <pc:docMkLst>
        <pc:docMk/>
      </pc:docMkLst>
      <pc:sldChg chg="modSp">
        <pc:chgData name="Adeel Asghar" userId="e876cddd-6a41-47be-b970-3d3d74f1b451" providerId="ADAL" clId="{EC609F30-749B-4985-B3D8-6DA578267407}" dt="2020-01-15T21:27:22.184" v="17" actId="27636"/>
        <pc:sldMkLst>
          <pc:docMk/>
          <pc:sldMk cId="109857222" sldId="256"/>
        </pc:sldMkLst>
        <pc:spChg chg="mod">
          <ac:chgData name="Adeel Asghar" userId="e876cddd-6a41-47be-b970-3d3d74f1b451" providerId="ADAL" clId="{EC609F30-749B-4985-B3D8-6DA578267407}" dt="2020-01-15T21:27:22.184" v="17" actId="2763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 setClrOvrMap delDesignElem">
        <pc:chgData name="Adeel Asghar" userId="e876cddd-6a41-47be-b970-3d3d74f1b451" providerId="ADAL" clId="{EC609F30-749B-4985-B3D8-6DA578267407}" dt="2020-01-15T22:07:20.183" v="325" actId="171"/>
        <pc:sldMkLst>
          <pc:docMk/>
          <pc:sldMk cId="282481330" sldId="257"/>
        </pc:sldMkLst>
        <pc:spChg chg="mod">
          <ac:chgData name="Adeel Asghar" userId="e876cddd-6a41-47be-b970-3d3d74f1b451" providerId="ADAL" clId="{EC609F30-749B-4985-B3D8-6DA578267407}" dt="2020-01-15T22:05:04.770" v="314" actId="26606"/>
          <ac:spMkLst>
            <pc:docMk/>
            <pc:sldMk cId="282481330" sldId="257"/>
            <ac:spMk id="2" creationId="{5A34615E-1F4F-4F16-8791-0AB1F49EDFA0}"/>
          </ac:spMkLst>
        </pc:spChg>
        <pc:spChg chg="del mod">
          <ac:chgData name="Adeel Asghar" userId="e876cddd-6a41-47be-b970-3d3d74f1b451" providerId="ADAL" clId="{EC609F30-749B-4985-B3D8-6DA578267407}" dt="2020-01-15T21:43:31.609" v="239" actId="26606"/>
          <ac:spMkLst>
            <pc:docMk/>
            <pc:sldMk cId="282481330" sldId="257"/>
            <ac:spMk id="3" creationId="{6A415B95-8603-4F2B-A1E6-9F5791203B7F}"/>
          </ac:spMkLst>
        </pc:spChg>
        <pc:spChg chg="mod">
          <ac:chgData name="Adeel Asghar" userId="e876cddd-6a41-47be-b970-3d3d74f1b451" providerId="ADAL" clId="{EC609F30-749B-4985-B3D8-6DA578267407}" dt="2020-01-15T22:05:04.770" v="314" actId="26606"/>
          <ac:spMkLst>
            <pc:docMk/>
            <pc:sldMk cId="282481330" sldId="257"/>
            <ac:spMk id="5" creationId="{4A3B44AF-D26F-4ADF-BD4A-B77F8BB1C7FF}"/>
          </ac:spMkLst>
        </pc:spChg>
        <pc:spChg chg="add del">
          <ac:chgData name="Adeel Asghar" userId="e876cddd-6a41-47be-b970-3d3d74f1b451" providerId="ADAL" clId="{EC609F30-749B-4985-B3D8-6DA578267407}" dt="2020-01-15T22:05:04.770" v="314" actId="26606"/>
          <ac:spMkLst>
            <pc:docMk/>
            <pc:sldMk cId="282481330" sldId="257"/>
            <ac:spMk id="9" creationId="{34B53BE1-D2E2-4E46-987E-211A9D50027C}"/>
          </ac:spMkLst>
        </pc:spChg>
        <pc:spChg chg="add del">
          <ac:chgData name="Adeel Asghar" userId="e876cddd-6a41-47be-b970-3d3d74f1b451" providerId="ADAL" clId="{EC609F30-749B-4985-B3D8-6DA578267407}" dt="2020-01-15T22:05:04.770" v="314" actId="26606"/>
          <ac:spMkLst>
            <pc:docMk/>
            <pc:sldMk cId="282481330" sldId="257"/>
            <ac:spMk id="10" creationId="{FFB9713E-9F53-4A50-BDAA-CEB2A263BF55}"/>
          </ac:spMkLst>
        </pc:spChg>
        <pc:spChg chg="add ord">
          <ac:chgData name="Adeel Asghar" userId="e876cddd-6a41-47be-b970-3d3d74f1b451" providerId="ADAL" clId="{EC609F30-749B-4985-B3D8-6DA578267407}" dt="2020-01-15T22:07:20.183" v="325" actId="171"/>
          <ac:spMkLst>
            <pc:docMk/>
            <pc:sldMk cId="282481330" sldId="257"/>
            <ac:spMk id="11" creationId="{7FA68A99-19AA-4547-9628-4E7B09A790BE}"/>
          </ac:spMkLst>
        </pc:spChg>
        <pc:spChg chg="add del">
          <ac:chgData name="Adeel Asghar" userId="e876cddd-6a41-47be-b970-3d3d74f1b451" providerId="ADAL" clId="{EC609F30-749B-4985-B3D8-6DA578267407}" dt="2020-01-15T22:04:15.472" v="312"/>
          <ac:spMkLst>
            <pc:docMk/>
            <pc:sldMk cId="282481330" sldId="257"/>
            <ac:spMk id="12" creationId="{4E866FF9-A729-45F0-A163-10E89E871602}"/>
          </ac:spMkLst>
        </pc:spChg>
        <pc:spChg chg="add del">
          <ac:chgData name="Adeel Asghar" userId="e876cddd-6a41-47be-b970-3d3d74f1b451" providerId="ADAL" clId="{EC609F30-749B-4985-B3D8-6DA578267407}" dt="2020-01-15T22:04:15.472" v="312"/>
          <ac:spMkLst>
            <pc:docMk/>
            <pc:sldMk cId="282481330" sldId="257"/>
            <ac:spMk id="14" creationId="{A804366F-2366-4688-98E7-B101C7BC6146}"/>
          </ac:spMkLst>
        </pc:spChg>
        <pc:graphicFrameChg chg="add mod ord modGraphic">
          <ac:chgData name="Adeel Asghar" userId="e876cddd-6a41-47be-b970-3d3d74f1b451" providerId="ADAL" clId="{EC609F30-749B-4985-B3D8-6DA578267407}" dt="2020-01-15T22:05:04.770" v="314" actId="26606"/>
          <ac:graphicFrameMkLst>
            <pc:docMk/>
            <pc:sldMk cId="282481330" sldId="257"/>
            <ac:graphicFrameMk id="7" creationId="{DFCCED65-6837-4839-99BC-5BEBE20E6068}"/>
          </ac:graphicFrameMkLst>
        </pc:graphicFrameChg>
      </pc:sldChg>
      <pc:sldChg chg="addSp delSp modSp mod setBg delDesignElem">
        <pc:chgData name="Adeel Asghar" userId="e876cddd-6a41-47be-b970-3d3d74f1b451" providerId="ADAL" clId="{EC609F30-749B-4985-B3D8-6DA578267407}" dt="2020-01-15T22:07:39.908" v="338" actId="171"/>
        <pc:sldMkLst>
          <pc:docMk/>
          <pc:sldMk cId="3141545858" sldId="258"/>
        </pc:sldMkLst>
        <pc:spChg chg="mod">
          <ac:chgData name="Adeel Asghar" userId="e876cddd-6a41-47be-b970-3d3d74f1b451" providerId="ADAL" clId="{EC609F30-749B-4985-B3D8-6DA578267407}" dt="2020-01-15T21:43:58.432" v="242" actId="26606"/>
          <ac:spMkLst>
            <pc:docMk/>
            <pc:sldMk cId="3141545858" sldId="258"/>
            <ac:spMk id="2" creationId="{46B53038-EC47-4709-82F3-337121C42589}"/>
          </ac:spMkLst>
        </pc:spChg>
        <pc:spChg chg="del mod">
          <ac:chgData name="Adeel Asghar" userId="e876cddd-6a41-47be-b970-3d3d74f1b451" providerId="ADAL" clId="{EC609F30-749B-4985-B3D8-6DA578267407}" dt="2020-01-15T21:43:58.432" v="242" actId="26606"/>
          <ac:spMkLst>
            <pc:docMk/>
            <pc:sldMk cId="3141545858" sldId="258"/>
            <ac:spMk id="3" creationId="{BCB8984C-8848-426D-993D-4DEE9D15E08D}"/>
          </ac:spMkLst>
        </pc:spChg>
        <pc:spChg chg="mod">
          <ac:chgData name="Adeel Asghar" userId="e876cddd-6a41-47be-b970-3d3d74f1b451" providerId="ADAL" clId="{EC609F30-749B-4985-B3D8-6DA578267407}" dt="2020-01-15T21:43:58.432" v="242" actId="26606"/>
          <ac:spMkLst>
            <pc:docMk/>
            <pc:sldMk cId="3141545858" sldId="258"/>
            <ac:spMk id="4" creationId="{A0DF2A6D-1DFD-4914-BA46-C78B1C7B5F4A}"/>
          </ac:spMkLst>
        </pc:spChg>
        <pc:spChg chg="add ord">
          <ac:chgData name="Adeel Asghar" userId="e876cddd-6a41-47be-b970-3d3d74f1b451" providerId="ADAL" clId="{EC609F30-749B-4985-B3D8-6DA578267407}" dt="2020-01-15T22:07:39.908" v="338" actId="171"/>
          <ac:spMkLst>
            <pc:docMk/>
            <pc:sldMk cId="3141545858" sldId="258"/>
            <ac:spMk id="8" creationId="{719939EE-A4C2-456E-929D-000FF1E722CC}"/>
          </ac:spMkLst>
        </pc:spChg>
        <pc:spChg chg="add del">
          <ac:chgData name="Adeel Asghar" userId="e876cddd-6a41-47be-b970-3d3d74f1b451" providerId="ADAL" clId="{EC609F30-749B-4985-B3D8-6DA578267407}" dt="2020-01-15T22:04:15.472" v="312"/>
          <ac:spMkLst>
            <pc:docMk/>
            <pc:sldMk cId="3141545858" sldId="258"/>
            <ac:spMk id="11" creationId="{4E866FF9-A729-45F0-A163-10E89E871602}"/>
          </ac:spMkLst>
        </pc:spChg>
        <pc:spChg chg="add del">
          <ac:chgData name="Adeel Asghar" userId="e876cddd-6a41-47be-b970-3d3d74f1b451" providerId="ADAL" clId="{EC609F30-749B-4985-B3D8-6DA578267407}" dt="2020-01-15T22:04:15.472" v="312"/>
          <ac:spMkLst>
            <pc:docMk/>
            <pc:sldMk cId="3141545858" sldId="258"/>
            <ac:spMk id="13" creationId="{A804366F-2366-4688-98E7-B101C7BC6146}"/>
          </ac:spMkLst>
        </pc:spChg>
        <pc:graphicFrameChg chg="add">
          <ac:chgData name="Adeel Asghar" userId="e876cddd-6a41-47be-b970-3d3d74f1b451" providerId="ADAL" clId="{EC609F30-749B-4985-B3D8-6DA578267407}" dt="2020-01-15T21:43:58.432" v="242" actId="26606"/>
          <ac:graphicFrameMkLst>
            <pc:docMk/>
            <pc:sldMk cId="3141545858" sldId="258"/>
            <ac:graphicFrameMk id="6" creationId="{707FB4DB-2DEA-4781-A37C-163328D2F903}"/>
          </ac:graphicFrameMkLst>
        </pc:graphicFrameChg>
      </pc:sldChg>
      <pc:sldChg chg="addSp delSp modSp add mod ord setBg delDesignElem">
        <pc:chgData name="Adeel Asghar" userId="e876cddd-6a41-47be-b970-3d3d74f1b451" providerId="ADAL" clId="{EC609F30-749B-4985-B3D8-6DA578267407}" dt="2020-01-15T22:07:28.483" v="330" actId="171"/>
        <pc:sldMkLst>
          <pc:docMk/>
          <pc:sldMk cId="206540031" sldId="259"/>
        </pc:sldMkLst>
        <pc:spChg chg="mod">
          <ac:chgData name="Adeel Asghar" userId="e876cddd-6a41-47be-b970-3d3d74f1b451" providerId="ADAL" clId="{EC609F30-749B-4985-B3D8-6DA578267407}" dt="2020-01-15T21:43:43.035" v="240" actId="26606"/>
          <ac:spMkLst>
            <pc:docMk/>
            <pc:sldMk cId="206540031" sldId="259"/>
            <ac:spMk id="2" creationId="{312BB8D0-6D04-4637-BBDD-4E07F565F6F4}"/>
          </ac:spMkLst>
        </pc:spChg>
        <pc:spChg chg="del mod">
          <ac:chgData name="Adeel Asghar" userId="e876cddd-6a41-47be-b970-3d3d74f1b451" providerId="ADAL" clId="{EC609F30-749B-4985-B3D8-6DA578267407}" dt="2020-01-15T21:43:43.035" v="240" actId="26606"/>
          <ac:spMkLst>
            <pc:docMk/>
            <pc:sldMk cId="206540031" sldId="259"/>
            <ac:spMk id="3" creationId="{D4BD80E7-E224-42EA-92B1-818C2E9D3AEB}"/>
          </ac:spMkLst>
        </pc:spChg>
        <pc:spChg chg="mod">
          <ac:chgData name="Adeel Asghar" userId="e876cddd-6a41-47be-b970-3d3d74f1b451" providerId="ADAL" clId="{EC609F30-749B-4985-B3D8-6DA578267407}" dt="2020-01-15T21:43:43.035" v="240" actId="26606"/>
          <ac:spMkLst>
            <pc:docMk/>
            <pc:sldMk cId="206540031" sldId="259"/>
            <ac:spMk id="4" creationId="{AE1D1E46-609F-4F3A-AD22-655287D2655E}"/>
          </ac:spMkLst>
        </pc:spChg>
        <pc:spChg chg="add ord">
          <ac:chgData name="Adeel Asghar" userId="e876cddd-6a41-47be-b970-3d3d74f1b451" providerId="ADAL" clId="{EC609F30-749B-4985-B3D8-6DA578267407}" dt="2020-01-15T22:07:28.483" v="330" actId="171"/>
          <ac:spMkLst>
            <pc:docMk/>
            <pc:sldMk cId="206540031" sldId="259"/>
            <ac:spMk id="8" creationId="{5FF74500-357E-4B28-8E6C-93D3091BD215}"/>
          </ac:spMkLst>
        </pc:spChg>
        <pc:spChg chg="add del">
          <ac:chgData name="Adeel Asghar" userId="e876cddd-6a41-47be-b970-3d3d74f1b451" providerId="ADAL" clId="{EC609F30-749B-4985-B3D8-6DA578267407}" dt="2020-01-15T22:04:15.472" v="312"/>
          <ac:spMkLst>
            <pc:docMk/>
            <pc:sldMk cId="206540031" sldId="259"/>
            <ac:spMk id="11" creationId="{4E866FF9-A729-45F0-A163-10E89E871602}"/>
          </ac:spMkLst>
        </pc:spChg>
        <pc:spChg chg="add del">
          <ac:chgData name="Adeel Asghar" userId="e876cddd-6a41-47be-b970-3d3d74f1b451" providerId="ADAL" clId="{EC609F30-749B-4985-B3D8-6DA578267407}" dt="2020-01-15T22:04:15.472" v="312"/>
          <ac:spMkLst>
            <pc:docMk/>
            <pc:sldMk cId="206540031" sldId="259"/>
            <ac:spMk id="13" creationId="{A804366F-2366-4688-98E7-B101C7BC6146}"/>
          </ac:spMkLst>
        </pc:spChg>
        <pc:graphicFrameChg chg="add">
          <ac:chgData name="Adeel Asghar" userId="e876cddd-6a41-47be-b970-3d3d74f1b451" providerId="ADAL" clId="{EC609F30-749B-4985-B3D8-6DA578267407}" dt="2020-01-15T21:43:43.035" v="240" actId="26606"/>
          <ac:graphicFrameMkLst>
            <pc:docMk/>
            <pc:sldMk cId="206540031" sldId="259"/>
            <ac:graphicFrameMk id="6" creationId="{E1531905-111D-4C64-B780-6620F5DA62C8}"/>
          </ac:graphicFrameMkLst>
        </pc:graphicFrameChg>
      </pc:sldChg>
      <pc:sldChg chg="addSp delSp modSp add mod setBg delDesignElem">
        <pc:chgData name="Adeel Asghar" userId="e876cddd-6a41-47be-b970-3d3d74f1b451" providerId="ADAL" clId="{EC609F30-749B-4985-B3D8-6DA578267407}" dt="2020-01-15T22:07:34.140" v="334" actId="171"/>
        <pc:sldMkLst>
          <pc:docMk/>
          <pc:sldMk cId="2958227913" sldId="260"/>
        </pc:sldMkLst>
        <pc:spChg chg="mod">
          <ac:chgData name="Adeel Asghar" userId="e876cddd-6a41-47be-b970-3d3d74f1b451" providerId="ADAL" clId="{EC609F30-749B-4985-B3D8-6DA578267407}" dt="2020-01-15T21:43:51.230" v="241" actId="26606"/>
          <ac:spMkLst>
            <pc:docMk/>
            <pc:sldMk cId="2958227913" sldId="260"/>
            <ac:spMk id="2" creationId="{337528DC-5DDA-475D-9B21-DCC8470FDEAF}"/>
          </ac:spMkLst>
        </pc:spChg>
        <pc:spChg chg="del mod">
          <ac:chgData name="Adeel Asghar" userId="e876cddd-6a41-47be-b970-3d3d74f1b451" providerId="ADAL" clId="{EC609F30-749B-4985-B3D8-6DA578267407}" dt="2020-01-15T21:43:51.230" v="241" actId="26606"/>
          <ac:spMkLst>
            <pc:docMk/>
            <pc:sldMk cId="2958227913" sldId="260"/>
            <ac:spMk id="3" creationId="{D2B6203C-9F26-46F0-ADFD-723B88E8D844}"/>
          </ac:spMkLst>
        </pc:spChg>
        <pc:spChg chg="mod">
          <ac:chgData name="Adeel Asghar" userId="e876cddd-6a41-47be-b970-3d3d74f1b451" providerId="ADAL" clId="{EC609F30-749B-4985-B3D8-6DA578267407}" dt="2020-01-15T21:43:51.230" v="241" actId="26606"/>
          <ac:spMkLst>
            <pc:docMk/>
            <pc:sldMk cId="2958227913" sldId="260"/>
            <ac:spMk id="4" creationId="{EA6B1C92-0D42-4B47-AFC3-E911F0497C35}"/>
          </ac:spMkLst>
        </pc:spChg>
        <pc:spChg chg="add ord">
          <ac:chgData name="Adeel Asghar" userId="e876cddd-6a41-47be-b970-3d3d74f1b451" providerId="ADAL" clId="{EC609F30-749B-4985-B3D8-6DA578267407}" dt="2020-01-15T22:07:34.140" v="334" actId="171"/>
          <ac:spMkLst>
            <pc:docMk/>
            <pc:sldMk cId="2958227913" sldId="260"/>
            <ac:spMk id="8" creationId="{9BE68E26-0F2C-4D40-9B21-02663FA05E79}"/>
          </ac:spMkLst>
        </pc:spChg>
        <pc:spChg chg="add del">
          <ac:chgData name="Adeel Asghar" userId="e876cddd-6a41-47be-b970-3d3d74f1b451" providerId="ADAL" clId="{EC609F30-749B-4985-B3D8-6DA578267407}" dt="2020-01-15T22:04:15.472" v="312"/>
          <ac:spMkLst>
            <pc:docMk/>
            <pc:sldMk cId="2958227913" sldId="260"/>
            <ac:spMk id="11" creationId="{4E866FF9-A729-45F0-A163-10E89E871602}"/>
          </ac:spMkLst>
        </pc:spChg>
        <pc:spChg chg="add del">
          <ac:chgData name="Adeel Asghar" userId="e876cddd-6a41-47be-b970-3d3d74f1b451" providerId="ADAL" clId="{EC609F30-749B-4985-B3D8-6DA578267407}" dt="2020-01-15T22:04:15.472" v="312"/>
          <ac:spMkLst>
            <pc:docMk/>
            <pc:sldMk cId="2958227913" sldId="260"/>
            <ac:spMk id="13" creationId="{A804366F-2366-4688-98E7-B101C7BC6146}"/>
          </ac:spMkLst>
        </pc:spChg>
        <pc:graphicFrameChg chg="add">
          <ac:chgData name="Adeel Asghar" userId="e876cddd-6a41-47be-b970-3d3d74f1b451" providerId="ADAL" clId="{EC609F30-749B-4985-B3D8-6DA578267407}" dt="2020-01-15T21:43:51.230" v="241" actId="26606"/>
          <ac:graphicFrameMkLst>
            <pc:docMk/>
            <pc:sldMk cId="2958227913" sldId="260"/>
            <ac:graphicFrameMk id="6" creationId="{D79F47DF-8390-4346-8848-9A6CBE531573}"/>
          </ac:graphicFrameMkLst>
        </pc:graphicFrameChg>
      </pc:sldChg>
      <pc:sldChg chg="addSp delSp modSp add mod setBg delDesignElem">
        <pc:chgData name="Adeel Asghar" userId="e876cddd-6a41-47be-b970-3d3d74f1b451" providerId="ADAL" clId="{EC609F30-749B-4985-B3D8-6DA578267407}" dt="2020-01-15T22:07:11.207" v="321" actId="13822"/>
        <pc:sldMkLst>
          <pc:docMk/>
          <pc:sldMk cId="2788774797" sldId="261"/>
        </pc:sldMkLst>
        <pc:spChg chg="mod">
          <ac:chgData name="Adeel Asghar" userId="e876cddd-6a41-47be-b970-3d3d74f1b451" providerId="ADAL" clId="{EC609F30-749B-4985-B3D8-6DA578267407}" dt="2020-01-15T21:47:06.306" v="299" actId="26606"/>
          <ac:spMkLst>
            <pc:docMk/>
            <pc:sldMk cId="2788774797" sldId="261"/>
            <ac:spMk id="2" creationId="{CA8BA98C-B7CB-484E-AF0D-BDAE0E81F61B}"/>
          </ac:spMkLst>
        </pc:spChg>
        <pc:spChg chg="add del mod">
          <ac:chgData name="Adeel Asghar" userId="e876cddd-6a41-47be-b970-3d3d74f1b451" providerId="ADAL" clId="{EC609F30-749B-4985-B3D8-6DA578267407}" dt="2020-01-15T21:47:06.306" v="299" actId="26606"/>
          <ac:spMkLst>
            <pc:docMk/>
            <pc:sldMk cId="2788774797" sldId="261"/>
            <ac:spMk id="3" creationId="{CAD83624-F374-483A-8011-175400D4BC84}"/>
          </ac:spMkLst>
        </pc:spChg>
        <pc:spChg chg="mod">
          <ac:chgData name="Adeel Asghar" userId="e876cddd-6a41-47be-b970-3d3d74f1b451" providerId="ADAL" clId="{EC609F30-749B-4985-B3D8-6DA578267407}" dt="2020-01-15T21:47:06.306" v="299" actId="26606"/>
          <ac:spMkLst>
            <pc:docMk/>
            <pc:sldMk cId="2788774797" sldId="261"/>
            <ac:spMk id="4" creationId="{5B746351-E140-4DD8-80D2-614DD6A3716D}"/>
          </ac:spMkLst>
        </pc:spChg>
        <pc:spChg chg="add mod ord">
          <ac:chgData name="Adeel Asghar" userId="e876cddd-6a41-47be-b970-3d3d74f1b451" providerId="ADAL" clId="{EC609F30-749B-4985-B3D8-6DA578267407}" dt="2020-01-15T22:07:11.207" v="321" actId="13822"/>
          <ac:spMkLst>
            <pc:docMk/>
            <pc:sldMk cId="2788774797" sldId="261"/>
            <ac:spMk id="5" creationId="{743773F2-98FA-4060-BB74-C96AF0220A70}"/>
          </ac:spMkLst>
        </pc:spChg>
        <pc:spChg chg="add del">
          <ac:chgData name="Adeel Asghar" userId="e876cddd-6a41-47be-b970-3d3d74f1b451" providerId="ADAL" clId="{EC609F30-749B-4985-B3D8-6DA578267407}" dt="2020-01-15T21:47:06.218" v="298" actId="26606"/>
          <ac:spMkLst>
            <pc:docMk/>
            <pc:sldMk cId="2788774797" sldId="261"/>
            <ac:spMk id="11" creationId="{4E866FF9-A729-45F0-A163-10E89E871602}"/>
          </ac:spMkLst>
        </pc:spChg>
        <pc:spChg chg="add del">
          <ac:chgData name="Adeel Asghar" userId="e876cddd-6a41-47be-b970-3d3d74f1b451" providerId="ADAL" clId="{EC609F30-749B-4985-B3D8-6DA578267407}" dt="2020-01-15T21:47:06.218" v="298" actId="26606"/>
          <ac:spMkLst>
            <pc:docMk/>
            <pc:sldMk cId="2788774797" sldId="261"/>
            <ac:spMk id="13" creationId="{A804366F-2366-4688-98E7-B101C7BC6146}"/>
          </ac:spMkLst>
        </pc:spChg>
        <pc:spChg chg="add del">
          <ac:chgData name="Adeel Asghar" userId="e876cddd-6a41-47be-b970-3d3d74f1b451" providerId="ADAL" clId="{EC609F30-749B-4985-B3D8-6DA578267407}" dt="2020-01-15T22:04:15.472" v="312"/>
          <ac:spMkLst>
            <pc:docMk/>
            <pc:sldMk cId="2788774797" sldId="261"/>
            <ac:spMk id="15" creationId="{4E866FF9-A729-45F0-A163-10E89E871602}"/>
          </ac:spMkLst>
        </pc:spChg>
        <pc:spChg chg="add del">
          <ac:chgData name="Adeel Asghar" userId="e876cddd-6a41-47be-b970-3d3d74f1b451" providerId="ADAL" clId="{EC609F30-749B-4985-B3D8-6DA578267407}" dt="2020-01-15T22:04:15.472" v="312"/>
          <ac:spMkLst>
            <pc:docMk/>
            <pc:sldMk cId="2788774797" sldId="261"/>
            <ac:spMk id="16" creationId="{A804366F-2366-4688-98E7-B101C7BC6146}"/>
          </ac:spMkLst>
        </pc:spChg>
        <pc:graphicFrameChg chg="add del">
          <ac:chgData name="Adeel Asghar" userId="e876cddd-6a41-47be-b970-3d3d74f1b451" providerId="ADAL" clId="{EC609F30-749B-4985-B3D8-6DA578267407}" dt="2020-01-15T21:47:06.218" v="298" actId="26606"/>
          <ac:graphicFrameMkLst>
            <pc:docMk/>
            <pc:sldMk cId="2788774797" sldId="261"/>
            <ac:graphicFrameMk id="6" creationId="{23D9785E-49B2-420B-A815-EEF82C3BCDDA}"/>
          </ac:graphicFrameMkLst>
        </pc:graphicFrameChg>
        <pc:graphicFrameChg chg="add mod">
          <ac:chgData name="Adeel Asghar" userId="e876cddd-6a41-47be-b970-3d3d74f1b451" providerId="ADAL" clId="{EC609F30-749B-4985-B3D8-6DA578267407}" dt="2020-01-15T21:51:51.927" v="304" actId="12789"/>
          <ac:graphicFrameMkLst>
            <pc:docMk/>
            <pc:sldMk cId="2788774797" sldId="261"/>
            <ac:graphicFrameMk id="17" creationId="{613AE766-9677-4DE9-B9D7-B78152D2C528}"/>
          </ac:graphicFrameMkLst>
        </pc:graphicFrameChg>
      </pc:sldChg>
      <pc:sldChg chg="addSp delSp modSp mod setBg delDesignElem">
        <pc:chgData name="Adeel Asghar" userId="e876cddd-6a41-47be-b970-3d3d74f1b451" providerId="ADAL" clId="{EC609F30-749B-4985-B3D8-6DA578267407}" dt="2020-01-15T22:07:46.231" v="342" actId="171"/>
        <pc:sldMkLst>
          <pc:docMk/>
          <pc:sldMk cId="2297117357" sldId="262"/>
        </pc:sldMkLst>
        <pc:spChg chg="mod">
          <ac:chgData name="Adeel Asghar" userId="e876cddd-6a41-47be-b970-3d3d74f1b451" providerId="ADAL" clId="{EC609F30-749B-4985-B3D8-6DA578267407}" dt="2020-01-15T22:03:40.406" v="305" actId="26606"/>
          <ac:spMkLst>
            <pc:docMk/>
            <pc:sldMk cId="2297117357" sldId="262"/>
            <ac:spMk id="2" creationId="{74C1C6F2-6EFB-46EE-967F-3E513659BEEA}"/>
          </ac:spMkLst>
        </pc:spChg>
        <pc:spChg chg="add ord">
          <ac:chgData name="Adeel Asghar" userId="e876cddd-6a41-47be-b970-3d3d74f1b451" providerId="ADAL" clId="{EC609F30-749B-4985-B3D8-6DA578267407}" dt="2020-01-15T22:07:46.231" v="342" actId="171"/>
          <ac:spMkLst>
            <pc:docMk/>
            <pc:sldMk cId="2297117357" sldId="262"/>
            <ac:spMk id="9" creationId="{EED7F25A-C254-4C50-8D99-730C07F2D12B}"/>
          </ac:spMkLst>
        </pc:spChg>
        <pc:spChg chg="add del">
          <ac:chgData name="Adeel Asghar" userId="e876cddd-6a41-47be-b970-3d3d74f1b451" providerId="ADAL" clId="{EC609F30-749B-4985-B3D8-6DA578267407}" dt="2020-01-15T22:04:15.472" v="312"/>
          <ac:spMkLst>
            <pc:docMk/>
            <pc:sldMk cId="2297117357" sldId="262"/>
            <ac:spMk id="11" creationId="{419501C6-F015-4273-AF88-E0F6C853899F}"/>
          </ac:spMkLst>
        </pc:spChg>
        <pc:spChg chg="add del">
          <ac:chgData name="Adeel Asghar" userId="e876cddd-6a41-47be-b970-3d3d74f1b451" providerId="ADAL" clId="{EC609F30-749B-4985-B3D8-6DA578267407}" dt="2020-01-15T22:04:15.472" v="312"/>
          <ac:spMkLst>
            <pc:docMk/>
            <pc:sldMk cId="2297117357" sldId="262"/>
            <ac:spMk id="13" creationId="{CA677DB7-5829-45BD-9754-5EC484CC4253}"/>
          </ac:spMkLst>
        </pc:spChg>
        <pc:picChg chg="mod">
          <ac:chgData name="Adeel Asghar" userId="e876cddd-6a41-47be-b970-3d3d74f1b451" providerId="ADAL" clId="{EC609F30-749B-4985-B3D8-6DA578267407}" dt="2020-01-15T22:03:40.406" v="305" actId="26606"/>
          <ac:picMkLst>
            <pc:docMk/>
            <pc:sldMk cId="2297117357" sldId="262"/>
            <ac:picMk id="6" creationId="{AEF207AB-026B-4B80-9E84-B87901F01B31}"/>
          </ac:picMkLst>
        </pc:picChg>
      </pc:sldChg>
    </pc:docChg>
  </pc:docChgLst>
  <pc:docChgLst>
    <pc:chgData name="Hala Ali" userId="S::ga8288@wayne.edu::b983aec0-1e0d-4f17-a82b-23e1428ab5cf" providerId="AD" clId="Web-{33C117E1-0D07-6740-EBA7-A9A1065B88A8}"/>
    <pc:docChg chg="addSld modSld">
      <pc:chgData name="Hala Ali" userId="S::ga8288@wayne.edu::b983aec0-1e0d-4f17-a82b-23e1428ab5cf" providerId="AD" clId="Web-{33C117E1-0D07-6740-EBA7-A9A1065B88A8}" dt="2020-01-15T22:06:04.458" v="618" actId="20577"/>
      <pc:docMkLst>
        <pc:docMk/>
      </pc:docMkLst>
      <pc:sldChg chg="modSp">
        <pc:chgData name="Hala Ali" userId="S::ga8288@wayne.edu::b983aec0-1e0d-4f17-a82b-23e1428ab5cf" providerId="AD" clId="Web-{33C117E1-0D07-6740-EBA7-A9A1065B88A8}" dt="2020-01-15T22:05:41.411" v="605" actId="20577"/>
        <pc:sldMkLst>
          <pc:docMk/>
          <pc:sldMk cId="109857222" sldId="256"/>
        </pc:sldMkLst>
        <pc:spChg chg="mod">
          <ac:chgData name="Hala Ali" userId="S::ga8288@wayne.edu::b983aec0-1e0d-4f17-a82b-23e1428ab5cf" providerId="AD" clId="Web-{33C117E1-0D07-6740-EBA7-A9A1065B88A8}" dt="2020-01-15T22:05:41.411" v="60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Hala Ali" userId="S::ga8288@wayne.edu::b983aec0-1e0d-4f17-a82b-23e1428ab5cf" providerId="AD" clId="Web-{33C117E1-0D07-6740-EBA7-A9A1065B88A8}" dt="2020-01-15T21:34:56.852" v="274" actId="20577"/>
        <pc:sldMkLst>
          <pc:docMk/>
          <pc:sldMk cId="282481330" sldId="257"/>
        </pc:sldMkLst>
        <pc:spChg chg="mod">
          <ac:chgData name="Hala Ali" userId="S::ga8288@wayne.edu::b983aec0-1e0d-4f17-a82b-23e1428ab5cf" providerId="AD" clId="Web-{33C117E1-0D07-6740-EBA7-A9A1065B88A8}" dt="2020-01-15T21:34:56.852" v="274" actId="20577"/>
          <ac:spMkLst>
            <pc:docMk/>
            <pc:sldMk cId="282481330" sldId="257"/>
            <ac:spMk id="3" creationId="{6A415B95-8603-4F2B-A1E6-9F5791203B7F}"/>
          </ac:spMkLst>
        </pc:spChg>
      </pc:sldChg>
      <pc:sldChg chg="modSp new">
        <pc:chgData name="Hala Ali" userId="S::ga8288@wayne.edu::b983aec0-1e0d-4f17-a82b-23e1428ab5cf" providerId="AD" clId="Web-{33C117E1-0D07-6740-EBA7-A9A1065B88A8}" dt="2020-01-15T22:03:44.849" v="567" actId="20577"/>
        <pc:sldMkLst>
          <pc:docMk/>
          <pc:sldMk cId="3141545858" sldId="258"/>
        </pc:sldMkLst>
        <pc:spChg chg="mod">
          <ac:chgData name="Hala Ali" userId="S::ga8288@wayne.edu::b983aec0-1e0d-4f17-a82b-23e1428ab5cf" providerId="AD" clId="Web-{33C117E1-0D07-6740-EBA7-A9A1065B88A8}" dt="2020-01-15T21:36:57.916" v="346" actId="20577"/>
          <ac:spMkLst>
            <pc:docMk/>
            <pc:sldMk cId="3141545858" sldId="258"/>
            <ac:spMk id="3" creationId="{BCB8984C-8848-426D-993D-4DEE9D15E08D}"/>
          </ac:spMkLst>
        </pc:spChg>
        <pc:graphicFrameChg chg="modGraphic">
          <ac:chgData name="Hala Ali" userId="S::ga8288@wayne.edu::b983aec0-1e0d-4f17-a82b-23e1428ab5cf" providerId="AD" clId="Web-{33C117E1-0D07-6740-EBA7-A9A1065B88A8}" dt="2020-01-15T22:03:44.849" v="567" actId="20577"/>
          <ac:graphicFrameMkLst>
            <pc:docMk/>
            <pc:sldMk cId="3141545858" sldId="258"/>
            <ac:graphicFrameMk id="6" creationId="{707FB4DB-2DEA-4781-A37C-163328D2F903}"/>
          </ac:graphicFrameMkLst>
        </pc:graphicFrameChg>
      </pc:sldChg>
      <pc:sldChg chg="modSp">
        <pc:chgData name="Hala Ali" userId="S::ga8288@wayne.edu::b983aec0-1e0d-4f17-a82b-23e1428ab5cf" providerId="AD" clId="Web-{33C117E1-0D07-6740-EBA7-A9A1065B88A8}" dt="2020-01-15T22:05:22.083" v="602" actId="20577"/>
        <pc:sldMkLst>
          <pc:docMk/>
          <pc:sldMk cId="206540031" sldId="259"/>
        </pc:sldMkLst>
        <pc:spChg chg="mod">
          <ac:chgData name="Hala Ali" userId="S::ga8288@wayne.edu::b983aec0-1e0d-4f17-a82b-23e1428ab5cf" providerId="AD" clId="Web-{33C117E1-0D07-6740-EBA7-A9A1065B88A8}" dt="2020-01-15T21:40:36.402" v="557" actId="20577"/>
          <ac:spMkLst>
            <pc:docMk/>
            <pc:sldMk cId="206540031" sldId="259"/>
            <ac:spMk id="3" creationId="{D4BD80E7-E224-42EA-92B1-818C2E9D3AEB}"/>
          </ac:spMkLst>
        </pc:spChg>
        <pc:graphicFrameChg chg="modGraphic">
          <ac:chgData name="Hala Ali" userId="S::ga8288@wayne.edu::b983aec0-1e0d-4f17-a82b-23e1428ab5cf" providerId="AD" clId="Web-{33C117E1-0D07-6740-EBA7-A9A1065B88A8}" dt="2020-01-15T22:05:22.083" v="602" actId="20577"/>
          <ac:graphicFrameMkLst>
            <pc:docMk/>
            <pc:sldMk cId="206540031" sldId="259"/>
            <ac:graphicFrameMk id="6" creationId="{E1531905-111D-4C64-B780-6620F5DA62C8}"/>
          </ac:graphicFrameMkLst>
        </pc:graphicFrameChg>
      </pc:sldChg>
      <pc:sldChg chg="modSp">
        <pc:chgData name="Hala Ali" userId="S::ga8288@wayne.edu::b983aec0-1e0d-4f17-a82b-23e1428ab5cf" providerId="AD" clId="Web-{33C117E1-0D07-6740-EBA7-A9A1065B88A8}" dt="2020-01-15T22:06:04.458" v="618" actId="20577"/>
        <pc:sldMkLst>
          <pc:docMk/>
          <pc:sldMk cId="2958227913" sldId="260"/>
        </pc:sldMkLst>
        <pc:graphicFrameChg chg="modGraphic">
          <ac:chgData name="Hala Ali" userId="S::ga8288@wayne.edu::b983aec0-1e0d-4f17-a82b-23e1428ab5cf" providerId="AD" clId="Web-{33C117E1-0D07-6740-EBA7-A9A1065B88A8}" dt="2020-01-15T22:06:04.458" v="618" actId="20577"/>
          <ac:graphicFrameMkLst>
            <pc:docMk/>
            <pc:sldMk cId="2958227913" sldId="260"/>
            <ac:graphicFrameMk id="6" creationId="{D79F47DF-8390-4346-8848-9A6CBE531573}"/>
          </ac:graphicFrameMkLst>
        </pc:graphicFrameChg>
      </pc:sldChg>
    </pc:docChg>
  </pc:docChgLst>
  <pc:docChgLst>
    <pc:chgData name="Hala Ali" userId="S::ga8288@wayne.edu::b983aec0-1e0d-4f17-a82b-23e1428ab5cf" providerId="AD" clId="Web-{201EC5CE-2522-9882-8CDE-2EC578A5C81C}"/>
    <pc:docChg chg="modSld">
      <pc:chgData name="Hala Ali" userId="S::ga8288@wayne.edu::b983aec0-1e0d-4f17-a82b-23e1428ab5cf" providerId="AD" clId="Web-{201EC5CE-2522-9882-8CDE-2EC578A5C81C}" dt="2020-01-15T22:07:23.091" v="3" actId="20577"/>
      <pc:docMkLst>
        <pc:docMk/>
      </pc:docMkLst>
      <pc:sldChg chg="modSp">
        <pc:chgData name="Hala Ali" userId="S::ga8288@wayne.edu::b983aec0-1e0d-4f17-a82b-23e1428ab5cf" providerId="AD" clId="Web-{201EC5CE-2522-9882-8CDE-2EC578A5C81C}" dt="2020-01-15T22:07:23.091" v="2" actId="20577"/>
        <pc:sldMkLst>
          <pc:docMk/>
          <pc:sldMk cId="109857222" sldId="256"/>
        </pc:sldMkLst>
        <pc:spChg chg="mod">
          <ac:chgData name="Hala Ali" userId="S::ga8288@wayne.edu::b983aec0-1e0d-4f17-a82b-23e1428ab5cf" providerId="AD" clId="Web-{201EC5CE-2522-9882-8CDE-2EC578A5C81C}" dt="2020-01-15T22:07:23.091" v="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Palak Patel" userId="S::gb0264@wayne.edu::570a94e0-b2d9-407a-b7f1-40d598560189" providerId="AD" clId="Web-{54882773-DDC1-4E5B-6F95-ACAAC26E861D}"/>
    <pc:docChg chg="addSld modSld">
      <pc:chgData name="Palak Patel" userId="S::gb0264@wayne.edu::570a94e0-b2d9-407a-b7f1-40d598560189" providerId="AD" clId="Web-{54882773-DDC1-4E5B-6F95-ACAAC26E861D}" dt="2020-01-15T21:37:34.365" v="179"/>
      <pc:docMkLst>
        <pc:docMk/>
      </pc:docMkLst>
      <pc:sldChg chg="modSp">
        <pc:chgData name="Palak Patel" userId="S::gb0264@wayne.edu::570a94e0-b2d9-407a-b7f1-40d598560189" providerId="AD" clId="Web-{54882773-DDC1-4E5B-6F95-ACAAC26E861D}" dt="2020-01-15T21:25:40.601" v="70" actId="20577"/>
        <pc:sldMkLst>
          <pc:docMk/>
          <pc:sldMk cId="109857222" sldId="256"/>
        </pc:sldMkLst>
        <pc:spChg chg="mod">
          <ac:chgData name="Palak Patel" userId="S::gb0264@wayne.edu::570a94e0-b2d9-407a-b7f1-40d598560189" providerId="AD" clId="Web-{54882773-DDC1-4E5B-6F95-ACAAC26E861D}" dt="2020-01-15T21:25:40.601" v="7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Palak Patel" userId="S::gb0264@wayne.edu::570a94e0-b2d9-407a-b7f1-40d598560189" providerId="AD" clId="Web-{54882773-DDC1-4E5B-6F95-ACAAC26E861D}" dt="2020-01-15T21:37:34.365" v="179"/>
        <pc:sldMkLst>
          <pc:docMk/>
          <pc:sldMk cId="282481330" sldId="257"/>
        </pc:sldMkLst>
        <pc:spChg chg="mod">
          <ac:chgData name="Palak Patel" userId="S::gb0264@wayne.edu::570a94e0-b2d9-407a-b7f1-40d598560189" providerId="AD" clId="Web-{54882773-DDC1-4E5B-6F95-ACAAC26E861D}" dt="2020-01-15T21:32:41.915" v="119" actId="20577"/>
          <ac:spMkLst>
            <pc:docMk/>
            <pc:sldMk cId="282481330" sldId="257"/>
            <ac:spMk id="2" creationId="{5A34615E-1F4F-4F16-8791-0AB1F49EDFA0}"/>
          </ac:spMkLst>
        </pc:spChg>
        <pc:spChg chg="mod">
          <ac:chgData name="Palak Patel" userId="S::gb0264@wayne.edu::570a94e0-b2d9-407a-b7f1-40d598560189" providerId="AD" clId="Web-{54882773-DDC1-4E5B-6F95-ACAAC26E861D}" dt="2020-01-15T21:33:03.104" v="169" actId="20577"/>
          <ac:spMkLst>
            <pc:docMk/>
            <pc:sldMk cId="282481330" sldId="257"/>
            <ac:spMk id="3" creationId="{6A415B95-8603-4F2B-A1E6-9F5791203B7F}"/>
          </ac:spMkLst>
        </pc:spChg>
        <pc:spChg chg="add del mod">
          <ac:chgData name="Palak Patel" userId="S::gb0264@wayne.edu::570a94e0-b2d9-407a-b7f1-40d598560189" providerId="AD" clId="Web-{54882773-DDC1-4E5B-6F95-ACAAC26E861D}" dt="2020-01-15T21:37:34.365" v="179"/>
          <ac:spMkLst>
            <pc:docMk/>
            <pc:sldMk cId="282481330" sldId="257"/>
            <ac:spMk id="4" creationId="{CC63E62B-012D-4AC9-9DC4-E4948F840B40}"/>
          </ac:spMkLst>
        </pc:spChg>
      </pc:sldChg>
    </pc:docChg>
  </pc:docChgLst>
  <pc:docChgLst>
    <pc:chgData name="Tyler Gross" userId="68a73be5-dad4-4dbd-8e0d-c6667044ab7a" providerId="ADAL" clId="{E56712B7-A73D-4DA4-ABA2-5B09C96DE170}"/>
    <pc:docChg chg="custSel mod addSld delSld modSld">
      <pc:chgData name="Tyler Gross" userId="68a73be5-dad4-4dbd-8e0d-c6667044ab7a" providerId="ADAL" clId="{E56712B7-A73D-4DA4-ABA2-5B09C96DE170}" dt="2020-01-15T21:59:55.005" v="172" actId="26606"/>
      <pc:docMkLst>
        <pc:docMk/>
      </pc:docMkLst>
      <pc:sldChg chg="modSp">
        <pc:chgData name="Tyler Gross" userId="68a73be5-dad4-4dbd-8e0d-c6667044ab7a" providerId="ADAL" clId="{E56712B7-A73D-4DA4-ABA2-5B09C96DE170}" dt="2020-01-15T21:40:12.030" v="158" actId="20577"/>
        <pc:sldMkLst>
          <pc:docMk/>
          <pc:sldMk cId="3141545858" sldId="258"/>
        </pc:sldMkLst>
        <pc:spChg chg="mod">
          <ac:chgData name="Tyler Gross" userId="68a73be5-dad4-4dbd-8e0d-c6667044ab7a" providerId="ADAL" clId="{E56712B7-A73D-4DA4-ABA2-5B09C96DE170}" dt="2020-01-15T21:33:50.319" v="23" actId="20577"/>
          <ac:spMkLst>
            <pc:docMk/>
            <pc:sldMk cId="3141545858" sldId="258"/>
            <ac:spMk id="2" creationId="{46B53038-EC47-4709-82F3-337121C42589}"/>
          </ac:spMkLst>
        </pc:spChg>
        <pc:spChg chg="mod">
          <ac:chgData name="Tyler Gross" userId="68a73be5-dad4-4dbd-8e0d-c6667044ab7a" providerId="ADAL" clId="{E56712B7-A73D-4DA4-ABA2-5B09C96DE170}" dt="2020-01-15T21:40:12.030" v="158" actId="20577"/>
          <ac:spMkLst>
            <pc:docMk/>
            <pc:sldMk cId="3141545858" sldId="258"/>
            <ac:spMk id="3" creationId="{BCB8984C-8848-426D-993D-4DEE9D15E08D}"/>
          </ac:spMkLst>
        </pc:spChg>
      </pc:sldChg>
      <pc:sldChg chg="add del">
        <pc:chgData name="Tyler Gross" userId="68a73be5-dad4-4dbd-8e0d-c6667044ab7a" providerId="ADAL" clId="{E56712B7-A73D-4DA4-ABA2-5B09C96DE170}" dt="2020-01-15T21:59:22.454" v="160" actId="2696"/>
        <pc:sldMkLst>
          <pc:docMk/>
          <pc:sldMk cId="1351509865" sldId="262"/>
        </pc:sldMkLst>
      </pc:sldChg>
      <pc:sldChg chg="addSp delSp modSp add mod setBg">
        <pc:chgData name="Tyler Gross" userId="68a73be5-dad4-4dbd-8e0d-c6667044ab7a" providerId="ADAL" clId="{E56712B7-A73D-4DA4-ABA2-5B09C96DE170}" dt="2020-01-15T21:59:55.005" v="172" actId="26606"/>
        <pc:sldMkLst>
          <pc:docMk/>
          <pc:sldMk cId="2297117357" sldId="262"/>
        </pc:sldMkLst>
        <pc:spChg chg="mod">
          <ac:chgData name="Tyler Gross" userId="68a73be5-dad4-4dbd-8e0d-c6667044ab7a" providerId="ADAL" clId="{E56712B7-A73D-4DA4-ABA2-5B09C96DE170}" dt="2020-01-15T21:59:55.005" v="172" actId="26606"/>
          <ac:spMkLst>
            <pc:docMk/>
            <pc:sldMk cId="2297117357" sldId="262"/>
            <ac:spMk id="2" creationId="{74C1C6F2-6EFB-46EE-967F-3E513659BEEA}"/>
          </ac:spMkLst>
        </pc:spChg>
        <pc:spChg chg="del">
          <ac:chgData name="Tyler Gross" userId="68a73be5-dad4-4dbd-8e0d-c6667044ab7a" providerId="ADAL" clId="{E56712B7-A73D-4DA4-ABA2-5B09C96DE170}" dt="2020-01-15T21:59:55.005" v="172" actId="26606"/>
          <ac:spMkLst>
            <pc:docMk/>
            <pc:sldMk cId="2297117357" sldId="262"/>
            <ac:spMk id="3" creationId="{6F80B9A2-1543-4B79-A5F7-188B2E13A01A}"/>
          </ac:spMkLst>
        </pc:spChg>
        <pc:spChg chg="mod">
          <ac:chgData name="Tyler Gross" userId="68a73be5-dad4-4dbd-8e0d-c6667044ab7a" providerId="ADAL" clId="{E56712B7-A73D-4DA4-ABA2-5B09C96DE170}" dt="2020-01-15T21:59:55.005" v="172" actId="26606"/>
          <ac:spMkLst>
            <pc:docMk/>
            <pc:sldMk cId="2297117357" sldId="262"/>
            <ac:spMk id="4" creationId="{87DC4456-EFF3-4FE6-8EA2-76C8F8C967F3}"/>
          </ac:spMkLst>
        </pc:spChg>
        <pc:picChg chg="add">
          <ac:chgData name="Tyler Gross" userId="68a73be5-dad4-4dbd-8e0d-c6667044ab7a" providerId="ADAL" clId="{E56712B7-A73D-4DA4-ABA2-5B09C96DE170}" dt="2020-01-15T21:59:55.005" v="172" actId="26606"/>
          <ac:picMkLst>
            <pc:docMk/>
            <pc:sldMk cId="2297117357" sldId="262"/>
            <ac:picMk id="6" creationId="{AEF207AB-026B-4B80-9E84-B87901F01B31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1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6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4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25.png"/><Relationship Id="rId6" Type="http://schemas.openxmlformats.org/officeDocument/2006/relationships/image" Target="../media/image18.sv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12" Type="http://schemas.openxmlformats.org/officeDocument/2006/relationships/image" Target="../media/image41.svg"/><Relationship Id="rId2" Type="http://schemas.openxmlformats.org/officeDocument/2006/relationships/image" Target="../media/image32.svg"/><Relationship Id="rId1" Type="http://schemas.openxmlformats.org/officeDocument/2006/relationships/image" Target="../media/image44.png"/><Relationship Id="rId6" Type="http://schemas.openxmlformats.org/officeDocument/2006/relationships/image" Target="../media/image36.svg"/><Relationship Id="rId11" Type="http://schemas.openxmlformats.org/officeDocument/2006/relationships/image" Target="../media/image47.png"/><Relationship Id="rId5" Type="http://schemas.openxmlformats.org/officeDocument/2006/relationships/image" Target="../media/image35.png"/><Relationship Id="rId10" Type="http://schemas.openxmlformats.org/officeDocument/2006/relationships/image" Target="../media/image6.svg"/><Relationship Id="rId4" Type="http://schemas.openxmlformats.org/officeDocument/2006/relationships/image" Target="../media/image34.svg"/><Relationship Id="rId9" Type="http://schemas.openxmlformats.org/officeDocument/2006/relationships/image" Target="../media/image5.png"/><Relationship Id="rId1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5EFE3C-31B8-4FEE-98B7-32F8DA1953A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980785-4F59-414D-B576-4B39DDDA03F9}">
      <dgm:prSet/>
      <dgm:spPr/>
      <dgm:t>
        <a:bodyPr/>
        <a:lstStyle/>
        <a:p>
          <a:r>
            <a:rPr lang="en-US" dirty="0"/>
            <a:t>Thomas </a:t>
          </a:r>
          <a:r>
            <a:rPr lang="en-US" dirty="0">
              <a:latin typeface="Gill Sans MT" panose="020B0502020104020203"/>
            </a:rPr>
            <a:t>Anter</a:t>
          </a:r>
          <a:endParaRPr lang="en-US" dirty="0"/>
        </a:p>
      </dgm:t>
    </dgm:pt>
    <dgm:pt modelId="{D86A8B8E-269C-4439-B62A-6D5F167070B8}" type="parTrans" cxnId="{0CB2D979-CED3-49D6-94CC-F21C43B169D5}">
      <dgm:prSet/>
      <dgm:spPr/>
      <dgm:t>
        <a:bodyPr/>
        <a:lstStyle/>
        <a:p>
          <a:endParaRPr lang="en-US"/>
        </a:p>
      </dgm:t>
    </dgm:pt>
    <dgm:pt modelId="{8E0C5A27-96F4-4960-A12A-A9CFC5E59531}" type="sibTrans" cxnId="{0CB2D979-CED3-49D6-94CC-F21C43B169D5}">
      <dgm:prSet/>
      <dgm:spPr/>
      <dgm:t>
        <a:bodyPr/>
        <a:lstStyle/>
        <a:p>
          <a:endParaRPr lang="en-US"/>
        </a:p>
      </dgm:t>
    </dgm:pt>
    <dgm:pt modelId="{8CDBCBE6-3063-4B40-8620-28F5FDCFEA52}">
      <dgm:prSet/>
      <dgm:spPr/>
      <dgm:t>
        <a:bodyPr/>
        <a:lstStyle/>
        <a:p>
          <a:r>
            <a:rPr lang="en-US" dirty="0" err="1"/>
            <a:t>Jahnu</a:t>
          </a:r>
          <a:r>
            <a:rPr lang="en-US" dirty="0"/>
            <a:t> Best</a:t>
          </a:r>
        </a:p>
      </dgm:t>
    </dgm:pt>
    <dgm:pt modelId="{13F01EBC-9D73-483E-A7BD-7467E3DBF4F6}" type="parTrans" cxnId="{12F9FAB2-1269-4156-8405-D5362AEF22D1}">
      <dgm:prSet/>
      <dgm:spPr/>
      <dgm:t>
        <a:bodyPr/>
        <a:lstStyle/>
        <a:p>
          <a:endParaRPr lang="en-US"/>
        </a:p>
      </dgm:t>
    </dgm:pt>
    <dgm:pt modelId="{17DFD30D-94E3-4880-8FF3-E83360510143}" type="sibTrans" cxnId="{12F9FAB2-1269-4156-8405-D5362AEF22D1}">
      <dgm:prSet/>
      <dgm:spPr/>
      <dgm:t>
        <a:bodyPr/>
        <a:lstStyle/>
        <a:p>
          <a:endParaRPr lang="en-US"/>
        </a:p>
      </dgm:t>
    </dgm:pt>
    <dgm:pt modelId="{419E4E7B-CAF5-45AD-A1A9-00EF315C3A1D}" type="pres">
      <dgm:prSet presAssocID="{0B5EFE3C-31B8-4FEE-98B7-32F8DA1953A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4EB4EB-10C5-4194-BCD1-D6FCDB8E0450}" type="pres">
      <dgm:prSet presAssocID="{B0980785-4F59-414D-B576-4B39DDDA03F9}" presName="root" presStyleCnt="0"/>
      <dgm:spPr/>
    </dgm:pt>
    <dgm:pt modelId="{12E635E9-4B3A-4FE7-B718-23379D72EA29}" type="pres">
      <dgm:prSet presAssocID="{B0980785-4F59-414D-B576-4B39DDDA03F9}" presName="rootComposite" presStyleCnt="0"/>
      <dgm:spPr/>
    </dgm:pt>
    <dgm:pt modelId="{1179CF7B-0157-4251-ADC5-CE6A63F5E41D}" type="pres">
      <dgm:prSet presAssocID="{B0980785-4F59-414D-B576-4B39DDDA03F9}" presName="rootText" presStyleLbl="node1" presStyleIdx="0" presStyleCnt="2"/>
      <dgm:spPr/>
    </dgm:pt>
    <dgm:pt modelId="{B474696B-ED68-475A-932A-56294153CADA}" type="pres">
      <dgm:prSet presAssocID="{B0980785-4F59-414D-B576-4B39DDDA03F9}" presName="rootConnector" presStyleLbl="node1" presStyleIdx="0" presStyleCnt="2"/>
      <dgm:spPr/>
    </dgm:pt>
    <dgm:pt modelId="{F2EBB067-58E1-4907-8966-E4999D7A064B}" type="pres">
      <dgm:prSet presAssocID="{B0980785-4F59-414D-B576-4B39DDDA03F9}" presName="childShape" presStyleCnt="0"/>
      <dgm:spPr/>
    </dgm:pt>
    <dgm:pt modelId="{FCBF7023-E57B-4C51-99FA-4CB470D07A84}" type="pres">
      <dgm:prSet presAssocID="{8CDBCBE6-3063-4B40-8620-28F5FDCFEA52}" presName="root" presStyleCnt="0"/>
      <dgm:spPr/>
    </dgm:pt>
    <dgm:pt modelId="{E377E055-A44F-4717-80F1-C40E96CB6354}" type="pres">
      <dgm:prSet presAssocID="{8CDBCBE6-3063-4B40-8620-28F5FDCFEA52}" presName="rootComposite" presStyleCnt="0"/>
      <dgm:spPr/>
    </dgm:pt>
    <dgm:pt modelId="{00D5C145-D740-4E4F-93B2-F69206BB4791}" type="pres">
      <dgm:prSet presAssocID="{8CDBCBE6-3063-4B40-8620-28F5FDCFEA52}" presName="rootText" presStyleLbl="node1" presStyleIdx="1" presStyleCnt="2"/>
      <dgm:spPr/>
    </dgm:pt>
    <dgm:pt modelId="{5E69A3B5-731C-4F36-AAD7-EC12D9A2C0E2}" type="pres">
      <dgm:prSet presAssocID="{8CDBCBE6-3063-4B40-8620-28F5FDCFEA52}" presName="rootConnector" presStyleLbl="node1" presStyleIdx="1" presStyleCnt="2"/>
      <dgm:spPr/>
    </dgm:pt>
    <dgm:pt modelId="{53BDCAE7-03BF-485C-AC88-31FD11A9A696}" type="pres">
      <dgm:prSet presAssocID="{8CDBCBE6-3063-4B40-8620-28F5FDCFEA52}" presName="childShape" presStyleCnt="0"/>
      <dgm:spPr/>
    </dgm:pt>
  </dgm:ptLst>
  <dgm:cxnLst>
    <dgm:cxn modelId="{4D990404-3F17-4B44-A3CB-A1868294A03F}" type="presOf" srcId="{B0980785-4F59-414D-B576-4B39DDDA03F9}" destId="{1179CF7B-0157-4251-ADC5-CE6A63F5E41D}" srcOrd="0" destOrd="0" presId="urn:microsoft.com/office/officeart/2005/8/layout/hierarchy3"/>
    <dgm:cxn modelId="{0039632B-ABE0-4A46-81D6-BD06010B97F5}" type="presOf" srcId="{0B5EFE3C-31B8-4FEE-98B7-32F8DA1953AD}" destId="{419E4E7B-CAF5-45AD-A1A9-00EF315C3A1D}" srcOrd="0" destOrd="0" presId="urn:microsoft.com/office/officeart/2005/8/layout/hierarchy3"/>
    <dgm:cxn modelId="{377E804A-31D1-4617-B243-3C00BA8A6077}" type="presOf" srcId="{B0980785-4F59-414D-B576-4B39DDDA03F9}" destId="{B474696B-ED68-475A-932A-56294153CADA}" srcOrd="1" destOrd="0" presId="urn:microsoft.com/office/officeart/2005/8/layout/hierarchy3"/>
    <dgm:cxn modelId="{0CB2D979-CED3-49D6-94CC-F21C43B169D5}" srcId="{0B5EFE3C-31B8-4FEE-98B7-32F8DA1953AD}" destId="{B0980785-4F59-414D-B576-4B39DDDA03F9}" srcOrd="0" destOrd="0" parTransId="{D86A8B8E-269C-4439-B62A-6D5F167070B8}" sibTransId="{8E0C5A27-96F4-4960-A12A-A9CFC5E59531}"/>
    <dgm:cxn modelId="{51E7CD89-FDB6-43A4-84D5-CFE45529E42C}" type="presOf" srcId="{8CDBCBE6-3063-4B40-8620-28F5FDCFEA52}" destId="{5E69A3B5-731C-4F36-AAD7-EC12D9A2C0E2}" srcOrd="1" destOrd="0" presId="urn:microsoft.com/office/officeart/2005/8/layout/hierarchy3"/>
    <dgm:cxn modelId="{DD527C8D-D7EF-4C58-A34A-EFE70C86A45E}" type="presOf" srcId="{8CDBCBE6-3063-4B40-8620-28F5FDCFEA52}" destId="{00D5C145-D740-4E4F-93B2-F69206BB4791}" srcOrd="0" destOrd="0" presId="urn:microsoft.com/office/officeart/2005/8/layout/hierarchy3"/>
    <dgm:cxn modelId="{12F9FAB2-1269-4156-8405-D5362AEF22D1}" srcId="{0B5EFE3C-31B8-4FEE-98B7-32F8DA1953AD}" destId="{8CDBCBE6-3063-4B40-8620-28F5FDCFEA52}" srcOrd="1" destOrd="0" parTransId="{13F01EBC-9D73-483E-A7BD-7467E3DBF4F6}" sibTransId="{17DFD30D-94E3-4880-8FF3-E83360510143}"/>
    <dgm:cxn modelId="{C9BED099-B734-4436-842E-B478471D9440}" type="presParOf" srcId="{419E4E7B-CAF5-45AD-A1A9-00EF315C3A1D}" destId="{024EB4EB-10C5-4194-BCD1-D6FCDB8E0450}" srcOrd="0" destOrd="0" presId="urn:microsoft.com/office/officeart/2005/8/layout/hierarchy3"/>
    <dgm:cxn modelId="{104FE105-9742-4976-9014-D958F5CCD44B}" type="presParOf" srcId="{024EB4EB-10C5-4194-BCD1-D6FCDB8E0450}" destId="{12E635E9-4B3A-4FE7-B718-23379D72EA29}" srcOrd="0" destOrd="0" presId="urn:microsoft.com/office/officeart/2005/8/layout/hierarchy3"/>
    <dgm:cxn modelId="{83469785-FDC9-4E9B-96D3-82757964DFE7}" type="presParOf" srcId="{12E635E9-4B3A-4FE7-B718-23379D72EA29}" destId="{1179CF7B-0157-4251-ADC5-CE6A63F5E41D}" srcOrd="0" destOrd="0" presId="urn:microsoft.com/office/officeart/2005/8/layout/hierarchy3"/>
    <dgm:cxn modelId="{81BB68E1-3DAD-451D-ADE2-337C2C5BF4FC}" type="presParOf" srcId="{12E635E9-4B3A-4FE7-B718-23379D72EA29}" destId="{B474696B-ED68-475A-932A-56294153CADA}" srcOrd="1" destOrd="0" presId="urn:microsoft.com/office/officeart/2005/8/layout/hierarchy3"/>
    <dgm:cxn modelId="{F5E3BEC5-3F54-4023-A5B8-C35EBD61B6B6}" type="presParOf" srcId="{024EB4EB-10C5-4194-BCD1-D6FCDB8E0450}" destId="{F2EBB067-58E1-4907-8966-E4999D7A064B}" srcOrd="1" destOrd="0" presId="urn:microsoft.com/office/officeart/2005/8/layout/hierarchy3"/>
    <dgm:cxn modelId="{8CAE0D34-2A09-44D6-815C-D2B5EE58E0F5}" type="presParOf" srcId="{419E4E7B-CAF5-45AD-A1A9-00EF315C3A1D}" destId="{FCBF7023-E57B-4C51-99FA-4CB470D07A84}" srcOrd="1" destOrd="0" presId="urn:microsoft.com/office/officeart/2005/8/layout/hierarchy3"/>
    <dgm:cxn modelId="{ECF5BF35-6F75-482C-BD87-47E41000E228}" type="presParOf" srcId="{FCBF7023-E57B-4C51-99FA-4CB470D07A84}" destId="{E377E055-A44F-4717-80F1-C40E96CB6354}" srcOrd="0" destOrd="0" presId="urn:microsoft.com/office/officeart/2005/8/layout/hierarchy3"/>
    <dgm:cxn modelId="{80F6904D-D071-49B6-83AE-44C33D0E71B6}" type="presParOf" srcId="{E377E055-A44F-4717-80F1-C40E96CB6354}" destId="{00D5C145-D740-4E4F-93B2-F69206BB4791}" srcOrd="0" destOrd="0" presId="urn:microsoft.com/office/officeart/2005/8/layout/hierarchy3"/>
    <dgm:cxn modelId="{0EFA8AFA-06FE-43FA-ADEC-566E1D93A1B9}" type="presParOf" srcId="{E377E055-A44F-4717-80F1-C40E96CB6354}" destId="{5E69A3B5-731C-4F36-AAD7-EC12D9A2C0E2}" srcOrd="1" destOrd="0" presId="urn:microsoft.com/office/officeart/2005/8/layout/hierarchy3"/>
    <dgm:cxn modelId="{C5998B1F-D4AC-4E66-956E-7D565382CB56}" type="presParOf" srcId="{FCBF7023-E57B-4C51-99FA-4CB470D07A84}" destId="{53BDCAE7-03BF-485C-AC88-31FD11A9A69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5EB8DA-6CD9-45EA-8C6C-EA857E6223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3FC51E6-ACE8-4277-8333-C6AA48F620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Overview</a:t>
          </a:r>
        </a:p>
      </dgm:t>
    </dgm:pt>
    <dgm:pt modelId="{4BF5BFBF-B010-4C0A-AC0C-31B5546567A5}" type="parTrans" cxnId="{82AA9DF6-59D9-4DA6-877A-6B6431B8BCC9}">
      <dgm:prSet/>
      <dgm:spPr/>
      <dgm:t>
        <a:bodyPr/>
        <a:lstStyle/>
        <a:p>
          <a:endParaRPr lang="en-US"/>
        </a:p>
      </dgm:t>
    </dgm:pt>
    <dgm:pt modelId="{EF68CE91-5313-4265-8FBC-5AF42B793B72}" type="sibTrans" cxnId="{82AA9DF6-59D9-4DA6-877A-6B6431B8BCC9}">
      <dgm:prSet/>
      <dgm:spPr/>
      <dgm:t>
        <a:bodyPr/>
        <a:lstStyle/>
        <a:p>
          <a:endParaRPr lang="en-US"/>
        </a:p>
      </dgm:t>
    </dgm:pt>
    <dgm:pt modelId="{7AF22E06-CB16-48AE-88D1-70A7C99294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</a:t>
          </a:r>
        </a:p>
      </dgm:t>
    </dgm:pt>
    <dgm:pt modelId="{231486CC-DCF9-4999-8ECE-737B69C77BE2}" type="parTrans" cxnId="{74A1186C-F362-4A5E-B7A3-C09DC8F948F0}">
      <dgm:prSet/>
      <dgm:spPr/>
      <dgm:t>
        <a:bodyPr/>
        <a:lstStyle/>
        <a:p>
          <a:endParaRPr lang="en-US"/>
        </a:p>
      </dgm:t>
    </dgm:pt>
    <dgm:pt modelId="{315283C5-9FC1-4CA1-A31B-D11C1282E84E}" type="sibTrans" cxnId="{74A1186C-F362-4A5E-B7A3-C09DC8F948F0}">
      <dgm:prSet/>
      <dgm:spPr/>
      <dgm:t>
        <a:bodyPr/>
        <a:lstStyle/>
        <a:p>
          <a:endParaRPr lang="en-US"/>
        </a:p>
      </dgm:t>
    </dgm:pt>
    <dgm:pt modelId="{A7633926-AC60-4386-8E9A-1CAEE64A72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Technological Requirements </a:t>
          </a:r>
        </a:p>
      </dgm:t>
    </dgm:pt>
    <dgm:pt modelId="{25E00C11-C754-400E-9EC0-1548EA2BDC68}" type="parTrans" cxnId="{F18E56C6-4D8A-448E-934A-C7F8CF396901}">
      <dgm:prSet/>
      <dgm:spPr/>
      <dgm:t>
        <a:bodyPr/>
        <a:lstStyle/>
        <a:p>
          <a:endParaRPr lang="en-US"/>
        </a:p>
      </dgm:t>
    </dgm:pt>
    <dgm:pt modelId="{22310230-551C-45F9-A269-6DB27D6F228C}" type="sibTrans" cxnId="{F18E56C6-4D8A-448E-934A-C7F8CF396901}">
      <dgm:prSet/>
      <dgm:spPr/>
      <dgm:t>
        <a:bodyPr/>
        <a:lstStyle/>
        <a:p>
          <a:endParaRPr lang="en-US"/>
        </a:p>
      </dgm:t>
    </dgm:pt>
    <dgm:pt modelId="{BD61EB1D-6DF7-4EE6-ACF5-30D6103E2280}" type="pres">
      <dgm:prSet presAssocID="{6D5EB8DA-6CD9-45EA-8C6C-EA857E6223BD}" presName="root" presStyleCnt="0">
        <dgm:presLayoutVars>
          <dgm:dir/>
          <dgm:resizeHandles val="exact"/>
        </dgm:presLayoutVars>
      </dgm:prSet>
      <dgm:spPr/>
    </dgm:pt>
    <dgm:pt modelId="{3B2E57B7-CFA7-4412-ACC7-46F87D32FC7F}" type="pres">
      <dgm:prSet presAssocID="{13FC51E6-ACE8-4277-8333-C6AA48F62062}" presName="compNode" presStyleCnt="0"/>
      <dgm:spPr/>
    </dgm:pt>
    <dgm:pt modelId="{B2DAB93F-1947-433C-BE49-0EC5CFAF5A27}" type="pres">
      <dgm:prSet presAssocID="{13FC51E6-ACE8-4277-8333-C6AA48F62062}" presName="bgRect" presStyleLbl="bgShp" presStyleIdx="0" presStyleCnt="3"/>
      <dgm:spPr/>
    </dgm:pt>
    <dgm:pt modelId="{F1CBEEF2-063D-4898-B8B6-3140DE634C39}" type="pres">
      <dgm:prSet presAssocID="{13FC51E6-ACE8-4277-8333-C6AA48F620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728BFC2-FB79-4C6B-8F95-3C576FA5D151}" type="pres">
      <dgm:prSet presAssocID="{13FC51E6-ACE8-4277-8333-C6AA48F62062}" presName="spaceRect" presStyleCnt="0"/>
      <dgm:spPr/>
    </dgm:pt>
    <dgm:pt modelId="{C60392D2-5025-4F45-A721-58A4EE25E362}" type="pres">
      <dgm:prSet presAssocID="{13FC51E6-ACE8-4277-8333-C6AA48F62062}" presName="parTx" presStyleLbl="revTx" presStyleIdx="0" presStyleCnt="3">
        <dgm:presLayoutVars>
          <dgm:chMax val="0"/>
          <dgm:chPref val="0"/>
        </dgm:presLayoutVars>
      </dgm:prSet>
      <dgm:spPr/>
    </dgm:pt>
    <dgm:pt modelId="{D107E20A-B3FB-4874-89D1-6619F37389C3}" type="pres">
      <dgm:prSet presAssocID="{EF68CE91-5313-4265-8FBC-5AF42B793B72}" presName="sibTrans" presStyleCnt="0"/>
      <dgm:spPr/>
    </dgm:pt>
    <dgm:pt modelId="{8841E7EE-A2D3-40F4-9347-C31B82EF20DE}" type="pres">
      <dgm:prSet presAssocID="{7AF22E06-CB16-48AE-88D1-70A7C9929436}" presName="compNode" presStyleCnt="0"/>
      <dgm:spPr/>
    </dgm:pt>
    <dgm:pt modelId="{CDF8524B-1D70-4EC4-A34D-A4A0855E7003}" type="pres">
      <dgm:prSet presAssocID="{7AF22E06-CB16-48AE-88D1-70A7C9929436}" presName="bgRect" presStyleLbl="bgShp" presStyleIdx="1" presStyleCnt="3"/>
      <dgm:spPr/>
    </dgm:pt>
    <dgm:pt modelId="{3749F233-BD81-42F6-8AEC-B2221ACEA439}" type="pres">
      <dgm:prSet presAssocID="{7AF22E06-CB16-48AE-88D1-70A7C99294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71CD7F-3265-4B89-BAB2-B2C3B3F243F7}" type="pres">
      <dgm:prSet presAssocID="{7AF22E06-CB16-48AE-88D1-70A7C9929436}" presName="spaceRect" presStyleCnt="0"/>
      <dgm:spPr/>
    </dgm:pt>
    <dgm:pt modelId="{4CFD4402-7E27-47BF-AC5A-918AF49DBBE1}" type="pres">
      <dgm:prSet presAssocID="{7AF22E06-CB16-48AE-88D1-70A7C9929436}" presName="parTx" presStyleLbl="revTx" presStyleIdx="1" presStyleCnt="3">
        <dgm:presLayoutVars>
          <dgm:chMax val="0"/>
          <dgm:chPref val="0"/>
        </dgm:presLayoutVars>
      </dgm:prSet>
      <dgm:spPr/>
    </dgm:pt>
    <dgm:pt modelId="{3D197112-F6DD-42EB-91C1-8F16C399F42C}" type="pres">
      <dgm:prSet presAssocID="{315283C5-9FC1-4CA1-A31B-D11C1282E84E}" presName="sibTrans" presStyleCnt="0"/>
      <dgm:spPr/>
    </dgm:pt>
    <dgm:pt modelId="{00EC8E20-1C15-4FC4-B62E-5E8C7BD22E42}" type="pres">
      <dgm:prSet presAssocID="{A7633926-AC60-4386-8E9A-1CAEE64A7216}" presName="compNode" presStyleCnt="0"/>
      <dgm:spPr/>
    </dgm:pt>
    <dgm:pt modelId="{18570DEA-BFA2-4018-9B5A-87A025C334D0}" type="pres">
      <dgm:prSet presAssocID="{A7633926-AC60-4386-8E9A-1CAEE64A7216}" presName="bgRect" presStyleLbl="bgShp" presStyleIdx="2" presStyleCnt="3"/>
      <dgm:spPr/>
    </dgm:pt>
    <dgm:pt modelId="{DC10B6AE-6F06-48BE-8FBF-6861167A9FBA}" type="pres">
      <dgm:prSet presAssocID="{A7633926-AC60-4386-8E9A-1CAEE64A72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3B4A50E-8B18-4E59-B120-6D2C98397B14}" type="pres">
      <dgm:prSet presAssocID="{A7633926-AC60-4386-8E9A-1CAEE64A7216}" presName="spaceRect" presStyleCnt="0"/>
      <dgm:spPr/>
    </dgm:pt>
    <dgm:pt modelId="{F2F7A204-8551-4587-BC27-76B70189D596}" type="pres">
      <dgm:prSet presAssocID="{A7633926-AC60-4386-8E9A-1CAEE64A72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1C2310-6AD0-4754-BE69-FB36AADE26D9}" type="presOf" srcId="{7AF22E06-CB16-48AE-88D1-70A7C9929436}" destId="{4CFD4402-7E27-47BF-AC5A-918AF49DBBE1}" srcOrd="0" destOrd="0" presId="urn:microsoft.com/office/officeart/2018/2/layout/IconVerticalSolidList"/>
    <dgm:cxn modelId="{FF59513A-FD5F-41D6-873E-DDC850C8B825}" type="presOf" srcId="{13FC51E6-ACE8-4277-8333-C6AA48F62062}" destId="{C60392D2-5025-4F45-A721-58A4EE25E362}" srcOrd="0" destOrd="0" presId="urn:microsoft.com/office/officeart/2018/2/layout/IconVerticalSolidList"/>
    <dgm:cxn modelId="{74A1186C-F362-4A5E-B7A3-C09DC8F948F0}" srcId="{6D5EB8DA-6CD9-45EA-8C6C-EA857E6223BD}" destId="{7AF22E06-CB16-48AE-88D1-70A7C9929436}" srcOrd="1" destOrd="0" parTransId="{231486CC-DCF9-4999-8ECE-737B69C77BE2}" sibTransId="{315283C5-9FC1-4CA1-A31B-D11C1282E84E}"/>
    <dgm:cxn modelId="{F49D84A5-ECDD-47B9-92CA-F863AB2F1E4A}" type="presOf" srcId="{6D5EB8DA-6CD9-45EA-8C6C-EA857E6223BD}" destId="{BD61EB1D-6DF7-4EE6-ACF5-30D6103E2280}" srcOrd="0" destOrd="0" presId="urn:microsoft.com/office/officeart/2018/2/layout/IconVerticalSolidList"/>
    <dgm:cxn modelId="{92DF9BB9-1120-4F52-B131-A3EB7B8BF82C}" type="presOf" srcId="{A7633926-AC60-4386-8E9A-1CAEE64A7216}" destId="{F2F7A204-8551-4587-BC27-76B70189D596}" srcOrd="0" destOrd="0" presId="urn:microsoft.com/office/officeart/2018/2/layout/IconVerticalSolidList"/>
    <dgm:cxn modelId="{F18E56C6-4D8A-448E-934A-C7F8CF396901}" srcId="{6D5EB8DA-6CD9-45EA-8C6C-EA857E6223BD}" destId="{A7633926-AC60-4386-8E9A-1CAEE64A7216}" srcOrd="2" destOrd="0" parTransId="{25E00C11-C754-400E-9EC0-1548EA2BDC68}" sibTransId="{22310230-551C-45F9-A269-6DB27D6F228C}"/>
    <dgm:cxn modelId="{82AA9DF6-59D9-4DA6-877A-6B6431B8BCC9}" srcId="{6D5EB8DA-6CD9-45EA-8C6C-EA857E6223BD}" destId="{13FC51E6-ACE8-4277-8333-C6AA48F62062}" srcOrd="0" destOrd="0" parTransId="{4BF5BFBF-B010-4C0A-AC0C-31B5546567A5}" sibTransId="{EF68CE91-5313-4265-8FBC-5AF42B793B72}"/>
    <dgm:cxn modelId="{00FC4C80-71AA-4886-882F-DEB24E3B46DF}" type="presParOf" srcId="{BD61EB1D-6DF7-4EE6-ACF5-30D6103E2280}" destId="{3B2E57B7-CFA7-4412-ACC7-46F87D32FC7F}" srcOrd="0" destOrd="0" presId="urn:microsoft.com/office/officeart/2018/2/layout/IconVerticalSolidList"/>
    <dgm:cxn modelId="{706C85AA-46C8-4FDD-8AC5-E7E9C701072F}" type="presParOf" srcId="{3B2E57B7-CFA7-4412-ACC7-46F87D32FC7F}" destId="{B2DAB93F-1947-433C-BE49-0EC5CFAF5A27}" srcOrd="0" destOrd="0" presId="urn:microsoft.com/office/officeart/2018/2/layout/IconVerticalSolidList"/>
    <dgm:cxn modelId="{80DC45BB-F72E-405C-B4E6-B8EDB243C1FA}" type="presParOf" srcId="{3B2E57B7-CFA7-4412-ACC7-46F87D32FC7F}" destId="{F1CBEEF2-063D-4898-B8B6-3140DE634C39}" srcOrd="1" destOrd="0" presId="urn:microsoft.com/office/officeart/2018/2/layout/IconVerticalSolidList"/>
    <dgm:cxn modelId="{970779A9-CE7C-497F-944E-E5AEE0D0BE0F}" type="presParOf" srcId="{3B2E57B7-CFA7-4412-ACC7-46F87D32FC7F}" destId="{E728BFC2-FB79-4C6B-8F95-3C576FA5D151}" srcOrd="2" destOrd="0" presId="urn:microsoft.com/office/officeart/2018/2/layout/IconVerticalSolidList"/>
    <dgm:cxn modelId="{8E56E298-FD5B-4B5A-BFC1-A23D7CC5E914}" type="presParOf" srcId="{3B2E57B7-CFA7-4412-ACC7-46F87D32FC7F}" destId="{C60392D2-5025-4F45-A721-58A4EE25E362}" srcOrd="3" destOrd="0" presId="urn:microsoft.com/office/officeart/2018/2/layout/IconVerticalSolidList"/>
    <dgm:cxn modelId="{D56C4791-709B-4744-86B1-7FF3CAA68C35}" type="presParOf" srcId="{BD61EB1D-6DF7-4EE6-ACF5-30D6103E2280}" destId="{D107E20A-B3FB-4874-89D1-6619F37389C3}" srcOrd="1" destOrd="0" presId="urn:microsoft.com/office/officeart/2018/2/layout/IconVerticalSolidList"/>
    <dgm:cxn modelId="{6A05D7C2-63D7-4719-85E7-CA881E21DCE8}" type="presParOf" srcId="{BD61EB1D-6DF7-4EE6-ACF5-30D6103E2280}" destId="{8841E7EE-A2D3-40F4-9347-C31B82EF20DE}" srcOrd="2" destOrd="0" presId="urn:microsoft.com/office/officeart/2018/2/layout/IconVerticalSolidList"/>
    <dgm:cxn modelId="{2B49578E-4F8D-4BF9-9DF2-C8C1B2272C5B}" type="presParOf" srcId="{8841E7EE-A2D3-40F4-9347-C31B82EF20DE}" destId="{CDF8524B-1D70-4EC4-A34D-A4A0855E7003}" srcOrd="0" destOrd="0" presId="urn:microsoft.com/office/officeart/2018/2/layout/IconVerticalSolidList"/>
    <dgm:cxn modelId="{04DA530D-7CB7-4B64-B580-332D19023A14}" type="presParOf" srcId="{8841E7EE-A2D3-40F4-9347-C31B82EF20DE}" destId="{3749F233-BD81-42F6-8AEC-B2221ACEA439}" srcOrd="1" destOrd="0" presId="urn:microsoft.com/office/officeart/2018/2/layout/IconVerticalSolidList"/>
    <dgm:cxn modelId="{51A48BFF-3C39-4EF2-96D3-866DE717602C}" type="presParOf" srcId="{8841E7EE-A2D3-40F4-9347-C31B82EF20DE}" destId="{AD71CD7F-3265-4B89-BAB2-B2C3B3F243F7}" srcOrd="2" destOrd="0" presId="urn:microsoft.com/office/officeart/2018/2/layout/IconVerticalSolidList"/>
    <dgm:cxn modelId="{B3ED8756-6794-4DA9-B620-A3BCD5CB0657}" type="presParOf" srcId="{8841E7EE-A2D3-40F4-9347-C31B82EF20DE}" destId="{4CFD4402-7E27-47BF-AC5A-918AF49DBBE1}" srcOrd="3" destOrd="0" presId="urn:microsoft.com/office/officeart/2018/2/layout/IconVerticalSolidList"/>
    <dgm:cxn modelId="{E0C9A09B-D406-4EA4-B79A-5B18A456E478}" type="presParOf" srcId="{BD61EB1D-6DF7-4EE6-ACF5-30D6103E2280}" destId="{3D197112-F6DD-42EB-91C1-8F16C399F42C}" srcOrd="3" destOrd="0" presId="urn:microsoft.com/office/officeart/2018/2/layout/IconVerticalSolidList"/>
    <dgm:cxn modelId="{35BF9490-2EBE-4CBC-9D70-0CD6184CF58A}" type="presParOf" srcId="{BD61EB1D-6DF7-4EE6-ACF5-30D6103E2280}" destId="{00EC8E20-1C15-4FC4-B62E-5E8C7BD22E42}" srcOrd="4" destOrd="0" presId="urn:microsoft.com/office/officeart/2018/2/layout/IconVerticalSolidList"/>
    <dgm:cxn modelId="{A5A8BDF9-27CA-462B-90AE-174461975716}" type="presParOf" srcId="{00EC8E20-1C15-4FC4-B62E-5E8C7BD22E42}" destId="{18570DEA-BFA2-4018-9B5A-87A025C334D0}" srcOrd="0" destOrd="0" presId="urn:microsoft.com/office/officeart/2018/2/layout/IconVerticalSolidList"/>
    <dgm:cxn modelId="{1BC92FA5-AC18-43EC-A3CF-2997B055A894}" type="presParOf" srcId="{00EC8E20-1C15-4FC4-B62E-5E8C7BD22E42}" destId="{DC10B6AE-6F06-48BE-8FBF-6861167A9FBA}" srcOrd="1" destOrd="0" presId="urn:microsoft.com/office/officeart/2018/2/layout/IconVerticalSolidList"/>
    <dgm:cxn modelId="{56E104DF-153F-4650-88C3-D5551F452E09}" type="presParOf" srcId="{00EC8E20-1C15-4FC4-B62E-5E8C7BD22E42}" destId="{B3B4A50E-8B18-4E59-B120-6D2C98397B14}" srcOrd="2" destOrd="0" presId="urn:microsoft.com/office/officeart/2018/2/layout/IconVerticalSolidList"/>
    <dgm:cxn modelId="{5184099D-AC7C-4607-BEA8-58838435697F}" type="presParOf" srcId="{00EC8E20-1C15-4FC4-B62E-5E8C7BD22E42}" destId="{F2F7A204-8551-4587-BC27-76B70189D5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30946C-2941-41C2-900E-4AD05E75B04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71D124-36A8-4C99-9034-11E63DB769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 panose="020B0502020104020203"/>
            </a:rPr>
            <a:t>Create Social</a:t>
          </a:r>
          <a:r>
            <a:rPr lang="en-US"/>
            <a:t> media platform for university students</a:t>
          </a:r>
        </a:p>
      </dgm:t>
    </dgm:pt>
    <dgm:pt modelId="{941563E7-0D77-44FF-82CD-8165FAF68417}" type="parTrans" cxnId="{5F2B26C3-0083-406F-94DC-D9326D296014}">
      <dgm:prSet/>
      <dgm:spPr/>
      <dgm:t>
        <a:bodyPr/>
        <a:lstStyle/>
        <a:p>
          <a:endParaRPr lang="en-US"/>
        </a:p>
      </dgm:t>
    </dgm:pt>
    <dgm:pt modelId="{73D9FEDA-0587-4483-A231-3EAEDFECBAE0}" type="sibTrans" cxnId="{5F2B26C3-0083-406F-94DC-D9326D296014}">
      <dgm:prSet/>
      <dgm:spPr/>
      <dgm:t>
        <a:bodyPr/>
        <a:lstStyle/>
        <a:p>
          <a:endParaRPr lang="en-US"/>
        </a:p>
      </dgm:t>
    </dgm:pt>
    <dgm:pt modelId="{543DB78F-B9B7-463C-AA98-E4E260A71C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 panose="020B0502020104020203"/>
            </a:rPr>
            <a:t>Promote</a:t>
          </a:r>
          <a:r>
            <a:rPr lang="en-US"/>
            <a:t> collaboration among students</a:t>
          </a:r>
        </a:p>
      </dgm:t>
    </dgm:pt>
    <dgm:pt modelId="{C3F70FA0-1230-4190-9E87-1A81A9299766}" type="parTrans" cxnId="{5BD77A02-5A2F-4E17-979D-0B7B392852AB}">
      <dgm:prSet/>
      <dgm:spPr/>
      <dgm:t>
        <a:bodyPr/>
        <a:lstStyle/>
        <a:p>
          <a:endParaRPr lang="en-US"/>
        </a:p>
      </dgm:t>
    </dgm:pt>
    <dgm:pt modelId="{DEFA0085-9267-4964-8448-9816956C2C17}" type="sibTrans" cxnId="{5BD77A02-5A2F-4E17-979D-0B7B392852AB}">
      <dgm:prSet/>
      <dgm:spPr/>
      <dgm:t>
        <a:bodyPr/>
        <a:lstStyle/>
        <a:p>
          <a:endParaRPr lang="en-US"/>
        </a:p>
      </dgm:t>
    </dgm:pt>
    <dgm:pt modelId="{169FB4B0-A47E-4A13-9BAB-3F62826BDB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 panose="020B0502020104020203"/>
            </a:rPr>
            <a:t>Help</a:t>
          </a:r>
          <a:r>
            <a:rPr lang="en-US"/>
            <a:t> students study for exams</a:t>
          </a:r>
        </a:p>
      </dgm:t>
    </dgm:pt>
    <dgm:pt modelId="{0514DA8A-20DF-4218-A88D-EACED13A50CE}" type="parTrans" cxnId="{725754C8-8C44-4994-909F-91CEFC83B759}">
      <dgm:prSet/>
      <dgm:spPr/>
      <dgm:t>
        <a:bodyPr/>
        <a:lstStyle/>
        <a:p>
          <a:endParaRPr lang="en-US"/>
        </a:p>
      </dgm:t>
    </dgm:pt>
    <dgm:pt modelId="{1474164A-8B6F-4253-AF93-2335CDBB15F1}" type="sibTrans" cxnId="{725754C8-8C44-4994-909F-91CEFC83B759}">
      <dgm:prSet/>
      <dgm:spPr/>
      <dgm:t>
        <a:bodyPr/>
        <a:lstStyle/>
        <a:p>
          <a:endParaRPr lang="en-US"/>
        </a:p>
      </dgm:t>
    </dgm:pt>
    <dgm:pt modelId="{F6F3FDBB-B2A6-4737-B669-A73873734488}" type="pres">
      <dgm:prSet presAssocID="{B030946C-2941-41C2-900E-4AD05E75B045}" presName="root" presStyleCnt="0">
        <dgm:presLayoutVars>
          <dgm:dir/>
          <dgm:resizeHandles val="exact"/>
        </dgm:presLayoutVars>
      </dgm:prSet>
      <dgm:spPr/>
    </dgm:pt>
    <dgm:pt modelId="{D6EA2FD7-BF6A-46B4-A667-393D56D4C1E4}" type="pres">
      <dgm:prSet presAssocID="{FE71D124-36A8-4C99-9034-11E63DB7690D}" presName="compNode" presStyleCnt="0"/>
      <dgm:spPr/>
    </dgm:pt>
    <dgm:pt modelId="{AEE0B9D1-92AB-4177-B32F-4410E0D93EDB}" type="pres">
      <dgm:prSet presAssocID="{FE71D124-36A8-4C99-9034-11E63DB769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FD4A58A-F90B-46CA-894B-F17E6D16329D}" type="pres">
      <dgm:prSet presAssocID="{FE71D124-36A8-4C99-9034-11E63DB7690D}" presName="spaceRect" presStyleCnt="0"/>
      <dgm:spPr/>
    </dgm:pt>
    <dgm:pt modelId="{8AECEBCB-A596-4B23-B100-846B5CB92573}" type="pres">
      <dgm:prSet presAssocID="{FE71D124-36A8-4C99-9034-11E63DB7690D}" presName="textRect" presStyleLbl="revTx" presStyleIdx="0" presStyleCnt="3">
        <dgm:presLayoutVars>
          <dgm:chMax val="1"/>
          <dgm:chPref val="1"/>
        </dgm:presLayoutVars>
      </dgm:prSet>
      <dgm:spPr/>
    </dgm:pt>
    <dgm:pt modelId="{68E2A1B3-B438-4D73-BC78-75B5D22BA110}" type="pres">
      <dgm:prSet presAssocID="{73D9FEDA-0587-4483-A231-3EAEDFECBAE0}" presName="sibTrans" presStyleCnt="0"/>
      <dgm:spPr/>
    </dgm:pt>
    <dgm:pt modelId="{B405F85E-1236-4EE5-B8F6-A9F3D4CEBD3B}" type="pres">
      <dgm:prSet presAssocID="{543DB78F-B9B7-463C-AA98-E4E260A71CD6}" presName="compNode" presStyleCnt="0"/>
      <dgm:spPr/>
    </dgm:pt>
    <dgm:pt modelId="{6756090B-D424-4809-B688-6BB8F5E0270F}" type="pres">
      <dgm:prSet presAssocID="{543DB78F-B9B7-463C-AA98-E4E260A71C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2F3323B-E74F-41D0-886F-43AD0ECD48A8}" type="pres">
      <dgm:prSet presAssocID="{543DB78F-B9B7-463C-AA98-E4E260A71CD6}" presName="spaceRect" presStyleCnt="0"/>
      <dgm:spPr/>
    </dgm:pt>
    <dgm:pt modelId="{B4AD5ADC-C369-45F0-A8DF-2FD2141DC836}" type="pres">
      <dgm:prSet presAssocID="{543DB78F-B9B7-463C-AA98-E4E260A71CD6}" presName="textRect" presStyleLbl="revTx" presStyleIdx="1" presStyleCnt="3">
        <dgm:presLayoutVars>
          <dgm:chMax val="1"/>
          <dgm:chPref val="1"/>
        </dgm:presLayoutVars>
      </dgm:prSet>
      <dgm:spPr/>
    </dgm:pt>
    <dgm:pt modelId="{DF59F8BA-CA87-4FFF-A886-69B3EB0BF075}" type="pres">
      <dgm:prSet presAssocID="{DEFA0085-9267-4964-8448-9816956C2C17}" presName="sibTrans" presStyleCnt="0"/>
      <dgm:spPr/>
    </dgm:pt>
    <dgm:pt modelId="{2EA3A530-0BB8-48FF-9F9C-4F43E4486BBE}" type="pres">
      <dgm:prSet presAssocID="{169FB4B0-A47E-4A13-9BAB-3F62826BDB84}" presName="compNode" presStyleCnt="0"/>
      <dgm:spPr/>
    </dgm:pt>
    <dgm:pt modelId="{4478AD64-FF66-40FC-AA49-F34BD85EB376}" type="pres">
      <dgm:prSet presAssocID="{169FB4B0-A47E-4A13-9BAB-3F62826BDB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B65AF68-551E-4FCE-8E66-85D8165DF22A}" type="pres">
      <dgm:prSet presAssocID="{169FB4B0-A47E-4A13-9BAB-3F62826BDB84}" presName="spaceRect" presStyleCnt="0"/>
      <dgm:spPr/>
    </dgm:pt>
    <dgm:pt modelId="{3AAEC258-4330-47C4-8C41-9E147D5D16EF}" type="pres">
      <dgm:prSet presAssocID="{169FB4B0-A47E-4A13-9BAB-3F62826BDB8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913900-D7C1-4AA6-BD4E-B88695AB69CE}" type="presOf" srcId="{169FB4B0-A47E-4A13-9BAB-3F62826BDB84}" destId="{3AAEC258-4330-47C4-8C41-9E147D5D16EF}" srcOrd="0" destOrd="0" presId="urn:microsoft.com/office/officeart/2018/2/layout/IconLabelList"/>
    <dgm:cxn modelId="{5BD77A02-5A2F-4E17-979D-0B7B392852AB}" srcId="{B030946C-2941-41C2-900E-4AD05E75B045}" destId="{543DB78F-B9B7-463C-AA98-E4E260A71CD6}" srcOrd="1" destOrd="0" parTransId="{C3F70FA0-1230-4190-9E87-1A81A9299766}" sibTransId="{DEFA0085-9267-4964-8448-9816956C2C17}"/>
    <dgm:cxn modelId="{A99B7042-1BAA-4C86-A02C-D77ACCFD5477}" type="presOf" srcId="{543DB78F-B9B7-463C-AA98-E4E260A71CD6}" destId="{B4AD5ADC-C369-45F0-A8DF-2FD2141DC836}" srcOrd="0" destOrd="0" presId="urn:microsoft.com/office/officeart/2018/2/layout/IconLabelList"/>
    <dgm:cxn modelId="{69B06A64-1246-47FB-A684-ED30D576D680}" type="presOf" srcId="{FE71D124-36A8-4C99-9034-11E63DB7690D}" destId="{8AECEBCB-A596-4B23-B100-846B5CB92573}" srcOrd="0" destOrd="0" presId="urn:microsoft.com/office/officeart/2018/2/layout/IconLabelList"/>
    <dgm:cxn modelId="{5F2B26C3-0083-406F-94DC-D9326D296014}" srcId="{B030946C-2941-41C2-900E-4AD05E75B045}" destId="{FE71D124-36A8-4C99-9034-11E63DB7690D}" srcOrd="0" destOrd="0" parTransId="{941563E7-0D77-44FF-82CD-8165FAF68417}" sibTransId="{73D9FEDA-0587-4483-A231-3EAEDFECBAE0}"/>
    <dgm:cxn modelId="{725754C8-8C44-4994-909F-91CEFC83B759}" srcId="{B030946C-2941-41C2-900E-4AD05E75B045}" destId="{169FB4B0-A47E-4A13-9BAB-3F62826BDB84}" srcOrd="2" destOrd="0" parTransId="{0514DA8A-20DF-4218-A88D-EACED13A50CE}" sibTransId="{1474164A-8B6F-4253-AF93-2335CDBB15F1}"/>
    <dgm:cxn modelId="{C5527BCB-E02C-4EBE-8E90-18E43F17F29A}" type="presOf" srcId="{B030946C-2941-41C2-900E-4AD05E75B045}" destId="{F6F3FDBB-B2A6-4737-B669-A73873734488}" srcOrd="0" destOrd="0" presId="urn:microsoft.com/office/officeart/2018/2/layout/IconLabelList"/>
    <dgm:cxn modelId="{9FD22746-FA58-4833-828E-56D3657881D0}" type="presParOf" srcId="{F6F3FDBB-B2A6-4737-B669-A73873734488}" destId="{D6EA2FD7-BF6A-46B4-A667-393D56D4C1E4}" srcOrd="0" destOrd="0" presId="urn:microsoft.com/office/officeart/2018/2/layout/IconLabelList"/>
    <dgm:cxn modelId="{3AEE6FC0-35A6-4D25-9CE8-1377FF55E26E}" type="presParOf" srcId="{D6EA2FD7-BF6A-46B4-A667-393D56D4C1E4}" destId="{AEE0B9D1-92AB-4177-B32F-4410E0D93EDB}" srcOrd="0" destOrd="0" presId="urn:microsoft.com/office/officeart/2018/2/layout/IconLabelList"/>
    <dgm:cxn modelId="{5BD48A42-C486-4FB8-AB34-F5E2C8019E8B}" type="presParOf" srcId="{D6EA2FD7-BF6A-46B4-A667-393D56D4C1E4}" destId="{1FD4A58A-F90B-46CA-894B-F17E6D16329D}" srcOrd="1" destOrd="0" presId="urn:microsoft.com/office/officeart/2018/2/layout/IconLabelList"/>
    <dgm:cxn modelId="{0E59D340-432E-421E-A582-980AC5E483CC}" type="presParOf" srcId="{D6EA2FD7-BF6A-46B4-A667-393D56D4C1E4}" destId="{8AECEBCB-A596-4B23-B100-846B5CB92573}" srcOrd="2" destOrd="0" presId="urn:microsoft.com/office/officeart/2018/2/layout/IconLabelList"/>
    <dgm:cxn modelId="{DA2C984D-164C-48BD-BF98-20BD957FB475}" type="presParOf" srcId="{F6F3FDBB-B2A6-4737-B669-A73873734488}" destId="{68E2A1B3-B438-4D73-BC78-75B5D22BA110}" srcOrd="1" destOrd="0" presId="urn:microsoft.com/office/officeart/2018/2/layout/IconLabelList"/>
    <dgm:cxn modelId="{6E9DE957-2B0D-4BCF-A283-FED3DFE011DC}" type="presParOf" srcId="{F6F3FDBB-B2A6-4737-B669-A73873734488}" destId="{B405F85E-1236-4EE5-B8F6-A9F3D4CEBD3B}" srcOrd="2" destOrd="0" presId="urn:microsoft.com/office/officeart/2018/2/layout/IconLabelList"/>
    <dgm:cxn modelId="{5642A7D1-6FEE-4756-804F-8B53D4DBCC05}" type="presParOf" srcId="{B405F85E-1236-4EE5-B8F6-A9F3D4CEBD3B}" destId="{6756090B-D424-4809-B688-6BB8F5E0270F}" srcOrd="0" destOrd="0" presId="urn:microsoft.com/office/officeart/2018/2/layout/IconLabelList"/>
    <dgm:cxn modelId="{C4633A6C-FE24-4294-BBDC-E361F2AE86A9}" type="presParOf" srcId="{B405F85E-1236-4EE5-B8F6-A9F3D4CEBD3B}" destId="{42F3323B-E74F-41D0-886F-43AD0ECD48A8}" srcOrd="1" destOrd="0" presId="urn:microsoft.com/office/officeart/2018/2/layout/IconLabelList"/>
    <dgm:cxn modelId="{F88640F4-57D3-440F-B070-1CDFA74BE074}" type="presParOf" srcId="{B405F85E-1236-4EE5-B8F6-A9F3D4CEBD3B}" destId="{B4AD5ADC-C369-45F0-A8DF-2FD2141DC836}" srcOrd="2" destOrd="0" presId="urn:microsoft.com/office/officeart/2018/2/layout/IconLabelList"/>
    <dgm:cxn modelId="{B5673C86-FC94-4A42-A588-6004F275F5F2}" type="presParOf" srcId="{F6F3FDBB-B2A6-4737-B669-A73873734488}" destId="{DF59F8BA-CA87-4FFF-A886-69B3EB0BF075}" srcOrd="3" destOrd="0" presId="urn:microsoft.com/office/officeart/2018/2/layout/IconLabelList"/>
    <dgm:cxn modelId="{79DDB878-1A9A-47F4-8162-E18845B107BF}" type="presParOf" srcId="{F6F3FDBB-B2A6-4737-B669-A73873734488}" destId="{2EA3A530-0BB8-48FF-9F9C-4F43E4486BBE}" srcOrd="4" destOrd="0" presId="urn:microsoft.com/office/officeart/2018/2/layout/IconLabelList"/>
    <dgm:cxn modelId="{3D41B66D-D3AF-445F-A653-B60F6676E4F9}" type="presParOf" srcId="{2EA3A530-0BB8-48FF-9F9C-4F43E4486BBE}" destId="{4478AD64-FF66-40FC-AA49-F34BD85EB376}" srcOrd="0" destOrd="0" presId="urn:microsoft.com/office/officeart/2018/2/layout/IconLabelList"/>
    <dgm:cxn modelId="{DB20ECAA-841E-4058-9018-93288A134CE1}" type="presParOf" srcId="{2EA3A530-0BB8-48FF-9F9C-4F43E4486BBE}" destId="{9B65AF68-551E-4FCE-8E66-85D8165DF22A}" srcOrd="1" destOrd="0" presId="urn:microsoft.com/office/officeart/2018/2/layout/IconLabelList"/>
    <dgm:cxn modelId="{AD49A568-60EA-47D2-B90C-EF2445D3BF8C}" type="presParOf" srcId="{2EA3A530-0BB8-48FF-9F9C-4F43E4486BBE}" destId="{3AAEC258-4330-47C4-8C41-9E147D5D16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EEE217-A6CC-474E-B36A-780D825426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92B9716-3194-4A38-BB81-7EC1AC14BE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Textbook Resale</a:t>
          </a:r>
        </a:p>
      </dgm:t>
    </dgm:pt>
    <dgm:pt modelId="{14ED8744-30DA-4DF3-BC7D-1F20938D894A}" type="parTrans" cxnId="{4C61589C-2014-4A3A-BA9B-353598A74606}">
      <dgm:prSet/>
      <dgm:spPr/>
      <dgm:t>
        <a:bodyPr/>
        <a:lstStyle/>
        <a:p>
          <a:endParaRPr lang="en-US"/>
        </a:p>
      </dgm:t>
    </dgm:pt>
    <dgm:pt modelId="{A43CA1AA-51B0-4C7E-B886-A154311ABE0D}" type="sibTrans" cxnId="{4C61589C-2014-4A3A-BA9B-353598A74606}">
      <dgm:prSet/>
      <dgm:spPr/>
      <dgm:t>
        <a:bodyPr/>
        <a:lstStyle/>
        <a:p>
          <a:endParaRPr lang="en-US"/>
        </a:p>
      </dgm:t>
    </dgm:pt>
    <dgm:pt modelId="{233425C1-62FF-443A-8660-4C310A1510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Study </a:t>
          </a:r>
          <a:r>
            <a:rPr lang="en-US" dirty="0">
              <a:latin typeface="Gill Sans MT" panose="020B0502020104020203"/>
            </a:rPr>
            <a:t>Forums</a:t>
          </a:r>
          <a:endParaRPr lang="en-US" dirty="0"/>
        </a:p>
      </dgm:t>
    </dgm:pt>
    <dgm:pt modelId="{5E05BE5F-442C-4C22-A628-26E3221711EE}" type="parTrans" cxnId="{836522EB-3B51-479D-9EC0-876EE00930C7}">
      <dgm:prSet/>
      <dgm:spPr/>
      <dgm:t>
        <a:bodyPr/>
        <a:lstStyle/>
        <a:p>
          <a:endParaRPr lang="en-US"/>
        </a:p>
      </dgm:t>
    </dgm:pt>
    <dgm:pt modelId="{74DE7282-C941-455F-AC9A-695E83966954}" type="sibTrans" cxnId="{836522EB-3B51-479D-9EC0-876EE00930C7}">
      <dgm:prSet/>
      <dgm:spPr/>
      <dgm:t>
        <a:bodyPr/>
        <a:lstStyle/>
        <a:p>
          <a:endParaRPr lang="en-US"/>
        </a:p>
      </dgm:t>
    </dgm:pt>
    <dgm:pt modelId="{2559BE59-5807-4EC7-886B-6A838343B7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Shared </a:t>
          </a:r>
          <a:r>
            <a:rPr lang="en-US" dirty="0">
              <a:latin typeface="Gill Sans MT" panose="020B0502020104020203"/>
            </a:rPr>
            <a:t>Flash</a:t>
          </a:r>
          <a:r>
            <a:rPr lang="en-US" dirty="0"/>
            <a:t> </a:t>
          </a:r>
          <a:r>
            <a:rPr lang="en-US" dirty="0">
              <a:latin typeface="Gill Sans MT" panose="020B0502020104020203"/>
            </a:rPr>
            <a:t>Cards</a:t>
          </a:r>
          <a:endParaRPr lang="en-US" dirty="0"/>
        </a:p>
      </dgm:t>
    </dgm:pt>
    <dgm:pt modelId="{7F0B271E-88DA-4380-9662-D1ABBCA10976}" type="parTrans" cxnId="{57A3AECE-E86F-4E0A-8E75-F141E38D1DF4}">
      <dgm:prSet/>
      <dgm:spPr/>
      <dgm:t>
        <a:bodyPr/>
        <a:lstStyle/>
        <a:p>
          <a:endParaRPr lang="en-US"/>
        </a:p>
      </dgm:t>
    </dgm:pt>
    <dgm:pt modelId="{BB66C1CE-5853-4DB5-AC79-714EB038CB12}" type="sibTrans" cxnId="{57A3AECE-E86F-4E0A-8E75-F141E38D1DF4}">
      <dgm:prSet/>
      <dgm:spPr/>
      <dgm:t>
        <a:bodyPr/>
        <a:lstStyle/>
        <a:p>
          <a:endParaRPr lang="en-US"/>
        </a:p>
      </dgm:t>
    </dgm:pt>
    <dgm:pt modelId="{D3D4CDD4-F308-42FA-85E5-FD5A9EF806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Chat </a:t>
          </a:r>
          <a:r>
            <a:rPr lang="en-US" dirty="0">
              <a:latin typeface="Gill Sans MT" panose="020B0502020104020203"/>
            </a:rPr>
            <a:t>Features</a:t>
          </a:r>
          <a:endParaRPr lang="en-US" dirty="0"/>
        </a:p>
      </dgm:t>
    </dgm:pt>
    <dgm:pt modelId="{9F7CE792-612F-433A-A4BB-9614118500A1}" type="parTrans" cxnId="{C280293D-EFF7-4F71-BD66-AAF202D0974F}">
      <dgm:prSet/>
      <dgm:spPr/>
      <dgm:t>
        <a:bodyPr/>
        <a:lstStyle/>
        <a:p>
          <a:endParaRPr lang="en-US"/>
        </a:p>
      </dgm:t>
    </dgm:pt>
    <dgm:pt modelId="{DB448ABC-4024-42F4-A34F-0D19E851700A}" type="sibTrans" cxnId="{C280293D-EFF7-4F71-BD66-AAF202D0974F}">
      <dgm:prSet/>
      <dgm:spPr/>
      <dgm:t>
        <a:bodyPr/>
        <a:lstStyle/>
        <a:p>
          <a:endParaRPr lang="en-US"/>
        </a:p>
      </dgm:t>
    </dgm:pt>
    <dgm:pt modelId="{DCD5EF67-E570-4908-A0BC-440F782714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Online </a:t>
          </a:r>
          <a:r>
            <a:rPr lang="en-US" dirty="0">
              <a:latin typeface="Gill Sans MT" panose="020B0502020104020203"/>
            </a:rPr>
            <a:t>Tutoring</a:t>
          </a:r>
        </a:p>
      </dgm:t>
    </dgm:pt>
    <dgm:pt modelId="{CC9D0C56-3343-4E6C-A6D9-304181F64B56}" type="parTrans" cxnId="{410086E7-F50D-4747-9C9E-7032EACEA631}">
      <dgm:prSet/>
      <dgm:spPr/>
      <dgm:t>
        <a:bodyPr/>
        <a:lstStyle/>
        <a:p>
          <a:endParaRPr lang="en-US"/>
        </a:p>
      </dgm:t>
    </dgm:pt>
    <dgm:pt modelId="{399BB72F-CC11-4FC0-A2FB-3E927C2C224F}" type="sibTrans" cxnId="{410086E7-F50D-4747-9C9E-7032EACEA631}">
      <dgm:prSet/>
      <dgm:spPr/>
      <dgm:t>
        <a:bodyPr/>
        <a:lstStyle/>
        <a:p>
          <a:endParaRPr lang="en-US"/>
        </a:p>
      </dgm:t>
    </dgm:pt>
    <dgm:pt modelId="{DB14C3C4-5643-4104-A819-D72D3094F1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Team </a:t>
          </a:r>
          <a:r>
            <a:rPr lang="en-US" dirty="0">
              <a:latin typeface="Gill Sans MT" panose="020B0502020104020203"/>
            </a:rPr>
            <a:t>Collaboration</a:t>
          </a:r>
          <a:endParaRPr lang="en-US" dirty="0"/>
        </a:p>
      </dgm:t>
    </dgm:pt>
    <dgm:pt modelId="{3D4269A3-2FF8-4352-AFD7-4522D55F9412}" type="parTrans" cxnId="{7C25B390-C81E-4A70-B6E4-396BC8595CA7}">
      <dgm:prSet/>
      <dgm:spPr/>
      <dgm:t>
        <a:bodyPr/>
        <a:lstStyle/>
        <a:p>
          <a:endParaRPr lang="en-US"/>
        </a:p>
      </dgm:t>
    </dgm:pt>
    <dgm:pt modelId="{F2FEB7F1-A3A1-471B-867B-B5C33FCC82B1}" type="sibTrans" cxnId="{7C25B390-C81E-4A70-B6E4-396BC8595CA7}">
      <dgm:prSet/>
      <dgm:spPr/>
      <dgm:t>
        <a:bodyPr/>
        <a:lstStyle/>
        <a:p>
          <a:endParaRPr lang="en-US"/>
        </a:p>
      </dgm:t>
    </dgm:pt>
    <dgm:pt modelId="{B8825FC1-A79A-490E-8B73-7AE268E0D263}" type="pres">
      <dgm:prSet presAssocID="{C9EEE217-A6CC-474E-B36A-780D8254264C}" presName="root" presStyleCnt="0">
        <dgm:presLayoutVars>
          <dgm:dir/>
          <dgm:resizeHandles val="exact"/>
        </dgm:presLayoutVars>
      </dgm:prSet>
      <dgm:spPr/>
    </dgm:pt>
    <dgm:pt modelId="{D911C843-F92F-4001-99DF-F877B22EBB7D}" type="pres">
      <dgm:prSet presAssocID="{892B9716-3194-4A38-BB81-7EC1AC14BE6D}" presName="compNode" presStyleCnt="0"/>
      <dgm:spPr/>
    </dgm:pt>
    <dgm:pt modelId="{78E6E688-0DE6-4933-A064-CB9ACD497F22}" type="pres">
      <dgm:prSet presAssocID="{892B9716-3194-4A38-BB81-7EC1AC14BE6D}" presName="bgRect" presStyleLbl="bgShp" presStyleIdx="0" presStyleCnt="6"/>
      <dgm:spPr/>
    </dgm:pt>
    <dgm:pt modelId="{B7850E32-024C-4D97-8C27-DA54CB5BC5D5}" type="pres">
      <dgm:prSet presAssocID="{892B9716-3194-4A38-BB81-7EC1AC14BE6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E889F6F-3536-4A57-8719-BC13C10C5624}" type="pres">
      <dgm:prSet presAssocID="{892B9716-3194-4A38-BB81-7EC1AC14BE6D}" presName="spaceRect" presStyleCnt="0"/>
      <dgm:spPr/>
    </dgm:pt>
    <dgm:pt modelId="{49ECA3C4-8AE9-44C7-AE1B-1F99D43CB8E0}" type="pres">
      <dgm:prSet presAssocID="{892B9716-3194-4A38-BB81-7EC1AC14BE6D}" presName="parTx" presStyleLbl="revTx" presStyleIdx="0" presStyleCnt="6">
        <dgm:presLayoutVars>
          <dgm:chMax val="0"/>
          <dgm:chPref val="0"/>
        </dgm:presLayoutVars>
      </dgm:prSet>
      <dgm:spPr/>
    </dgm:pt>
    <dgm:pt modelId="{5DAA7B9D-DDEF-45C8-A7CA-0EA3EAEF6575}" type="pres">
      <dgm:prSet presAssocID="{A43CA1AA-51B0-4C7E-B886-A154311ABE0D}" presName="sibTrans" presStyleCnt="0"/>
      <dgm:spPr/>
    </dgm:pt>
    <dgm:pt modelId="{12E5D077-A865-4B44-8FAD-FD08E565905D}" type="pres">
      <dgm:prSet presAssocID="{233425C1-62FF-443A-8660-4C310A1510D7}" presName="compNode" presStyleCnt="0"/>
      <dgm:spPr/>
    </dgm:pt>
    <dgm:pt modelId="{1B2B4CD7-6059-4262-BD36-7AA71F2CBD61}" type="pres">
      <dgm:prSet presAssocID="{233425C1-62FF-443A-8660-4C310A1510D7}" presName="bgRect" presStyleLbl="bgShp" presStyleIdx="1" presStyleCnt="6"/>
      <dgm:spPr/>
    </dgm:pt>
    <dgm:pt modelId="{817644B7-0BC9-4CAA-8753-45D1C496A38E}" type="pres">
      <dgm:prSet presAssocID="{233425C1-62FF-443A-8660-4C310A1510D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236689EC-F4BD-46E5-BDE9-961B667FE0C4}" type="pres">
      <dgm:prSet presAssocID="{233425C1-62FF-443A-8660-4C310A1510D7}" presName="spaceRect" presStyleCnt="0"/>
      <dgm:spPr/>
    </dgm:pt>
    <dgm:pt modelId="{4CD0B4E9-0871-4A53-B36D-F68AFDD06712}" type="pres">
      <dgm:prSet presAssocID="{233425C1-62FF-443A-8660-4C310A1510D7}" presName="parTx" presStyleLbl="revTx" presStyleIdx="1" presStyleCnt="6">
        <dgm:presLayoutVars>
          <dgm:chMax val="0"/>
          <dgm:chPref val="0"/>
        </dgm:presLayoutVars>
      </dgm:prSet>
      <dgm:spPr/>
    </dgm:pt>
    <dgm:pt modelId="{EA913829-5523-4486-8F30-6B2FE66F60D3}" type="pres">
      <dgm:prSet presAssocID="{74DE7282-C941-455F-AC9A-695E83966954}" presName="sibTrans" presStyleCnt="0"/>
      <dgm:spPr/>
    </dgm:pt>
    <dgm:pt modelId="{F0B25A2D-D5A2-4ABB-A402-BE0E7AA2B167}" type="pres">
      <dgm:prSet presAssocID="{2559BE59-5807-4EC7-886B-6A838343B7BB}" presName="compNode" presStyleCnt="0"/>
      <dgm:spPr/>
    </dgm:pt>
    <dgm:pt modelId="{D90838BA-E182-41DA-8D8C-ABE26004F3C0}" type="pres">
      <dgm:prSet presAssocID="{2559BE59-5807-4EC7-886B-6A838343B7BB}" presName="bgRect" presStyleLbl="bgShp" presStyleIdx="2" presStyleCnt="6"/>
      <dgm:spPr/>
    </dgm:pt>
    <dgm:pt modelId="{032E442C-852D-4D8C-BAAC-44AA4571CACA}" type="pres">
      <dgm:prSet presAssocID="{2559BE59-5807-4EC7-886B-6A838343B7B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1DC38EB4-4413-4765-91EC-AF0600C2D694}" type="pres">
      <dgm:prSet presAssocID="{2559BE59-5807-4EC7-886B-6A838343B7BB}" presName="spaceRect" presStyleCnt="0"/>
      <dgm:spPr/>
    </dgm:pt>
    <dgm:pt modelId="{420E1EBC-E14B-47EF-9271-938ED4E1FC16}" type="pres">
      <dgm:prSet presAssocID="{2559BE59-5807-4EC7-886B-6A838343B7BB}" presName="parTx" presStyleLbl="revTx" presStyleIdx="2" presStyleCnt="6">
        <dgm:presLayoutVars>
          <dgm:chMax val="0"/>
          <dgm:chPref val="0"/>
        </dgm:presLayoutVars>
      </dgm:prSet>
      <dgm:spPr/>
    </dgm:pt>
    <dgm:pt modelId="{77CD9D6D-5707-4390-AEBF-C5BBEF352AC5}" type="pres">
      <dgm:prSet presAssocID="{BB66C1CE-5853-4DB5-AC79-714EB038CB12}" presName="sibTrans" presStyleCnt="0"/>
      <dgm:spPr/>
    </dgm:pt>
    <dgm:pt modelId="{3AADCE51-F8E2-4041-8F3E-A35E418A5976}" type="pres">
      <dgm:prSet presAssocID="{D3D4CDD4-F308-42FA-85E5-FD5A9EF806C0}" presName="compNode" presStyleCnt="0"/>
      <dgm:spPr/>
    </dgm:pt>
    <dgm:pt modelId="{43B97B68-F791-40CE-9C84-9E38133FACAD}" type="pres">
      <dgm:prSet presAssocID="{D3D4CDD4-F308-42FA-85E5-FD5A9EF806C0}" presName="bgRect" presStyleLbl="bgShp" presStyleIdx="3" presStyleCnt="6"/>
      <dgm:spPr/>
    </dgm:pt>
    <dgm:pt modelId="{A424074A-5E4B-4459-8917-3CD1E4DDD6BC}" type="pres">
      <dgm:prSet presAssocID="{D3D4CDD4-F308-42FA-85E5-FD5A9EF806C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6C794D8-50CD-47BB-87FE-9CC1F9914830}" type="pres">
      <dgm:prSet presAssocID="{D3D4CDD4-F308-42FA-85E5-FD5A9EF806C0}" presName="spaceRect" presStyleCnt="0"/>
      <dgm:spPr/>
    </dgm:pt>
    <dgm:pt modelId="{B083888A-825C-428D-8CB3-A1A40F1E4446}" type="pres">
      <dgm:prSet presAssocID="{D3D4CDD4-F308-42FA-85E5-FD5A9EF806C0}" presName="parTx" presStyleLbl="revTx" presStyleIdx="3" presStyleCnt="6">
        <dgm:presLayoutVars>
          <dgm:chMax val="0"/>
          <dgm:chPref val="0"/>
        </dgm:presLayoutVars>
      </dgm:prSet>
      <dgm:spPr/>
    </dgm:pt>
    <dgm:pt modelId="{D444A47A-D1FC-405A-ABB6-FBEF9429C3C8}" type="pres">
      <dgm:prSet presAssocID="{DB448ABC-4024-42F4-A34F-0D19E851700A}" presName="sibTrans" presStyleCnt="0"/>
      <dgm:spPr/>
    </dgm:pt>
    <dgm:pt modelId="{9CD75356-0504-4C23-8B7D-5A378D2725AF}" type="pres">
      <dgm:prSet presAssocID="{DCD5EF67-E570-4908-A0BC-440F78271457}" presName="compNode" presStyleCnt="0"/>
      <dgm:spPr/>
    </dgm:pt>
    <dgm:pt modelId="{669F883F-A866-4F65-AD81-8D76A3F5E531}" type="pres">
      <dgm:prSet presAssocID="{DCD5EF67-E570-4908-A0BC-440F78271457}" presName="bgRect" presStyleLbl="bgShp" presStyleIdx="4" presStyleCnt="6"/>
      <dgm:spPr/>
    </dgm:pt>
    <dgm:pt modelId="{57314F64-EB98-4A81-A957-DB92E631B18B}" type="pres">
      <dgm:prSet presAssocID="{DCD5EF67-E570-4908-A0BC-440F7827145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CE3D149-A03F-4D47-8B3F-569D91770D46}" type="pres">
      <dgm:prSet presAssocID="{DCD5EF67-E570-4908-A0BC-440F78271457}" presName="spaceRect" presStyleCnt="0"/>
      <dgm:spPr/>
    </dgm:pt>
    <dgm:pt modelId="{67F64C3A-4FE7-4565-9D90-3215FFE9D03C}" type="pres">
      <dgm:prSet presAssocID="{DCD5EF67-E570-4908-A0BC-440F78271457}" presName="parTx" presStyleLbl="revTx" presStyleIdx="4" presStyleCnt="6">
        <dgm:presLayoutVars>
          <dgm:chMax val="0"/>
          <dgm:chPref val="0"/>
        </dgm:presLayoutVars>
      </dgm:prSet>
      <dgm:spPr/>
    </dgm:pt>
    <dgm:pt modelId="{1B96FA40-AB26-43F7-8A82-8701FE014B66}" type="pres">
      <dgm:prSet presAssocID="{399BB72F-CC11-4FC0-A2FB-3E927C2C224F}" presName="sibTrans" presStyleCnt="0"/>
      <dgm:spPr/>
    </dgm:pt>
    <dgm:pt modelId="{8C59A341-79A4-42DF-BCED-D7E716534463}" type="pres">
      <dgm:prSet presAssocID="{DB14C3C4-5643-4104-A819-D72D3094F121}" presName="compNode" presStyleCnt="0"/>
      <dgm:spPr/>
    </dgm:pt>
    <dgm:pt modelId="{22A6934E-0093-4AD5-A0CD-8710FBF79DCC}" type="pres">
      <dgm:prSet presAssocID="{DB14C3C4-5643-4104-A819-D72D3094F121}" presName="bgRect" presStyleLbl="bgShp" presStyleIdx="5" presStyleCnt="6"/>
      <dgm:spPr/>
    </dgm:pt>
    <dgm:pt modelId="{B18F1FE3-21CB-429D-AB00-B58A53E54A94}" type="pres">
      <dgm:prSet presAssocID="{DB14C3C4-5643-4104-A819-D72D3094F12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BB2E9AE3-BB68-40F0-87AE-FD245A280070}" type="pres">
      <dgm:prSet presAssocID="{DB14C3C4-5643-4104-A819-D72D3094F121}" presName="spaceRect" presStyleCnt="0"/>
      <dgm:spPr/>
    </dgm:pt>
    <dgm:pt modelId="{B3C0BF16-648B-4E7E-A144-945E889BA1EC}" type="pres">
      <dgm:prSet presAssocID="{DB14C3C4-5643-4104-A819-D72D3094F12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EB53B1B-BE53-4229-B402-15BB187AA8B5}" type="presOf" srcId="{DB14C3C4-5643-4104-A819-D72D3094F121}" destId="{B3C0BF16-648B-4E7E-A144-945E889BA1EC}" srcOrd="0" destOrd="0" presId="urn:microsoft.com/office/officeart/2018/2/layout/IconVerticalSolidList"/>
    <dgm:cxn modelId="{8E14011E-B826-48DE-8332-81F588CBB795}" type="presOf" srcId="{DCD5EF67-E570-4908-A0BC-440F78271457}" destId="{67F64C3A-4FE7-4565-9D90-3215FFE9D03C}" srcOrd="0" destOrd="0" presId="urn:microsoft.com/office/officeart/2018/2/layout/IconVerticalSolidList"/>
    <dgm:cxn modelId="{6FC30525-C704-4C74-A0CB-844010156827}" type="presOf" srcId="{D3D4CDD4-F308-42FA-85E5-FD5A9EF806C0}" destId="{B083888A-825C-428D-8CB3-A1A40F1E4446}" srcOrd="0" destOrd="0" presId="urn:microsoft.com/office/officeart/2018/2/layout/IconVerticalSolidList"/>
    <dgm:cxn modelId="{945D832A-5C87-4113-A75E-4DE56B07F24E}" type="presOf" srcId="{C9EEE217-A6CC-474E-B36A-780D8254264C}" destId="{B8825FC1-A79A-490E-8B73-7AE268E0D263}" srcOrd="0" destOrd="0" presId="urn:microsoft.com/office/officeart/2018/2/layout/IconVerticalSolidList"/>
    <dgm:cxn modelId="{C280293D-EFF7-4F71-BD66-AAF202D0974F}" srcId="{C9EEE217-A6CC-474E-B36A-780D8254264C}" destId="{D3D4CDD4-F308-42FA-85E5-FD5A9EF806C0}" srcOrd="3" destOrd="0" parTransId="{9F7CE792-612F-433A-A4BB-9614118500A1}" sibTransId="{DB448ABC-4024-42F4-A34F-0D19E851700A}"/>
    <dgm:cxn modelId="{62ECA880-5B11-4E8F-9B15-ACF19943FCA0}" type="presOf" srcId="{892B9716-3194-4A38-BB81-7EC1AC14BE6D}" destId="{49ECA3C4-8AE9-44C7-AE1B-1F99D43CB8E0}" srcOrd="0" destOrd="0" presId="urn:microsoft.com/office/officeart/2018/2/layout/IconVerticalSolidList"/>
    <dgm:cxn modelId="{7C25B390-C81E-4A70-B6E4-396BC8595CA7}" srcId="{C9EEE217-A6CC-474E-B36A-780D8254264C}" destId="{DB14C3C4-5643-4104-A819-D72D3094F121}" srcOrd="5" destOrd="0" parTransId="{3D4269A3-2FF8-4352-AFD7-4522D55F9412}" sibTransId="{F2FEB7F1-A3A1-471B-867B-B5C33FCC82B1}"/>
    <dgm:cxn modelId="{4C61589C-2014-4A3A-BA9B-353598A74606}" srcId="{C9EEE217-A6CC-474E-B36A-780D8254264C}" destId="{892B9716-3194-4A38-BB81-7EC1AC14BE6D}" srcOrd="0" destOrd="0" parTransId="{14ED8744-30DA-4DF3-BC7D-1F20938D894A}" sibTransId="{A43CA1AA-51B0-4C7E-B886-A154311ABE0D}"/>
    <dgm:cxn modelId="{FE688AAF-B1EA-4A63-BF0C-F48519F98600}" type="presOf" srcId="{233425C1-62FF-443A-8660-4C310A1510D7}" destId="{4CD0B4E9-0871-4A53-B36D-F68AFDD06712}" srcOrd="0" destOrd="0" presId="urn:microsoft.com/office/officeart/2018/2/layout/IconVerticalSolidList"/>
    <dgm:cxn modelId="{57A3AECE-E86F-4E0A-8E75-F141E38D1DF4}" srcId="{C9EEE217-A6CC-474E-B36A-780D8254264C}" destId="{2559BE59-5807-4EC7-886B-6A838343B7BB}" srcOrd="2" destOrd="0" parTransId="{7F0B271E-88DA-4380-9662-D1ABBCA10976}" sibTransId="{BB66C1CE-5853-4DB5-AC79-714EB038CB12}"/>
    <dgm:cxn modelId="{410086E7-F50D-4747-9C9E-7032EACEA631}" srcId="{C9EEE217-A6CC-474E-B36A-780D8254264C}" destId="{DCD5EF67-E570-4908-A0BC-440F78271457}" srcOrd="4" destOrd="0" parTransId="{CC9D0C56-3343-4E6C-A6D9-304181F64B56}" sibTransId="{399BB72F-CC11-4FC0-A2FB-3E927C2C224F}"/>
    <dgm:cxn modelId="{836522EB-3B51-479D-9EC0-876EE00930C7}" srcId="{C9EEE217-A6CC-474E-B36A-780D8254264C}" destId="{233425C1-62FF-443A-8660-4C310A1510D7}" srcOrd="1" destOrd="0" parTransId="{5E05BE5F-442C-4C22-A628-26E3221711EE}" sibTransId="{74DE7282-C941-455F-AC9A-695E83966954}"/>
    <dgm:cxn modelId="{3023FCFE-9069-44BC-A1A8-90646E06BCC4}" type="presOf" srcId="{2559BE59-5807-4EC7-886B-6A838343B7BB}" destId="{420E1EBC-E14B-47EF-9271-938ED4E1FC16}" srcOrd="0" destOrd="0" presId="urn:microsoft.com/office/officeart/2018/2/layout/IconVerticalSolidList"/>
    <dgm:cxn modelId="{A4470427-AE6F-4940-A48A-C2F080324B10}" type="presParOf" srcId="{B8825FC1-A79A-490E-8B73-7AE268E0D263}" destId="{D911C843-F92F-4001-99DF-F877B22EBB7D}" srcOrd="0" destOrd="0" presId="urn:microsoft.com/office/officeart/2018/2/layout/IconVerticalSolidList"/>
    <dgm:cxn modelId="{FFE68D6A-13B0-4148-B163-AEE70B783909}" type="presParOf" srcId="{D911C843-F92F-4001-99DF-F877B22EBB7D}" destId="{78E6E688-0DE6-4933-A064-CB9ACD497F22}" srcOrd="0" destOrd="0" presId="urn:microsoft.com/office/officeart/2018/2/layout/IconVerticalSolidList"/>
    <dgm:cxn modelId="{BBBCC8DC-FE74-4797-AE59-499A995A371C}" type="presParOf" srcId="{D911C843-F92F-4001-99DF-F877B22EBB7D}" destId="{B7850E32-024C-4D97-8C27-DA54CB5BC5D5}" srcOrd="1" destOrd="0" presId="urn:microsoft.com/office/officeart/2018/2/layout/IconVerticalSolidList"/>
    <dgm:cxn modelId="{44EFE6E3-B8C3-4ABC-A2DC-E69BB9F139B2}" type="presParOf" srcId="{D911C843-F92F-4001-99DF-F877B22EBB7D}" destId="{3E889F6F-3536-4A57-8719-BC13C10C5624}" srcOrd="2" destOrd="0" presId="urn:microsoft.com/office/officeart/2018/2/layout/IconVerticalSolidList"/>
    <dgm:cxn modelId="{6F489423-3F7B-4E4F-AAF2-D4454CA181F1}" type="presParOf" srcId="{D911C843-F92F-4001-99DF-F877B22EBB7D}" destId="{49ECA3C4-8AE9-44C7-AE1B-1F99D43CB8E0}" srcOrd="3" destOrd="0" presId="urn:microsoft.com/office/officeart/2018/2/layout/IconVerticalSolidList"/>
    <dgm:cxn modelId="{0F903D10-B58D-4D7D-B086-40B27AC42415}" type="presParOf" srcId="{B8825FC1-A79A-490E-8B73-7AE268E0D263}" destId="{5DAA7B9D-DDEF-45C8-A7CA-0EA3EAEF6575}" srcOrd="1" destOrd="0" presId="urn:microsoft.com/office/officeart/2018/2/layout/IconVerticalSolidList"/>
    <dgm:cxn modelId="{5474B5F6-65A1-4E7A-9AEF-2DFFF2E20CFD}" type="presParOf" srcId="{B8825FC1-A79A-490E-8B73-7AE268E0D263}" destId="{12E5D077-A865-4B44-8FAD-FD08E565905D}" srcOrd="2" destOrd="0" presId="urn:microsoft.com/office/officeart/2018/2/layout/IconVerticalSolidList"/>
    <dgm:cxn modelId="{DC6433C3-6F08-42F8-9C40-905EF0A751C5}" type="presParOf" srcId="{12E5D077-A865-4B44-8FAD-FD08E565905D}" destId="{1B2B4CD7-6059-4262-BD36-7AA71F2CBD61}" srcOrd="0" destOrd="0" presId="urn:microsoft.com/office/officeart/2018/2/layout/IconVerticalSolidList"/>
    <dgm:cxn modelId="{B542FE81-5980-45D0-ADA9-05924361DB79}" type="presParOf" srcId="{12E5D077-A865-4B44-8FAD-FD08E565905D}" destId="{817644B7-0BC9-4CAA-8753-45D1C496A38E}" srcOrd="1" destOrd="0" presId="urn:microsoft.com/office/officeart/2018/2/layout/IconVerticalSolidList"/>
    <dgm:cxn modelId="{CEBD5F28-025B-4795-94B9-2496C66E8883}" type="presParOf" srcId="{12E5D077-A865-4B44-8FAD-FD08E565905D}" destId="{236689EC-F4BD-46E5-BDE9-961B667FE0C4}" srcOrd="2" destOrd="0" presId="urn:microsoft.com/office/officeart/2018/2/layout/IconVerticalSolidList"/>
    <dgm:cxn modelId="{B4AE7430-35DB-4E77-9DC7-6E91AE579EB5}" type="presParOf" srcId="{12E5D077-A865-4B44-8FAD-FD08E565905D}" destId="{4CD0B4E9-0871-4A53-B36D-F68AFDD06712}" srcOrd="3" destOrd="0" presId="urn:microsoft.com/office/officeart/2018/2/layout/IconVerticalSolidList"/>
    <dgm:cxn modelId="{D8DCEBCC-A13C-4DFA-8B55-68FDC9C49A21}" type="presParOf" srcId="{B8825FC1-A79A-490E-8B73-7AE268E0D263}" destId="{EA913829-5523-4486-8F30-6B2FE66F60D3}" srcOrd="3" destOrd="0" presId="urn:microsoft.com/office/officeart/2018/2/layout/IconVerticalSolidList"/>
    <dgm:cxn modelId="{5B97E7ED-FE76-4CB5-A54E-4E98CC6A03A1}" type="presParOf" srcId="{B8825FC1-A79A-490E-8B73-7AE268E0D263}" destId="{F0B25A2D-D5A2-4ABB-A402-BE0E7AA2B167}" srcOrd="4" destOrd="0" presId="urn:microsoft.com/office/officeart/2018/2/layout/IconVerticalSolidList"/>
    <dgm:cxn modelId="{35626740-22E4-4E30-B739-CC8DBCA80FDB}" type="presParOf" srcId="{F0B25A2D-D5A2-4ABB-A402-BE0E7AA2B167}" destId="{D90838BA-E182-41DA-8D8C-ABE26004F3C0}" srcOrd="0" destOrd="0" presId="urn:microsoft.com/office/officeart/2018/2/layout/IconVerticalSolidList"/>
    <dgm:cxn modelId="{28F49086-3BA3-42E3-A6F8-37BB38A19EE6}" type="presParOf" srcId="{F0B25A2D-D5A2-4ABB-A402-BE0E7AA2B167}" destId="{032E442C-852D-4D8C-BAAC-44AA4571CACA}" srcOrd="1" destOrd="0" presId="urn:microsoft.com/office/officeart/2018/2/layout/IconVerticalSolidList"/>
    <dgm:cxn modelId="{24B39519-0310-43F9-878E-329F33AB0686}" type="presParOf" srcId="{F0B25A2D-D5A2-4ABB-A402-BE0E7AA2B167}" destId="{1DC38EB4-4413-4765-91EC-AF0600C2D694}" srcOrd="2" destOrd="0" presId="urn:microsoft.com/office/officeart/2018/2/layout/IconVerticalSolidList"/>
    <dgm:cxn modelId="{A6464DAA-E034-4823-A494-205DDAD2EB10}" type="presParOf" srcId="{F0B25A2D-D5A2-4ABB-A402-BE0E7AA2B167}" destId="{420E1EBC-E14B-47EF-9271-938ED4E1FC16}" srcOrd="3" destOrd="0" presId="urn:microsoft.com/office/officeart/2018/2/layout/IconVerticalSolidList"/>
    <dgm:cxn modelId="{A6887BDF-527E-415B-B8FA-0FE2BDEC4FF2}" type="presParOf" srcId="{B8825FC1-A79A-490E-8B73-7AE268E0D263}" destId="{77CD9D6D-5707-4390-AEBF-C5BBEF352AC5}" srcOrd="5" destOrd="0" presId="urn:microsoft.com/office/officeart/2018/2/layout/IconVerticalSolidList"/>
    <dgm:cxn modelId="{5F38EBE2-8199-491C-A39F-7DCF6E94B189}" type="presParOf" srcId="{B8825FC1-A79A-490E-8B73-7AE268E0D263}" destId="{3AADCE51-F8E2-4041-8F3E-A35E418A5976}" srcOrd="6" destOrd="0" presId="urn:microsoft.com/office/officeart/2018/2/layout/IconVerticalSolidList"/>
    <dgm:cxn modelId="{FFF99BFF-B58C-4C81-B118-20311DDC712D}" type="presParOf" srcId="{3AADCE51-F8E2-4041-8F3E-A35E418A5976}" destId="{43B97B68-F791-40CE-9C84-9E38133FACAD}" srcOrd="0" destOrd="0" presId="urn:microsoft.com/office/officeart/2018/2/layout/IconVerticalSolidList"/>
    <dgm:cxn modelId="{5ECC93F9-9D25-4501-B730-E023D442C80D}" type="presParOf" srcId="{3AADCE51-F8E2-4041-8F3E-A35E418A5976}" destId="{A424074A-5E4B-4459-8917-3CD1E4DDD6BC}" srcOrd="1" destOrd="0" presId="urn:microsoft.com/office/officeart/2018/2/layout/IconVerticalSolidList"/>
    <dgm:cxn modelId="{CDF7D727-9761-4E62-A692-908363F7919B}" type="presParOf" srcId="{3AADCE51-F8E2-4041-8F3E-A35E418A5976}" destId="{E6C794D8-50CD-47BB-87FE-9CC1F9914830}" srcOrd="2" destOrd="0" presId="urn:microsoft.com/office/officeart/2018/2/layout/IconVerticalSolidList"/>
    <dgm:cxn modelId="{672C67BF-3B6F-4680-86C7-6B7D3B4CC2AE}" type="presParOf" srcId="{3AADCE51-F8E2-4041-8F3E-A35E418A5976}" destId="{B083888A-825C-428D-8CB3-A1A40F1E4446}" srcOrd="3" destOrd="0" presId="urn:microsoft.com/office/officeart/2018/2/layout/IconVerticalSolidList"/>
    <dgm:cxn modelId="{3A9A7EC2-9EEF-4133-9F68-758172A795FA}" type="presParOf" srcId="{B8825FC1-A79A-490E-8B73-7AE268E0D263}" destId="{D444A47A-D1FC-405A-ABB6-FBEF9429C3C8}" srcOrd="7" destOrd="0" presId="urn:microsoft.com/office/officeart/2018/2/layout/IconVerticalSolidList"/>
    <dgm:cxn modelId="{5E1F9F07-4397-4D79-A6F2-40B2600C0557}" type="presParOf" srcId="{B8825FC1-A79A-490E-8B73-7AE268E0D263}" destId="{9CD75356-0504-4C23-8B7D-5A378D2725AF}" srcOrd="8" destOrd="0" presId="urn:microsoft.com/office/officeart/2018/2/layout/IconVerticalSolidList"/>
    <dgm:cxn modelId="{155166C4-70D5-4EC3-BE2A-51C0E6229315}" type="presParOf" srcId="{9CD75356-0504-4C23-8B7D-5A378D2725AF}" destId="{669F883F-A866-4F65-AD81-8D76A3F5E531}" srcOrd="0" destOrd="0" presId="urn:microsoft.com/office/officeart/2018/2/layout/IconVerticalSolidList"/>
    <dgm:cxn modelId="{500C129E-DF06-4558-A4DC-A7CAD70152E2}" type="presParOf" srcId="{9CD75356-0504-4C23-8B7D-5A378D2725AF}" destId="{57314F64-EB98-4A81-A957-DB92E631B18B}" srcOrd="1" destOrd="0" presId="urn:microsoft.com/office/officeart/2018/2/layout/IconVerticalSolidList"/>
    <dgm:cxn modelId="{FB004832-A0DC-4883-9C0E-D91EB2F2A430}" type="presParOf" srcId="{9CD75356-0504-4C23-8B7D-5A378D2725AF}" destId="{0CE3D149-A03F-4D47-8B3F-569D91770D46}" srcOrd="2" destOrd="0" presId="urn:microsoft.com/office/officeart/2018/2/layout/IconVerticalSolidList"/>
    <dgm:cxn modelId="{902E8143-85D5-4C31-A6A8-E217C26C8C43}" type="presParOf" srcId="{9CD75356-0504-4C23-8B7D-5A378D2725AF}" destId="{67F64C3A-4FE7-4565-9D90-3215FFE9D03C}" srcOrd="3" destOrd="0" presId="urn:microsoft.com/office/officeart/2018/2/layout/IconVerticalSolidList"/>
    <dgm:cxn modelId="{A981525F-D088-43A9-AA95-BA5DDB233420}" type="presParOf" srcId="{B8825FC1-A79A-490E-8B73-7AE268E0D263}" destId="{1B96FA40-AB26-43F7-8A82-8701FE014B66}" srcOrd="9" destOrd="0" presId="urn:microsoft.com/office/officeart/2018/2/layout/IconVerticalSolidList"/>
    <dgm:cxn modelId="{C17BD927-799B-46DF-ABCA-963E9C9CE5EF}" type="presParOf" srcId="{B8825FC1-A79A-490E-8B73-7AE268E0D263}" destId="{8C59A341-79A4-42DF-BCED-D7E716534463}" srcOrd="10" destOrd="0" presId="urn:microsoft.com/office/officeart/2018/2/layout/IconVerticalSolidList"/>
    <dgm:cxn modelId="{0A7404D7-3E39-4B65-91FC-0B5B57F63FF0}" type="presParOf" srcId="{8C59A341-79A4-42DF-BCED-D7E716534463}" destId="{22A6934E-0093-4AD5-A0CD-8710FBF79DCC}" srcOrd="0" destOrd="0" presId="urn:microsoft.com/office/officeart/2018/2/layout/IconVerticalSolidList"/>
    <dgm:cxn modelId="{AF1AB5CB-3B9D-4339-A9E2-DD546FB8E9FB}" type="presParOf" srcId="{8C59A341-79A4-42DF-BCED-D7E716534463}" destId="{B18F1FE3-21CB-429D-AB00-B58A53E54A94}" srcOrd="1" destOrd="0" presId="urn:microsoft.com/office/officeart/2018/2/layout/IconVerticalSolidList"/>
    <dgm:cxn modelId="{D007C0EB-BA54-4CCC-8492-7E094CFB86E9}" type="presParOf" srcId="{8C59A341-79A4-42DF-BCED-D7E716534463}" destId="{BB2E9AE3-BB68-40F0-87AE-FD245A280070}" srcOrd="2" destOrd="0" presId="urn:microsoft.com/office/officeart/2018/2/layout/IconVerticalSolidList"/>
    <dgm:cxn modelId="{71586318-4945-4C54-B141-2E3D259A2D64}" type="presParOf" srcId="{8C59A341-79A4-42DF-BCED-D7E716534463}" destId="{B3C0BF16-648B-4E7E-A144-945E889BA1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6DD44E-5F5D-4F8E-A522-41B261599D3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E04BDF-0781-4D29-B6B9-986B4FD9D8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Kotlin Programming</a:t>
          </a:r>
        </a:p>
      </dgm:t>
    </dgm:pt>
    <dgm:pt modelId="{2352DE04-1EA2-46B8-A33A-884FB74D82A0}" type="parTrans" cxnId="{DA00B606-D03B-46F6-B89D-1C4F4813D61F}">
      <dgm:prSet/>
      <dgm:spPr/>
      <dgm:t>
        <a:bodyPr/>
        <a:lstStyle/>
        <a:p>
          <a:endParaRPr lang="en-US"/>
        </a:p>
      </dgm:t>
    </dgm:pt>
    <dgm:pt modelId="{7F336AC5-34A8-4747-BCBC-41695887689A}" type="sibTrans" cxnId="{DA00B606-D03B-46F6-B89D-1C4F4813D6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1960A66-156D-4B4B-84A7-64CFE9A6CF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MockK Testing</a:t>
          </a:r>
        </a:p>
      </dgm:t>
    </dgm:pt>
    <dgm:pt modelId="{93F60FAD-A6FD-4A19-9FB9-DCC199D719F7}" type="parTrans" cxnId="{1054EABD-CAD8-4706-A520-9317EBB15380}">
      <dgm:prSet/>
      <dgm:spPr/>
      <dgm:t>
        <a:bodyPr/>
        <a:lstStyle/>
        <a:p>
          <a:endParaRPr lang="en-US"/>
        </a:p>
      </dgm:t>
    </dgm:pt>
    <dgm:pt modelId="{5FED257C-E615-44C4-8978-C890DE8538F1}" type="sibTrans" cxnId="{1054EABD-CAD8-4706-A520-9317EBB153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EEDD5D-E3A1-4CFB-8385-51CD9BB58B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Coroutines </a:t>
          </a:r>
        </a:p>
      </dgm:t>
    </dgm:pt>
    <dgm:pt modelId="{A8760AF7-C443-4E36-9478-648903583287}" type="parTrans" cxnId="{CBB609B2-C013-4822-82D0-060E2DBCA10B}">
      <dgm:prSet/>
      <dgm:spPr/>
      <dgm:t>
        <a:bodyPr/>
        <a:lstStyle/>
        <a:p>
          <a:endParaRPr lang="en-US"/>
        </a:p>
      </dgm:t>
    </dgm:pt>
    <dgm:pt modelId="{05283197-74E9-4470-BAE2-AE699E6910B5}" type="sibTrans" cxnId="{CBB609B2-C013-4822-82D0-060E2DBCA1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60C667-6A3E-4735-A9C6-26AA04581A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 Server</a:t>
          </a:r>
        </a:p>
      </dgm:t>
    </dgm:pt>
    <dgm:pt modelId="{F5B4A1B1-C0F7-4299-A6A4-BFFED3E5CD67}" type="parTrans" cxnId="{54DD09C1-1181-4374-BFA0-97047A33ACA5}">
      <dgm:prSet/>
      <dgm:spPr/>
      <dgm:t>
        <a:bodyPr/>
        <a:lstStyle/>
        <a:p>
          <a:endParaRPr lang="en-US"/>
        </a:p>
      </dgm:t>
    </dgm:pt>
    <dgm:pt modelId="{01B40E9F-A900-438B-B825-79199B326781}" type="sibTrans" cxnId="{54DD09C1-1181-4374-BFA0-97047A33AC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5DA28C-1AF6-4068-AA95-831AF58CD3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Jenkins Automation Server</a:t>
          </a:r>
        </a:p>
      </dgm:t>
    </dgm:pt>
    <dgm:pt modelId="{655266A1-6DCA-49FC-8062-A28E4B4B37E3}" type="parTrans" cxnId="{7D4A4C3E-DC27-4E7E-A367-19561F94A67B}">
      <dgm:prSet/>
      <dgm:spPr/>
      <dgm:t>
        <a:bodyPr/>
        <a:lstStyle/>
        <a:p>
          <a:endParaRPr lang="en-US"/>
        </a:p>
      </dgm:t>
    </dgm:pt>
    <dgm:pt modelId="{2896081F-16F4-45F4-9941-A616E371A1E3}" type="sibTrans" cxnId="{7D4A4C3E-DC27-4E7E-A367-19561F94A6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61DD93-B336-41FC-AFF0-5DB097CAA1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 panose="020B0502020104020203"/>
            </a:rPr>
            <a:t>Model-View-View Model Approach</a:t>
          </a:r>
          <a:r>
            <a:rPr lang="en-US"/>
            <a:t> (MVVM)</a:t>
          </a:r>
        </a:p>
      </dgm:t>
    </dgm:pt>
    <dgm:pt modelId="{E1B82B50-7F55-449D-92CF-8926F2500D86}" type="parTrans" cxnId="{B6A05110-6BA0-44A0-87E8-80D4FF1331BE}">
      <dgm:prSet/>
      <dgm:spPr/>
      <dgm:t>
        <a:bodyPr/>
        <a:lstStyle/>
        <a:p>
          <a:endParaRPr lang="en-US"/>
        </a:p>
      </dgm:t>
    </dgm:pt>
    <dgm:pt modelId="{E65591CE-5A6A-4D05-9156-EDA7A3687A46}" type="sibTrans" cxnId="{B6A05110-6BA0-44A0-87E8-80D4FF1331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5CAA9D-9485-470D-BC94-D8F1416325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Agile Software Development</a:t>
          </a:r>
          <a:r>
            <a:rPr lang="en-US">
              <a:latin typeface="Gill Sans MT" panose="020B0502020104020203"/>
            </a:rPr>
            <a:t> </a:t>
          </a:r>
          <a:endParaRPr lang="en-US"/>
        </a:p>
      </dgm:t>
    </dgm:pt>
    <dgm:pt modelId="{C49330E3-40BF-4660-84DD-BCBF2065CCE8}" type="parTrans" cxnId="{CA1F8196-C13F-4C71-A748-D10926EACAAF}">
      <dgm:prSet/>
      <dgm:spPr/>
      <dgm:t>
        <a:bodyPr/>
        <a:lstStyle/>
        <a:p>
          <a:endParaRPr lang="en-US"/>
        </a:p>
      </dgm:t>
    </dgm:pt>
    <dgm:pt modelId="{DA8277B6-B1A1-4615-8093-2543549646F7}" type="sibTrans" cxnId="{CA1F8196-C13F-4C71-A748-D10926EACAAF}">
      <dgm:prSet/>
      <dgm:spPr/>
      <dgm:t>
        <a:bodyPr/>
        <a:lstStyle/>
        <a:p>
          <a:endParaRPr lang="en-US"/>
        </a:p>
      </dgm:t>
    </dgm:pt>
    <dgm:pt modelId="{50B07BB0-BC58-4B25-91DE-6A07AC6A3AFA}" type="pres">
      <dgm:prSet presAssocID="{8D6DD44E-5F5D-4F8E-A522-41B261599D33}" presName="root" presStyleCnt="0">
        <dgm:presLayoutVars>
          <dgm:dir/>
          <dgm:resizeHandles val="exact"/>
        </dgm:presLayoutVars>
      </dgm:prSet>
      <dgm:spPr/>
    </dgm:pt>
    <dgm:pt modelId="{7EBEAD3F-57E2-44E8-BE9B-71B78B54E0FB}" type="pres">
      <dgm:prSet presAssocID="{8D6DD44E-5F5D-4F8E-A522-41B261599D33}" presName="container" presStyleCnt="0">
        <dgm:presLayoutVars>
          <dgm:dir/>
          <dgm:resizeHandles val="exact"/>
        </dgm:presLayoutVars>
      </dgm:prSet>
      <dgm:spPr/>
    </dgm:pt>
    <dgm:pt modelId="{29D27525-7408-4DE0-9502-70293052E0A9}" type="pres">
      <dgm:prSet presAssocID="{72E04BDF-0781-4D29-B6B9-986B4FD9D8DC}" presName="compNode" presStyleCnt="0"/>
      <dgm:spPr/>
    </dgm:pt>
    <dgm:pt modelId="{F0A1B7EC-15C5-47F3-B439-8DBE46126302}" type="pres">
      <dgm:prSet presAssocID="{72E04BDF-0781-4D29-B6B9-986B4FD9D8DC}" presName="iconBgRect" presStyleLbl="bgShp" presStyleIdx="0" presStyleCnt="7"/>
      <dgm:spPr/>
    </dgm:pt>
    <dgm:pt modelId="{623B1AEF-1426-4C59-B2AD-227D7C0CF1B0}" type="pres">
      <dgm:prSet presAssocID="{72E04BDF-0781-4D29-B6B9-986B4FD9D8D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551E945-6361-42C4-B4B9-EC75C2663EF6}" type="pres">
      <dgm:prSet presAssocID="{72E04BDF-0781-4D29-B6B9-986B4FD9D8DC}" presName="spaceRect" presStyleCnt="0"/>
      <dgm:spPr/>
    </dgm:pt>
    <dgm:pt modelId="{0AA4B7DD-D20C-43E5-AE03-B34C0E62008A}" type="pres">
      <dgm:prSet presAssocID="{72E04BDF-0781-4D29-B6B9-986B4FD9D8DC}" presName="textRect" presStyleLbl="revTx" presStyleIdx="0" presStyleCnt="7">
        <dgm:presLayoutVars>
          <dgm:chMax val="1"/>
          <dgm:chPref val="1"/>
        </dgm:presLayoutVars>
      </dgm:prSet>
      <dgm:spPr/>
    </dgm:pt>
    <dgm:pt modelId="{8DC94701-775E-45EC-8236-697026F8EF9C}" type="pres">
      <dgm:prSet presAssocID="{7F336AC5-34A8-4747-BCBC-41695887689A}" presName="sibTrans" presStyleLbl="sibTrans2D1" presStyleIdx="0" presStyleCnt="0"/>
      <dgm:spPr/>
    </dgm:pt>
    <dgm:pt modelId="{CEABD12A-6116-41B2-8FF8-4544B2938025}" type="pres">
      <dgm:prSet presAssocID="{31960A66-156D-4B4B-84A7-64CFE9A6CFAF}" presName="compNode" presStyleCnt="0"/>
      <dgm:spPr/>
    </dgm:pt>
    <dgm:pt modelId="{EB089043-F3CB-436E-BC2A-CA0F64BBA5D5}" type="pres">
      <dgm:prSet presAssocID="{31960A66-156D-4B4B-84A7-64CFE9A6CFAF}" presName="iconBgRect" presStyleLbl="bgShp" presStyleIdx="1" presStyleCnt="7"/>
      <dgm:spPr/>
    </dgm:pt>
    <dgm:pt modelId="{CC0EE409-C837-4204-B375-D890A522B6E4}" type="pres">
      <dgm:prSet presAssocID="{31960A66-156D-4B4B-84A7-64CFE9A6CFA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5829399-ED3F-495F-823E-5DFDAED1F323}" type="pres">
      <dgm:prSet presAssocID="{31960A66-156D-4B4B-84A7-64CFE9A6CFAF}" presName="spaceRect" presStyleCnt="0"/>
      <dgm:spPr/>
    </dgm:pt>
    <dgm:pt modelId="{57504B91-8C27-44CB-9AB6-DDE283FC6C73}" type="pres">
      <dgm:prSet presAssocID="{31960A66-156D-4B4B-84A7-64CFE9A6CFAF}" presName="textRect" presStyleLbl="revTx" presStyleIdx="1" presStyleCnt="7">
        <dgm:presLayoutVars>
          <dgm:chMax val="1"/>
          <dgm:chPref val="1"/>
        </dgm:presLayoutVars>
      </dgm:prSet>
      <dgm:spPr/>
    </dgm:pt>
    <dgm:pt modelId="{41864FB0-2E4D-415C-9770-27F4E1651E04}" type="pres">
      <dgm:prSet presAssocID="{5FED257C-E615-44C4-8978-C890DE8538F1}" presName="sibTrans" presStyleLbl="sibTrans2D1" presStyleIdx="0" presStyleCnt="0"/>
      <dgm:spPr/>
    </dgm:pt>
    <dgm:pt modelId="{DE999C32-2BF4-4303-B66C-A9C3A7EC8AE0}" type="pres">
      <dgm:prSet presAssocID="{71EEDD5D-E3A1-4CFB-8385-51CD9BB58BB0}" presName="compNode" presStyleCnt="0"/>
      <dgm:spPr/>
    </dgm:pt>
    <dgm:pt modelId="{8284DF28-0308-4AB7-AEF7-AD886C2F92C0}" type="pres">
      <dgm:prSet presAssocID="{71EEDD5D-E3A1-4CFB-8385-51CD9BB58BB0}" presName="iconBgRect" presStyleLbl="bgShp" presStyleIdx="2" presStyleCnt="7"/>
      <dgm:spPr/>
    </dgm:pt>
    <dgm:pt modelId="{5F7B7440-82D6-4C06-93A2-51C03AF45462}" type="pres">
      <dgm:prSet presAssocID="{71EEDD5D-E3A1-4CFB-8385-51CD9BB58BB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9170EAD-1182-4F3F-8A74-88D40B1BA9AC}" type="pres">
      <dgm:prSet presAssocID="{71EEDD5D-E3A1-4CFB-8385-51CD9BB58BB0}" presName="spaceRect" presStyleCnt="0"/>
      <dgm:spPr/>
    </dgm:pt>
    <dgm:pt modelId="{E514F7A8-0595-49C2-A940-25A9A93CA2C5}" type="pres">
      <dgm:prSet presAssocID="{71EEDD5D-E3A1-4CFB-8385-51CD9BB58BB0}" presName="textRect" presStyleLbl="revTx" presStyleIdx="2" presStyleCnt="7">
        <dgm:presLayoutVars>
          <dgm:chMax val="1"/>
          <dgm:chPref val="1"/>
        </dgm:presLayoutVars>
      </dgm:prSet>
      <dgm:spPr/>
    </dgm:pt>
    <dgm:pt modelId="{728ED2AA-3668-4BD7-8210-C763CF7AC39B}" type="pres">
      <dgm:prSet presAssocID="{05283197-74E9-4470-BAE2-AE699E6910B5}" presName="sibTrans" presStyleLbl="sibTrans2D1" presStyleIdx="0" presStyleCnt="0"/>
      <dgm:spPr/>
    </dgm:pt>
    <dgm:pt modelId="{B70C7029-5B5E-4DC9-A2C5-30E7B968A92C}" type="pres">
      <dgm:prSet presAssocID="{8560C667-6A3E-4735-A9C6-26AA04581A92}" presName="compNode" presStyleCnt="0"/>
      <dgm:spPr/>
    </dgm:pt>
    <dgm:pt modelId="{4A5EBBC2-94CD-4B56-A9CA-FA22CE2E0324}" type="pres">
      <dgm:prSet presAssocID="{8560C667-6A3E-4735-A9C6-26AA04581A92}" presName="iconBgRect" presStyleLbl="bgShp" presStyleIdx="3" presStyleCnt="7"/>
      <dgm:spPr/>
    </dgm:pt>
    <dgm:pt modelId="{E6D4E85A-E58D-4F47-91DE-AADC58F29795}" type="pres">
      <dgm:prSet presAssocID="{8560C667-6A3E-4735-A9C6-26AA04581A9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0A8A54-EA99-4F1C-BBC3-261B410DF0B9}" type="pres">
      <dgm:prSet presAssocID="{8560C667-6A3E-4735-A9C6-26AA04581A92}" presName="spaceRect" presStyleCnt="0"/>
      <dgm:spPr/>
    </dgm:pt>
    <dgm:pt modelId="{F865D57A-9267-4A7C-BDDB-E361EE03B81B}" type="pres">
      <dgm:prSet presAssocID="{8560C667-6A3E-4735-A9C6-26AA04581A92}" presName="textRect" presStyleLbl="revTx" presStyleIdx="3" presStyleCnt="7">
        <dgm:presLayoutVars>
          <dgm:chMax val="1"/>
          <dgm:chPref val="1"/>
        </dgm:presLayoutVars>
      </dgm:prSet>
      <dgm:spPr/>
    </dgm:pt>
    <dgm:pt modelId="{1BA01E3B-8EDC-4297-A80C-7DA1B9872730}" type="pres">
      <dgm:prSet presAssocID="{01B40E9F-A900-438B-B825-79199B326781}" presName="sibTrans" presStyleLbl="sibTrans2D1" presStyleIdx="0" presStyleCnt="0"/>
      <dgm:spPr/>
    </dgm:pt>
    <dgm:pt modelId="{24ADC022-6D17-4485-A7BF-FD94AAF931DC}" type="pres">
      <dgm:prSet presAssocID="{2D5DA28C-1AF6-4068-AA95-831AF58CD305}" presName="compNode" presStyleCnt="0"/>
      <dgm:spPr/>
    </dgm:pt>
    <dgm:pt modelId="{5EBF5D1A-FBA7-4FD6-B3B2-A2037D334D60}" type="pres">
      <dgm:prSet presAssocID="{2D5DA28C-1AF6-4068-AA95-831AF58CD305}" presName="iconBgRect" presStyleLbl="bgShp" presStyleIdx="4" presStyleCnt="7"/>
      <dgm:spPr/>
    </dgm:pt>
    <dgm:pt modelId="{F9B05A9F-79B3-4D9C-AB39-C2DC8CA0465A}" type="pres">
      <dgm:prSet presAssocID="{2D5DA28C-1AF6-4068-AA95-831AF58CD30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5A6717B-977E-4D15-9109-9AEB1AA5AB4F}" type="pres">
      <dgm:prSet presAssocID="{2D5DA28C-1AF6-4068-AA95-831AF58CD305}" presName="spaceRect" presStyleCnt="0"/>
      <dgm:spPr/>
    </dgm:pt>
    <dgm:pt modelId="{6B812A76-47B7-4EFB-9603-18CA373E9871}" type="pres">
      <dgm:prSet presAssocID="{2D5DA28C-1AF6-4068-AA95-831AF58CD305}" presName="textRect" presStyleLbl="revTx" presStyleIdx="4" presStyleCnt="7">
        <dgm:presLayoutVars>
          <dgm:chMax val="1"/>
          <dgm:chPref val="1"/>
        </dgm:presLayoutVars>
      </dgm:prSet>
      <dgm:spPr/>
    </dgm:pt>
    <dgm:pt modelId="{4C4C2CFE-9267-4308-A223-A111F9DCBF96}" type="pres">
      <dgm:prSet presAssocID="{2896081F-16F4-45F4-9941-A616E371A1E3}" presName="sibTrans" presStyleLbl="sibTrans2D1" presStyleIdx="0" presStyleCnt="0"/>
      <dgm:spPr/>
    </dgm:pt>
    <dgm:pt modelId="{3502FD87-D0EF-4E52-BB79-B13F0DC3EEE5}" type="pres">
      <dgm:prSet presAssocID="{9B61DD93-B336-41FC-AFF0-5DB097CAA174}" presName="compNode" presStyleCnt="0"/>
      <dgm:spPr/>
    </dgm:pt>
    <dgm:pt modelId="{90BF5ED8-82B6-4A11-BBDC-983AEEC21622}" type="pres">
      <dgm:prSet presAssocID="{9B61DD93-B336-41FC-AFF0-5DB097CAA174}" presName="iconBgRect" presStyleLbl="bgShp" presStyleIdx="5" presStyleCnt="7"/>
      <dgm:spPr/>
    </dgm:pt>
    <dgm:pt modelId="{CF700057-2D4E-42EA-9EDB-B7CB4000074F}" type="pres">
      <dgm:prSet presAssocID="{9B61DD93-B336-41FC-AFF0-5DB097CAA17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C1D1F24-39A0-4C25-BCA9-7A9F423ADAE8}" type="pres">
      <dgm:prSet presAssocID="{9B61DD93-B336-41FC-AFF0-5DB097CAA174}" presName="spaceRect" presStyleCnt="0"/>
      <dgm:spPr/>
    </dgm:pt>
    <dgm:pt modelId="{A28E648C-B25D-4280-95DB-29C4F0750509}" type="pres">
      <dgm:prSet presAssocID="{9B61DD93-B336-41FC-AFF0-5DB097CAA174}" presName="textRect" presStyleLbl="revTx" presStyleIdx="5" presStyleCnt="7">
        <dgm:presLayoutVars>
          <dgm:chMax val="1"/>
          <dgm:chPref val="1"/>
        </dgm:presLayoutVars>
      </dgm:prSet>
      <dgm:spPr/>
    </dgm:pt>
    <dgm:pt modelId="{82190E29-0F38-4296-8FD6-67E6DB3E8AAC}" type="pres">
      <dgm:prSet presAssocID="{E65591CE-5A6A-4D05-9156-EDA7A3687A46}" presName="sibTrans" presStyleLbl="sibTrans2D1" presStyleIdx="0" presStyleCnt="0"/>
      <dgm:spPr/>
    </dgm:pt>
    <dgm:pt modelId="{84F077E0-B45F-4180-AFAA-FBB5DCBEF7D8}" type="pres">
      <dgm:prSet presAssocID="{BB5CAA9D-9485-470D-BC94-D8F141632572}" presName="compNode" presStyleCnt="0"/>
      <dgm:spPr/>
    </dgm:pt>
    <dgm:pt modelId="{D8B2B7E9-63D5-4DDE-ACC5-64113DFCEF05}" type="pres">
      <dgm:prSet presAssocID="{BB5CAA9D-9485-470D-BC94-D8F141632572}" presName="iconBgRect" presStyleLbl="bgShp" presStyleIdx="6" presStyleCnt="7"/>
      <dgm:spPr/>
    </dgm:pt>
    <dgm:pt modelId="{D06E0C41-08AC-4735-BC18-266C6246FA1C}" type="pres">
      <dgm:prSet presAssocID="{BB5CAA9D-9485-470D-BC94-D8F14163257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D7BDF19A-1220-4407-91CC-7067B198449E}" type="pres">
      <dgm:prSet presAssocID="{BB5CAA9D-9485-470D-BC94-D8F141632572}" presName="spaceRect" presStyleCnt="0"/>
      <dgm:spPr/>
    </dgm:pt>
    <dgm:pt modelId="{DF0B1C7B-6450-4DD3-B73C-48AAA6650F40}" type="pres">
      <dgm:prSet presAssocID="{BB5CAA9D-9485-470D-BC94-D8F141632572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A00B606-D03B-46F6-B89D-1C4F4813D61F}" srcId="{8D6DD44E-5F5D-4F8E-A522-41B261599D33}" destId="{72E04BDF-0781-4D29-B6B9-986B4FD9D8DC}" srcOrd="0" destOrd="0" parTransId="{2352DE04-1EA2-46B8-A33A-884FB74D82A0}" sibTransId="{7F336AC5-34A8-4747-BCBC-41695887689A}"/>
    <dgm:cxn modelId="{701BAD07-3773-4F83-8D21-40592A7F98DA}" type="presOf" srcId="{5FED257C-E615-44C4-8978-C890DE8538F1}" destId="{41864FB0-2E4D-415C-9770-27F4E1651E04}" srcOrd="0" destOrd="0" presId="urn:microsoft.com/office/officeart/2018/2/layout/IconCircleList"/>
    <dgm:cxn modelId="{8CBBF107-C2D0-4FC0-8395-CBBB33C04F76}" type="presOf" srcId="{2896081F-16F4-45F4-9941-A616E371A1E3}" destId="{4C4C2CFE-9267-4308-A223-A111F9DCBF96}" srcOrd="0" destOrd="0" presId="urn:microsoft.com/office/officeart/2018/2/layout/IconCircleList"/>
    <dgm:cxn modelId="{B6A05110-6BA0-44A0-87E8-80D4FF1331BE}" srcId="{8D6DD44E-5F5D-4F8E-A522-41B261599D33}" destId="{9B61DD93-B336-41FC-AFF0-5DB097CAA174}" srcOrd="5" destOrd="0" parTransId="{E1B82B50-7F55-449D-92CF-8926F2500D86}" sibTransId="{E65591CE-5A6A-4D05-9156-EDA7A3687A46}"/>
    <dgm:cxn modelId="{87DD7F1C-51A8-4394-94EC-306C29C92680}" type="presOf" srcId="{E65591CE-5A6A-4D05-9156-EDA7A3687A46}" destId="{82190E29-0F38-4296-8FD6-67E6DB3E8AAC}" srcOrd="0" destOrd="0" presId="urn:microsoft.com/office/officeart/2018/2/layout/IconCircleList"/>
    <dgm:cxn modelId="{17542326-3EC3-42FF-8397-2D56B8383232}" type="presOf" srcId="{8560C667-6A3E-4735-A9C6-26AA04581A92}" destId="{F865D57A-9267-4A7C-BDDB-E361EE03B81B}" srcOrd="0" destOrd="0" presId="urn:microsoft.com/office/officeart/2018/2/layout/IconCircleList"/>
    <dgm:cxn modelId="{992E6F37-8292-405D-AFDB-84F65FA349F9}" type="presOf" srcId="{72E04BDF-0781-4D29-B6B9-986B4FD9D8DC}" destId="{0AA4B7DD-D20C-43E5-AE03-B34C0E62008A}" srcOrd="0" destOrd="0" presId="urn:microsoft.com/office/officeart/2018/2/layout/IconCircleList"/>
    <dgm:cxn modelId="{625D3C38-30E4-4111-86DF-E8E59D9EA3AC}" type="presOf" srcId="{8D6DD44E-5F5D-4F8E-A522-41B261599D33}" destId="{50B07BB0-BC58-4B25-91DE-6A07AC6A3AFA}" srcOrd="0" destOrd="0" presId="urn:microsoft.com/office/officeart/2018/2/layout/IconCircleList"/>
    <dgm:cxn modelId="{7D4A4C3E-DC27-4E7E-A367-19561F94A67B}" srcId="{8D6DD44E-5F5D-4F8E-A522-41B261599D33}" destId="{2D5DA28C-1AF6-4068-AA95-831AF58CD305}" srcOrd="4" destOrd="0" parTransId="{655266A1-6DCA-49FC-8062-A28E4B4B37E3}" sibTransId="{2896081F-16F4-45F4-9941-A616E371A1E3}"/>
    <dgm:cxn modelId="{D11BB04C-5002-4AED-9483-934C09D92F4A}" type="presOf" srcId="{BB5CAA9D-9485-470D-BC94-D8F141632572}" destId="{DF0B1C7B-6450-4DD3-B73C-48AAA6650F40}" srcOrd="0" destOrd="0" presId="urn:microsoft.com/office/officeart/2018/2/layout/IconCircleList"/>
    <dgm:cxn modelId="{C7A41582-CAB9-478F-B01A-B074FA422130}" type="presOf" srcId="{31960A66-156D-4B4B-84A7-64CFE9A6CFAF}" destId="{57504B91-8C27-44CB-9AB6-DDE283FC6C73}" srcOrd="0" destOrd="0" presId="urn:microsoft.com/office/officeart/2018/2/layout/IconCircleList"/>
    <dgm:cxn modelId="{DF4C4983-1913-429E-B8B8-93546B1ADD17}" type="presOf" srcId="{7F336AC5-34A8-4747-BCBC-41695887689A}" destId="{8DC94701-775E-45EC-8236-697026F8EF9C}" srcOrd="0" destOrd="0" presId="urn:microsoft.com/office/officeart/2018/2/layout/IconCircleList"/>
    <dgm:cxn modelId="{CA1F8196-C13F-4C71-A748-D10926EACAAF}" srcId="{8D6DD44E-5F5D-4F8E-A522-41B261599D33}" destId="{BB5CAA9D-9485-470D-BC94-D8F141632572}" srcOrd="6" destOrd="0" parTransId="{C49330E3-40BF-4660-84DD-BCBF2065CCE8}" sibTransId="{DA8277B6-B1A1-4615-8093-2543549646F7}"/>
    <dgm:cxn modelId="{CBB609B2-C013-4822-82D0-060E2DBCA10B}" srcId="{8D6DD44E-5F5D-4F8E-A522-41B261599D33}" destId="{71EEDD5D-E3A1-4CFB-8385-51CD9BB58BB0}" srcOrd="2" destOrd="0" parTransId="{A8760AF7-C443-4E36-9478-648903583287}" sibTransId="{05283197-74E9-4470-BAE2-AE699E6910B5}"/>
    <dgm:cxn modelId="{B159D2B9-881C-434C-8710-D4B21CF5F6D5}" type="presOf" srcId="{2D5DA28C-1AF6-4068-AA95-831AF58CD305}" destId="{6B812A76-47B7-4EFB-9603-18CA373E9871}" srcOrd="0" destOrd="0" presId="urn:microsoft.com/office/officeart/2018/2/layout/IconCircleList"/>
    <dgm:cxn modelId="{1054EABD-CAD8-4706-A520-9317EBB15380}" srcId="{8D6DD44E-5F5D-4F8E-A522-41B261599D33}" destId="{31960A66-156D-4B4B-84A7-64CFE9A6CFAF}" srcOrd="1" destOrd="0" parTransId="{93F60FAD-A6FD-4A19-9FB9-DCC199D719F7}" sibTransId="{5FED257C-E615-44C4-8978-C890DE8538F1}"/>
    <dgm:cxn modelId="{54DD09C1-1181-4374-BFA0-97047A33ACA5}" srcId="{8D6DD44E-5F5D-4F8E-A522-41B261599D33}" destId="{8560C667-6A3E-4735-A9C6-26AA04581A92}" srcOrd="3" destOrd="0" parTransId="{F5B4A1B1-C0F7-4299-A6A4-BFFED3E5CD67}" sibTransId="{01B40E9F-A900-438B-B825-79199B326781}"/>
    <dgm:cxn modelId="{F2E7ABD9-0AEB-409F-B9C2-0DE18D7C9847}" type="presOf" srcId="{71EEDD5D-E3A1-4CFB-8385-51CD9BB58BB0}" destId="{E514F7A8-0595-49C2-A940-25A9A93CA2C5}" srcOrd="0" destOrd="0" presId="urn:microsoft.com/office/officeart/2018/2/layout/IconCircleList"/>
    <dgm:cxn modelId="{884561DA-B89C-40EA-86CD-297116B765AB}" type="presOf" srcId="{01B40E9F-A900-438B-B825-79199B326781}" destId="{1BA01E3B-8EDC-4297-A80C-7DA1B9872730}" srcOrd="0" destOrd="0" presId="urn:microsoft.com/office/officeart/2018/2/layout/IconCircleList"/>
    <dgm:cxn modelId="{5138E4DB-3634-4389-98CB-46F29B9AE44B}" type="presOf" srcId="{05283197-74E9-4470-BAE2-AE699E6910B5}" destId="{728ED2AA-3668-4BD7-8210-C763CF7AC39B}" srcOrd="0" destOrd="0" presId="urn:microsoft.com/office/officeart/2018/2/layout/IconCircleList"/>
    <dgm:cxn modelId="{CD8543F5-ABAC-4F5E-8D29-A4E0A99D47C3}" type="presOf" srcId="{9B61DD93-B336-41FC-AFF0-5DB097CAA174}" destId="{A28E648C-B25D-4280-95DB-29C4F0750509}" srcOrd="0" destOrd="0" presId="urn:microsoft.com/office/officeart/2018/2/layout/IconCircleList"/>
    <dgm:cxn modelId="{089B4042-324D-4556-99B5-95256EFEB60C}" type="presParOf" srcId="{50B07BB0-BC58-4B25-91DE-6A07AC6A3AFA}" destId="{7EBEAD3F-57E2-44E8-BE9B-71B78B54E0FB}" srcOrd="0" destOrd="0" presId="urn:microsoft.com/office/officeart/2018/2/layout/IconCircleList"/>
    <dgm:cxn modelId="{FB5398A7-73B0-4629-B32A-7505CA277FF8}" type="presParOf" srcId="{7EBEAD3F-57E2-44E8-BE9B-71B78B54E0FB}" destId="{29D27525-7408-4DE0-9502-70293052E0A9}" srcOrd="0" destOrd="0" presId="urn:microsoft.com/office/officeart/2018/2/layout/IconCircleList"/>
    <dgm:cxn modelId="{9EF108C0-78FA-4470-8548-17FB32E8DB4F}" type="presParOf" srcId="{29D27525-7408-4DE0-9502-70293052E0A9}" destId="{F0A1B7EC-15C5-47F3-B439-8DBE46126302}" srcOrd="0" destOrd="0" presId="urn:microsoft.com/office/officeart/2018/2/layout/IconCircleList"/>
    <dgm:cxn modelId="{0CDE7808-8CDB-4358-8780-06FCD14591D0}" type="presParOf" srcId="{29D27525-7408-4DE0-9502-70293052E0A9}" destId="{623B1AEF-1426-4C59-B2AD-227D7C0CF1B0}" srcOrd="1" destOrd="0" presId="urn:microsoft.com/office/officeart/2018/2/layout/IconCircleList"/>
    <dgm:cxn modelId="{D92191C3-6638-4E42-9DD1-8185938A9A6B}" type="presParOf" srcId="{29D27525-7408-4DE0-9502-70293052E0A9}" destId="{B551E945-6361-42C4-B4B9-EC75C2663EF6}" srcOrd="2" destOrd="0" presId="urn:microsoft.com/office/officeart/2018/2/layout/IconCircleList"/>
    <dgm:cxn modelId="{D40BDE1F-715A-4BBA-84C5-D3C1CFBCAE64}" type="presParOf" srcId="{29D27525-7408-4DE0-9502-70293052E0A9}" destId="{0AA4B7DD-D20C-43E5-AE03-B34C0E62008A}" srcOrd="3" destOrd="0" presId="urn:microsoft.com/office/officeart/2018/2/layout/IconCircleList"/>
    <dgm:cxn modelId="{AE280F4D-4BBC-4ECB-944B-C634A74D2F7D}" type="presParOf" srcId="{7EBEAD3F-57E2-44E8-BE9B-71B78B54E0FB}" destId="{8DC94701-775E-45EC-8236-697026F8EF9C}" srcOrd="1" destOrd="0" presId="urn:microsoft.com/office/officeart/2018/2/layout/IconCircleList"/>
    <dgm:cxn modelId="{6D2C2EB4-9CAC-40ED-BD87-8FCD3B7B49F7}" type="presParOf" srcId="{7EBEAD3F-57E2-44E8-BE9B-71B78B54E0FB}" destId="{CEABD12A-6116-41B2-8FF8-4544B2938025}" srcOrd="2" destOrd="0" presId="urn:microsoft.com/office/officeart/2018/2/layout/IconCircleList"/>
    <dgm:cxn modelId="{205FF3C8-DBF5-4E43-95B1-A5288E2C5AA4}" type="presParOf" srcId="{CEABD12A-6116-41B2-8FF8-4544B2938025}" destId="{EB089043-F3CB-436E-BC2A-CA0F64BBA5D5}" srcOrd="0" destOrd="0" presId="urn:microsoft.com/office/officeart/2018/2/layout/IconCircleList"/>
    <dgm:cxn modelId="{79C49A08-4D69-46E6-9983-2AFC29447805}" type="presParOf" srcId="{CEABD12A-6116-41B2-8FF8-4544B2938025}" destId="{CC0EE409-C837-4204-B375-D890A522B6E4}" srcOrd="1" destOrd="0" presId="urn:microsoft.com/office/officeart/2018/2/layout/IconCircleList"/>
    <dgm:cxn modelId="{3976DF0C-AE0A-4EFA-AA89-08DDA397ED4B}" type="presParOf" srcId="{CEABD12A-6116-41B2-8FF8-4544B2938025}" destId="{F5829399-ED3F-495F-823E-5DFDAED1F323}" srcOrd="2" destOrd="0" presId="urn:microsoft.com/office/officeart/2018/2/layout/IconCircleList"/>
    <dgm:cxn modelId="{3799E59B-AE9A-42D8-8F60-2E924698ADD8}" type="presParOf" srcId="{CEABD12A-6116-41B2-8FF8-4544B2938025}" destId="{57504B91-8C27-44CB-9AB6-DDE283FC6C73}" srcOrd="3" destOrd="0" presId="urn:microsoft.com/office/officeart/2018/2/layout/IconCircleList"/>
    <dgm:cxn modelId="{14586B8E-8811-4686-83A8-97C57705FC08}" type="presParOf" srcId="{7EBEAD3F-57E2-44E8-BE9B-71B78B54E0FB}" destId="{41864FB0-2E4D-415C-9770-27F4E1651E04}" srcOrd="3" destOrd="0" presId="urn:microsoft.com/office/officeart/2018/2/layout/IconCircleList"/>
    <dgm:cxn modelId="{5991F900-81FA-40A5-912A-892E55EA0C07}" type="presParOf" srcId="{7EBEAD3F-57E2-44E8-BE9B-71B78B54E0FB}" destId="{DE999C32-2BF4-4303-B66C-A9C3A7EC8AE0}" srcOrd="4" destOrd="0" presId="urn:microsoft.com/office/officeart/2018/2/layout/IconCircleList"/>
    <dgm:cxn modelId="{BDFC5137-9E00-479D-9DEB-6DC43FA2B2BE}" type="presParOf" srcId="{DE999C32-2BF4-4303-B66C-A9C3A7EC8AE0}" destId="{8284DF28-0308-4AB7-AEF7-AD886C2F92C0}" srcOrd="0" destOrd="0" presId="urn:microsoft.com/office/officeart/2018/2/layout/IconCircleList"/>
    <dgm:cxn modelId="{202B1777-6A88-4C6A-8282-328BDFBA76C2}" type="presParOf" srcId="{DE999C32-2BF4-4303-B66C-A9C3A7EC8AE0}" destId="{5F7B7440-82D6-4C06-93A2-51C03AF45462}" srcOrd="1" destOrd="0" presId="urn:microsoft.com/office/officeart/2018/2/layout/IconCircleList"/>
    <dgm:cxn modelId="{EE7C6814-B6C5-45DC-B4F9-6202503B9FEE}" type="presParOf" srcId="{DE999C32-2BF4-4303-B66C-A9C3A7EC8AE0}" destId="{79170EAD-1182-4F3F-8A74-88D40B1BA9AC}" srcOrd="2" destOrd="0" presId="urn:microsoft.com/office/officeart/2018/2/layout/IconCircleList"/>
    <dgm:cxn modelId="{86E0E7B7-8336-4572-A6C0-17047F317696}" type="presParOf" srcId="{DE999C32-2BF4-4303-B66C-A9C3A7EC8AE0}" destId="{E514F7A8-0595-49C2-A940-25A9A93CA2C5}" srcOrd="3" destOrd="0" presId="urn:microsoft.com/office/officeart/2018/2/layout/IconCircleList"/>
    <dgm:cxn modelId="{A2E07AEB-F81C-4A9A-95CD-99D66DB0E308}" type="presParOf" srcId="{7EBEAD3F-57E2-44E8-BE9B-71B78B54E0FB}" destId="{728ED2AA-3668-4BD7-8210-C763CF7AC39B}" srcOrd="5" destOrd="0" presId="urn:microsoft.com/office/officeart/2018/2/layout/IconCircleList"/>
    <dgm:cxn modelId="{2437ABD7-0B8D-44CE-9AED-8C7EDBBAD39E}" type="presParOf" srcId="{7EBEAD3F-57E2-44E8-BE9B-71B78B54E0FB}" destId="{B70C7029-5B5E-4DC9-A2C5-30E7B968A92C}" srcOrd="6" destOrd="0" presId="urn:microsoft.com/office/officeart/2018/2/layout/IconCircleList"/>
    <dgm:cxn modelId="{92462B15-C945-403F-A3A1-2A2BA053F0FE}" type="presParOf" srcId="{B70C7029-5B5E-4DC9-A2C5-30E7B968A92C}" destId="{4A5EBBC2-94CD-4B56-A9CA-FA22CE2E0324}" srcOrd="0" destOrd="0" presId="urn:microsoft.com/office/officeart/2018/2/layout/IconCircleList"/>
    <dgm:cxn modelId="{6A073CDD-0D6C-42F9-9212-FD8AF4CF575D}" type="presParOf" srcId="{B70C7029-5B5E-4DC9-A2C5-30E7B968A92C}" destId="{E6D4E85A-E58D-4F47-91DE-AADC58F29795}" srcOrd="1" destOrd="0" presId="urn:microsoft.com/office/officeart/2018/2/layout/IconCircleList"/>
    <dgm:cxn modelId="{9FFB7E68-4E26-4568-987A-F1A05CB1F8E4}" type="presParOf" srcId="{B70C7029-5B5E-4DC9-A2C5-30E7B968A92C}" destId="{120A8A54-EA99-4F1C-BBC3-261B410DF0B9}" srcOrd="2" destOrd="0" presId="urn:microsoft.com/office/officeart/2018/2/layout/IconCircleList"/>
    <dgm:cxn modelId="{ADFBF096-2C2B-47EF-912F-77BEAFCAD2F4}" type="presParOf" srcId="{B70C7029-5B5E-4DC9-A2C5-30E7B968A92C}" destId="{F865D57A-9267-4A7C-BDDB-E361EE03B81B}" srcOrd="3" destOrd="0" presId="urn:microsoft.com/office/officeart/2018/2/layout/IconCircleList"/>
    <dgm:cxn modelId="{7B07969A-0FFB-4306-885C-B4CEBCAFBAF5}" type="presParOf" srcId="{7EBEAD3F-57E2-44E8-BE9B-71B78B54E0FB}" destId="{1BA01E3B-8EDC-4297-A80C-7DA1B9872730}" srcOrd="7" destOrd="0" presId="urn:microsoft.com/office/officeart/2018/2/layout/IconCircleList"/>
    <dgm:cxn modelId="{17F13754-811E-44D3-A787-E0561E4FA552}" type="presParOf" srcId="{7EBEAD3F-57E2-44E8-BE9B-71B78B54E0FB}" destId="{24ADC022-6D17-4485-A7BF-FD94AAF931DC}" srcOrd="8" destOrd="0" presId="urn:microsoft.com/office/officeart/2018/2/layout/IconCircleList"/>
    <dgm:cxn modelId="{1E69EB24-08CF-498D-AED4-965CCFE61BBD}" type="presParOf" srcId="{24ADC022-6D17-4485-A7BF-FD94AAF931DC}" destId="{5EBF5D1A-FBA7-4FD6-B3B2-A2037D334D60}" srcOrd="0" destOrd="0" presId="urn:microsoft.com/office/officeart/2018/2/layout/IconCircleList"/>
    <dgm:cxn modelId="{6AFD590C-A65E-4AD4-B1C1-8F86FF0A6C26}" type="presParOf" srcId="{24ADC022-6D17-4485-A7BF-FD94AAF931DC}" destId="{F9B05A9F-79B3-4D9C-AB39-C2DC8CA0465A}" srcOrd="1" destOrd="0" presId="urn:microsoft.com/office/officeart/2018/2/layout/IconCircleList"/>
    <dgm:cxn modelId="{A2A6C2EA-5AFB-4037-BA52-75E1EAB35FFD}" type="presParOf" srcId="{24ADC022-6D17-4485-A7BF-FD94AAF931DC}" destId="{55A6717B-977E-4D15-9109-9AEB1AA5AB4F}" srcOrd="2" destOrd="0" presId="urn:microsoft.com/office/officeart/2018/2/layout/IconCircleList"/>
    <dgm:cxn modelId="{69856CB0-C3B5-48E8-865F-DE31548BFB24}" type="presParOf" srcId="{24ADC022-6D17-4485-A7BF-FD94AAF931DC}" destId="{6B812A76-47B7-4EFB-9603-18CA373E9871}" srcOrd="3" destOrd="0" presId="urn:microsoft.com/office/officeart/2018/2/layout/IconCircleList"/>
    <dgm:cxn modelId="{3A374FDA-0CCC-4536-A968-549403A573F2}" type="presParOf" srcId="{7EBEAD3F-57E2-44E8-BE9B-71B78B54E0FB}" destId="{4C4C2CFE-9267-4308-A223-A111F9DCBF96}" srcOrd="9" destOrd="0" presId="urn:microsoft.com/office/officeart/2018/2/layout/IconCircleList"/>
    <dgm:cxn modelId="{7889CCEB-08ED-4558-89C9-66164D4D93D8}" type="presParOf" srcId="{7EBEAD3F-57E2-44E8-BE9B-71B78B54E0FB}" destId="{3502FD87-D0EF-4E52-BB79-B13F0DC3EEE5}" srcOrd="10" destOrd="0" presId="urn:microsoft.com/office/officeart/2018/2/layout/IconCircleList"/>
    <dgm:cxn modelId="{AA9202B0-54FD-41FB-ACC0-FC8F1B7A00F4}" type="presParOf" srcId="{3502FD87-D0EF-4E52-BB79-B13F0DC3EEE5}" destId="{90BF5ED8-82B6-4A11-BBDC-983AEEC21622}" srcOrd="0" destOrd="0" presId="urn:microsoft.com/office/officeart/2018/2/layout/IconCircleList"/>
    <dgm:cxn modelId="{D282659D-56DF-41B6-8B37-F97E4FF8BF34}" type="presParOf" srcId="{3502FD87-D0EF-4E52-BB79-B13F0DC3EEE5}" destId="{CF700057-2D4E-42EA-9EDB-B7CB4000074F}" srcOrd="1" destOrd="0" presId="urn:microsoft.com/office/officeart/2018/2/layout/IconCircleList"/>
    <dgm:cxn modelId="{DE1DF20D-BC21-4325-A281-AED1DFDBBAAF}" type="presParOf" srcId="{3502FD87-D0EF-4E52-BB79-B13F0DC3EEE5}" destId="{8C1D1F24-39A0-4C25-BCA9-7A9F423ADAE8}" srcOrd="2" destOrd="0" presId="urn:microsoft.com/office/officeart/2018/2/layout/IconCircleList"/>
    <dgm:cxn modelId="{999B971F-E109-4B14-8C1A-CA22A88B0E81}" type="presParOf" srcId="{3502FD87-D0EF-4E52-BB79-B13F0DC3EEE5}" destId="{A28E648C-B25D-4280-95DB-29C4F0750509}" srcOrd="3" destOrd="0" presId="urn:microsoft.com/office/officeart/2018/2/layout/IconCircleList"/>
    <dgm:cxn modelId="{DFF89139-283D-40AD-AE78-870DA7C5768D}" type="presParOf" srcId="{7EBEAD3F-57E2-44E8-BE9B-71B78B54E0FB}" destId="{82190E29-0F38-4296-8FD6-67E6DB3E8AAC}" srcOrd="11" destOrd="0" presId="urn:microsoft.com/office/officeart/2018/2/layout/IconCircleList"/>
    <dgm:cxn modelId="{86A620C7-F63F-4D03-AF39-E5A94C193712}" type="presParOf" srcId="{7EBEAD3F-57E2-44E8-BE9B-71B78B54E0FB}" destId="{84F077E0-B45F-4180-AFAA-FBB5DCBEF7D8}" srcOrd="12" destOrd="0" presId="urn:microsoft.com/office/officeart/2018/2/layout/IconCircleList"/>
    <dgm:cxn modelId="{23885B8D-2EC0-4C1B-97DC-0BB366167350}" type="presParOf" srcId="{84F077E0-B45F-4180-AFAA-FBB5DCBEF7D8}" destId="{D8B2B7E9-63D5-4DDE-ACC5-64113DFCEF05}" srcOrd="0" destOrd="0" presId="urn:microsoft.com/office/officeart/2018/2/layout/IconCircleList"/>
    <dgm:cxn modelId="{C7B162D7-B357-45CE-B71A-94B6CC3ACAEF}" type="presParOf" srcId="{84F077E0-B45F-4180-AFAA-FBB5DCBEF7D8}" destId="{D06E0C41-08AC-4735-BC18-266C6246FA1C}" srcOrd="1" destOrd="0" presId="urn:microsoft.com/office/officeart/2018/2/layout/IconCircleList"/>
    <dgm:cxn modelId="{449A3D9C-FE43-4D20-B37F-C7711ECA32FC}" type="presParOf" srcId="{84F077E0-B45F-4180-AFAA-FBB5DCBEF7D8}" destId="{D7BDF19A-1220-4407-91CC-7067B198449E}" srcOrd="2" destOrd="0" presId="urn:microsoft.com/office/officeart/2018/2/layout/IconCircleList"/>
    <dgm:cxn modelId="{9C5F05F4-258A-4664-A8C2-288533A8D2C3}" type="presParOf" srcId="{84F077E0-B45F-4180-AFAA-FBB5DCBEF7D8}" destId="{DF0B1C7B-6450-4DD3-B73C-48AAA6650F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9CF7B-0157-4251-ADC5-CE6A63F5E41D}">
      <dsp:nvSpPr>
        <dsp:cNvPr id="0" name=""/>
        <dsp:cNvSpPr/>
      </dsp:nvSpPr>
      <dsp:spPr>
        <a:xfrm>
          <a:off x="750" y="1955084"/>
          <a:ext cx="2733360" cy="136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Thomas </a:t>
          </a:r>
          <a:r>
            <a:rPr lang="en-US" sz="4400" kern="1200" dirty="0">
              <a:latin typeface="Gill Sans MT" panose="020B0502020104020203"/>
            </a:rPr>
            <a:t>Anter</a:t>
          </a:r>
          <a:endParaRPr lang="en-US" sz="4400" kern="1200" dirty="0"/>
        </a:p>
      </dsp:txBody>
      <dsp:txXfrm>
        <a:off x="40779" y="1995113"/>
        <a:ext cx="2653302" cy="1286622"/>
      </dsp:txXfrm>
    </dsp:sp>
    <dsp:sp modelId="{00D5C145-D740-4E4F-93B2-F69206BB4791}">
      <dsp:nvSpPr>
        <dsp:cNvPr id="0" name=""/>
        <dsp:cNvSpPr/>
      </dsp:nvSpPr>
      <dsp:spPr>
        <a:xfrm>
          <a:off x="3417451" y="1955084"/>
          <a:ext cx="2733360" cy="1366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Jahnu</a:t>
          </a:r>
          <a:r>
            <a:rPr lang="en-US" sz="4400" kern="1200" dirty="0"/>
            <a:t> Best</a:t>
          </a:r>
        </a:p>
      </dsp:txBody>
      <dsp:txXfrm>
        <a:off x="3457480" y="1995113"/>
        <a:ext cx="2653302" cy="1286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AB93F-1947-433C-BE49-0EC5CFAF5A27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BEEF2-063D-4898-B8B6-3140DE634C39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392D2-5025-4F45-A721-58A4EE25E362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Overview</a:t>
          </a:r>
        </a:p>
      </dsp:txBody>
      <dsp:txXfrm>
        <a:off x="1740935" y="644"/>
        <a:ext cx="4410627" cy="1507303"/>
      </dsp:txXfrm>
    </dsp:sp>
    <dsp:sp modelId="{CDF8524B-1D70-4EC4-A34D-A4A0855E7003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9F233-BD81-42F6-8AEC-B2221ACEA439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D4402-7E27-47BF-AC5A-918AF49DBBE1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Features</a:t>
          </a:r>
        </a:p>
      </dsp:txBody>
      <dsp:txXfrm>
        <a:off x="1740935" y="1884773"/>
        <a:ext cx="4410627" cy="1507303"/>
      </dsp:txXfrm>
    </dsp:sp>
    <dsp:sp modelId="{18570DEA-BFA2-4018-9B5A-87A025C334D0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0B6AE-6F06-48BE-8FBF-6861167A9FBA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7A204-8551-4587-BC27-76B70189D596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Technological Requirements </a:t>
          </a:r>
        </a:p>
      </dsp:txBody>
      <dsp:txXfrm>
        <a:off x="1740935" y="3768902"/>
        <a:ext cx="4410627" cy="1507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0B9D1-92AB-4177-B32F-4410E0D93EDB}">
      <dsp:nvSpPr>
        <dsp:cNvPr id="0" name=""/>
        <dsp:cNvSpPr/>
      </dsp:nvSpPr>
      <dsp:spPr>
        <a:xfrm>
          <a:off x="1281814" y="332237"/>
          <a:ext cx="993581" cy="9935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CEBCB-A596-4B23-B100-846B5CB92573}">
      <dsp:nvSpPr>
        <dsp:cNvPr id="0" name=""/>
        <dsp:cNvSpPr/>
      </dsp:nvSpPr>
      <dsp:spPr>
        <a:xfrm>
          <a:off x="674626" y="1642430"/>
          <a:ext cx="22079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ill Sans MT" panose="020B0502020104020203"/>
            </a:rPr>
            <a:t>Create Social</a:t>
          </a:r>
          <a:r>
            <a:rPr lang="en-US" sz="1600" kern="1200"/>
            <a:t> media platform for university students</a:t>
          </a:r>
        </a:p>
      </dsp:txBody>
      <dsp:txXfrm>
        <a:off x="674626" y="1642430"/>
        <a:ext cx="2207959" cy="720000"/>
      </dsp:txXfrm>
    </dsp:sp>
    <dsp:sp modelId="{6756090B-D424-4809-B688-6BB8F5E0270F}">
      <dsp:nvSpPr>
        <dsp:cNvPr id="0" name=""/>
        <dsp:cNvSpPr/>
      </dsp:nvSpPr>
      <dsp:spPr>
        <a:xfrm>
          <a:off x="3876166" y="332237"/>
          <a:ext cx="993581" cy="9935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D5ADC-C369-45F0-A8DF-2FD2141DC836}">
      <dsp:nvSpPr>
        <dsp:cNvPr id="0" name=""/>
        <dsp:cNvSpPr/>
      </dsp:nvSpPr>
      <dsp:spPr>
        <a:xfrm>
          <a:off x="3268977" y="1642430"/>
          <a:ext cx="22079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ill Sans MT" panose="020B0502020104020203"/>
            </a:rPr>
            <a:t>Promote</a:t>
          </a:r>
          <a:r>
            <a:rPr lang="en-US" sz="1600" kern="1200"/>
            <a:t> collaboration among students</a:t>
          </a:r>
        </a:p>
      </dsp:txBody>
      <dsp:txXfrm>
        <a:off x="3268977" y="1642430"/>
        <a:ext cx="2207959" cy="720000"/>
      </dsp:txXfrm>
    </dsp:sp>
    <dsp:sp modelId="{4478AD64-FF66-40FC-AA49-F34BD85EB376}">
      <dsp:nvSpPr>
        <dsp:cNvPr id="0" name=""/>
        <dsp:cNvSpPr/>
      </dsp:nvSpPr>
      <dsp:spPr>
        <a:xfrm>
          <a:off x="2578990" y="2914419"/>
          <a:ext cx="993581" cy="9935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EC258-4330-47C4-8C41-9E147D5D16EF}">
      <dsp:nvSpPr>
        <dsp:cNvPr id="0" name=""/>
        <dsp:cNvSpPr/>
      </dsp:nvSpPr>
      <dsp:spPr>
        <a:xfrm>
          <a:off x="1971801" y="4224612"/>
          <a:ext cx="22079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ill Sans MT" panose="020B0502020104020203"/>
            </a:rPr>
            <a:t>Help</a:t>
          </a:r>
          <a:r>
            <a:rPr lang="en-US" sz="1600" kern="1200"/>
            <a:t> students study for exams</a:t>
          </a:r>
        </a:p>
      </dsp:txBody>
      <dsp:txXfrm>
        <a:off x="1971801" y="4224612"/>
        <a:ext cx="220795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6E688-0DE6-4933-A064-CB9ACD497F22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50E32-024C-4D97-8C27-DA54CB5BC5D5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CA3C4-8AE9-44C7-AE1B-1F99D43CB8E0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Textbook Resale</a:t>
          </a:r>
        </a:p>
      </dsp:txBody>
      <dsp:txXfrm>
        <a:off x="840112" y="1706"/>
        <a:ext cx="5311450" cy="727370"/>
      </dsp:txXfrm>
    </dsp:sp>
    <dsp:sp modelId="{1B2B4CD7-6059-4262-BD36-7AA71F2CBD61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644B7-0BC9-4CAA-8753-45D1C496A38E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0B4E9-0871-4A53-B36D-F68AFDD06712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Study </a:t>
          </a:r>
          <a:r>
            <a:rPr lang="en-US" sz="1900" kern="1200" dirty="0">
              <a:latin typeface="Gill Sans MT" panose="020B0502020104020203"/>
            </a:rPr>
            <a:t>Forums</a:t>
          </a:r>
          <a:endParaRPr lang="en-US" sz="1900" kern="1200" dirty="0"/>
        </a:p>
      </dsp:txBody>
      <dsp:txXfrm>
        <a:off x="840112" y="910920"/>
        <a:ext cx="5311450" cy="727370"/>
      </dsp:txXfrm>
    </dsp:sp>
    <dsp:sp modelId="{D90838BA-E182-41DA-8D8C-ABE26004F3C0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E442C-852D-4D8C-BAAC-44AA4571CACA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E1EBC-E14B-47EF-9271-938ED4E1FC16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Shared </a:t>
          </a:r>
          <a:r>
            <a:rPr lang="en-US" sz="1900" kern="1200" dirty="0">
              <a:latin typeface="Gill Sans MT" panose="020B0502020104020203"/>
            </a:rPr>
            <a:t>Flash</a:t>
          </a:r>
          <a:r>
            <a:rPr lang="en-US" sz="1900" kern="1200" dirty="0"/>
            <a:t> </a:t>
          </a:r>
          <a:r>
            <a:rPr lang="en-US" sz="1900" kern="1200" dirty="0">
              <a:latin typeface="Gill Sans MT" panose="020B0502020104020203"/>
            </a:rPr>
            <a:t>Cards</a:t>
          </a:r>
          <a:endParaRPr lang="en-US" sz="1900" kern="1200" dirty="0"/>
        </a:p>
      </dsp:txBody>
      <dsp:txXfrm>
        <a:off x="840112" y="1820133"/>
        <a:ext cx="5311450" cy="727370"/>
      </dsp:txXfrm>
    </dsp:sp>
    <dsp:sp modelId="{43B97B68-F791-40CE-9C84-9E38133FACAD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4074A-5E4B-4459-8917-3CD1E4DDD6BC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3888A-825C-428D-8CB3-A1A40F1E4446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Chat </a:t>
          </a:r>
          <a:r>
            <a:rPr lang="en-US" sz="1900" kern="1200" dirty="0">
              <a:latin typeface="Gill Sans MT" panose="020B0502020104020203"/>
            </a:rPr>
            <a:t>Features</a:t>
          </a:r>
          <a:endParaRPr lang="en-US" sz="1900" kern="1200" dirty="0"/>
        </a:p>
      </dsp:txBody>
      <dsp:txXfrm>
        <a:off x="840112" y="2729346"/>
        <a:ext cx="5311450" cy="727370"/>
      </dsp:txXfrm>
    </dsp:sp>
    <dsp:sp modelId="{669F883F-A866-4F65-AD81-8D76A3F5E531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14F64-EB98-4A81-A957-DB92E631B18B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64C3A-4FE7-4565-9D90-3215FFE9D03C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Online </a:t>
          </a:r>
          <a:r>
            <a:rPr lang="en-US" sz="1900" kern="1200" dirty="0">
              <a:latin typeface="Gill Sans MT" panose="020B0502020104020203"/>
            </a:rPr>
            <a:t>Tutoring</a:t>
          </a:r>
        </a:p>
      </dsp:txBody>
      <dsp:txXfrm>
        <a:off x="840112" y="3638559"/>
        <a:ext cx="5311450" cy="727370"/>
      </dsp:txXfrm>
    </dsp:sp>
    <dsp:sp modelId="{22A6934E-0093-4AD5-A0CD-8710FBF79DCC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F1FE3-21CB-429D-AB00-B58A53E54A94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0BF16-648B-4E7E-A144-945E889BA1EC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Team </a:t>
          </a:r>
          <a:r>
            <a:rPr lang="en-US" sz="1900" kern="1200" dirty="0">
              <a:latin typeface="Gill Sans MT" panose="020B0502020104020203"/>
            </a:rPr>
            <a:t>Collaboration</a:t>
          </a:r>
          <a:endParaRPr lang="en-US" sz="1900" kern="1200" dirty="0"/>
        </a:p>
      </dsp:txBody>
      <dsp:txXfrm>
        <a:off x="840112" y="4547772"/>
        <a:ext cx="5311450" cy="7273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1B7EC-15C5-47F3-B439-8DBE46126302}">
      <dsp:nvSpPr>
        <dsp:cNvPr id="0" name=""/>
        <dsp:cNvSpPr/>
      </dsp:nvSpPr>
      <dsp:spPr>
        <a:xfrm>
          <a:off x="659672" y="13375"/>
          <a:ext cx="639726" cy="6397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B1AEF-1426-4C59-B2AD-227D7C0CF1B0}">
      <dsp:nvSpPr>
        <dsp:cNvPr id="0" name=""/>
        <dsp:cNvSpPr/>
      </dsp:nvSpPr>
      <dsp:spPr>
        <a:xfrm>
          <a:off x="794015" y="147718"/>
          <a:ext cx="371041" cy="3710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4B7DD-D20C-43E5-AE03-B34C0E62008A}">
      <dsp:nvSpPr>
        <dsp:cNvPr id="0" name=""/>
        <dsp:cNvSpPr/>
      </dsp:nvSpPr>
      <dsp:spPr>
        <a:xfrm>
          <a:off x="1436483" y="13375"/>
          <a:ext cx="1507925" cy="639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Kotlin Programming</a:t>
          </a:r>
        </a:p>
      </dsp:txBody>
      <dsp:txXfrm>
        <a:off x="1436483" y="13375"/>
        <a:ext cx="1507925" cy="639726"/>
      </dsp:txXfrm>
    </dsp:sp>
    <dsp:sp modelId="{EB089043-F3CB-436E-BC2A-CA0F64BBA5D5}">
      <dsp:nvSpPr>
        <dsp:cNvPr id="0" name=""/>
        <dsp:cNvSpPr/>
      </dsp:nvSpPr>
      <dsp:spPr>
        <a:xfrm>
          <a:off x="3207153" y="13375"/>
          <a:ext cx="639726" cy="6397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EE409-C837-4204-B375-D890A522B6E4}">
      <dsp:nvSpPr>
        <dsp:cNvPr id="0" name=""/>
        <dsp:cNvSpPr/>
      </dsp:nvSpPr>
      <dsp:spPr>
        <a:xfrm>
          <a:off x="3341496" y="147718"/>
          <a:ext cx="371041" cy="3710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04B91-8C27-44CB-9AB6-DDE283FC6C73}">
      <dsp:nvSpPr>
        <dsp:cNvPr id="0" name=""/>
        <dsp:cNvSpPr/>
      </dsp:nvSpPr>
      <dsp:spPr>
        <a:xfrm>
          <a:off x="3983964" y="13375"/>
          <a:ext cx="1507925" cy="639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MockK Testing</a:t>
          </a:r>
        </a:p>
      </dsp:txBody>
      <dsp:txXfrm>
        <a:off x="3983964" y="13375"/>
        <a:ext cx="1507925" cy="639726"/>
      </dsp:txXfrm>
    </dsp:sp>
    <dsp:sp modelId="{8284DF28-0308-4AB7-AEF7-AD886C2F92C0}">
      <dsp:nvSpPr>
        <dsp:cNvPr id="0" name=""/>
        <dsp:cNvSpPr/>
      </dsp:nvSpPr>
      <dsp:spPr>
        <a:xfrm>
          <a:off x="659672" y="1550166"/>
          <a:ext cx="639726" cy="6397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B7440-82D6-4C06-93A2-51C03AF45462}">
      <dsp:nvSpPr>
        <dsp:cNvPr id="0" name=""/>
        <dsp:cNvSpPr/>
      </dsp:nvSpPr>
      <dsp:spPr>
        <a:xfrm>
          <a:off x="794015" y="1684509"/>
          <a:ext cx="371041" cy="3710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4F7A8-0595-49C2-A940-25A9A93CA2C5}">
      <dsp:nvSpPr>
        <dsp:cNvPr id="0" name=""/>
        <dsp:cNvSpPr/>
      </dsp:nvSpPr>
      <dsp:spPr>
        <a:xfrm>
          <a:off x="1436483" y="1550166"/>
          <a:ext cx="1507925" cy="639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Coroutines </a:t>
          </a:r>
        </a:p>
      </dsp:txBody>
      <dsp:txXfrm>
        <a:off x="1436483" y="1550166"/>
        <a:ext cx="1507925" cy="639726"/>
      </dsp:txXfrm>
    </dsp:sp>
    <dsp:sp modelId="{4A5EBBC2-94CD-4B56-A9CA-FA22CE2E0324}">
      <dsp:nvSpPr>
        <dsp:cNvPr id="0" name=""/>
        <dsp:cNvSpPr/>
      </dsp:nvSpPr>
      <dsp:spPr>
        <a:xfrm>
          <a:off x="3207153" y="1550166"/>
          <a:ext cx="639726" cy="6397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4E85A-E58D-4F47-91DE-AADC58F29795}">
      <dsp:nvSpPr>
        <dsp:cNvPr id="0" name=""/>
        <dsp:cNvSpPr/>
      </dsp:nvSpPr>
      <dsp:spPr>
        <a:xfrm>
          <a:off x="3341496" y="1684509"/>
          <a:ext cx="371041" cy="3710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5D57A-9267-4A7C-BDDB-E361EE03B81B}">
      <dsp:nvSpPr>
        <dsp:cNvPr id="0" name=""/>
        <dsp:cNvSpPr/>
      </dsp:nvSpPr>
      <dsp:spPr>
        <a:xfrm>
          <a:off x="3983964" y="1550166"/>
          <a:ext cx="1507925" cy="639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AWS Server</a:t>
          </a:r>
        </a:p>
      </dsp:txBody>
      <dsp:txXfrm>
        <a:off x="3983964" y="1550166"/>
        <a:ext cx="1507925" cy="639726"/>
      </dsp:txXfrm>
    </dsp:sp>
    <dsp:sp modelId="{5EBF5D1A-FBA7-4FD6-B3B2-A2037D334D60}">
      <dsp:nvSpPr>
        <dsp:cNvPr id="0" name=""/>
        <dsp:cNvSpPr/>
      </dsp:nvSpPr>
      <dsp:spPr>
        <a:xfrm>
          <a:off x="659672" y="3086957"/>
          <a:ext cx="639726" cy="6397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05A9F-79B3-4D9C-AB39-C2DC8CA0465A}">
      <dsp:nvSpPr>
        <dsp:cNvPr id="0" name=""/>
        <dsp:cNvSpPr/>
      </dsp:nvSpPr>
      <dsp:spPr>
        <a:xfrm>
          <a:off x="794015" y="3221299"/>
          <a:ext cx="371041" cy="3710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12A76-47B7-4EFB-9603-18CA373E9871}">
      <dsp:nvSpPr>
        <dsp:cNvPr id="0" name=""/>
        <dsp:cNvSpPr/>
      </dsp:nvSpPr>
      <dsp:spPr>
        <a:xfrm>
          <a:off x="1436483" y="3086957"/>
          <a:ext cx="1507925" cy="639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Jenkins Automation Server</a:t>
          </a:r>
        </a:p>
      </dsp:txBody>
      <dsp:txXfrm>
        <a:off x="1436483" y="3086957"/>
        <a:ext cx="1507925" cy="639726"/>
      </dsp:txXfrm>
    </dsp:sp>
    <dsp:sp modelId="{90BF5ED8-82B6-4A11-BBDC-983AEEC21622}">
      <dsp:nvSpPr>
        <dsp:cNvPr id="0" name=""/>
        <dsp:cNvSpPr/>
      </dsp:nvSpPr>
      <dsp:spPr>
        <a:xfrm>
          <a:off x="3207153" y="3086957"/>
          <a:ext cx="639726" cy="6397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00057-2D4E-42EA-9EDB-B7CB4000074F}">
      <dsp:nvSpPr>
        <dsp:cNvPr id="0" name=""/>
        <dsp:cNvSpPr/>
      </dsp:nvSpPr>
      <dsp:spPr>
        <a:xfrm>
          <a:off x="3341496" y="3221299"/>
          <a:ext cx="371041" cy="3710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E648C-B25D-4280-95DB-29C4F0750509}">
      <dsp:nvSpPr>
        <dsp:cNvPr id="0" name=""/>
        <dsp:cNvSpPr/>
      </dsp:nvSpPr>
      <dsp:spPr>
        <a:xfrm>
          <a:off x="3983964" y="3086957"/>
          <a:ext cx="1507925" cy="639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Gill Sans MT" panose="020B0502020104020203"/>
            </a:rPr>
            <a:t>Model-View-View Model Approach</a:t>
          </a:r>
          <a:r>
            <a:rPr lang="en-US" sz="1400" kern="1200"/>
            <a:t> (MVVM)</a:t>
          </a:r>
        </a:p>
      </dsp:txBody>
      <dsp:txXfrm>
        <a:off x="3983964" y="3086957"/>
        <a:ext cx="1507925" cy="639726"/>
      </dsp:txXfrm>
    </dsp:sp>
    <dsp:sp modelId="{D8B2B7E9-63D5-4DDE-ACC5-64113DFCEF05}">
      <dsp:nvSpPr>
        <dsp:cNvPr id="0" name=""/>
        <dsp:cNvSpPr/>
      </dsp:nvSpPr>
      <dsp:spPr>
        <a:xfrm>
          <a:off x="659672" y="4623747"/>
          <a:ext cx="639726" cy="6397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E0C41-08AC-4735-BC18-266C6246FA1C}">
      <dsp:nvSpPr>
        <dsp:cNvPr id="0" name=""/>
        <dsp:cNvSpPr/>
      </dsp:nvSpPr>
      <dsp:spPr>
        <a:xfrm>
          <a:off x="794015" y="4758090"/>
          <a:ext cx="371041" cy="3710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B1C7B-6450-4DD3-B73C-48AAA6650F40}">
      <dsp:nvSpPr>
        <dsp:cNvPr id="0" name=""/>
        <dsp:cNvSpPr/>
      </dsp:nvSpPr>
      <dsp:spPr>
        <a:xfrm>
          <a:off x="1436483" y="4623747"/>
          <a:ext cx="1507925" cy="639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Agile Software Development</a:t>
          </a:r>
          <a:r>
            <a:rPr lang="en-US" sz="1400" kern="1200">
              <a:latin typeface="Gill Sans MT" panose="020B0502020104020203"/>
            </a:rPr>
            <a:t> </a:t>
          </a:r>
          <a:endParaRPr lang="en-US" sz="1400" kern="1200"/>
        </a:p>
      </dsp:txBody>
      <dsp:txXfrm>
        <a:off x="1436483" y="4623747"/>
        <a:ext cx="1507925" cy="639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5F037-B9CE-4ED2-970F-58CD56725C98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9339-0E1F-4C30-B2E7-E6981491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0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9339-0E1F-4C30-B2E7-E6981491B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4119-F754-44F3-A0D9-72B69070C98B}" type="datetime1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97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36B6-7776-4D27-B8F6-F54163B18BF2}" type="datetime1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0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E497-8BC3-4BA6-BEA1-CF90C166F2BA}" type="datetime1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5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584-7413-4F41-BB8D-E319FDD0D67B}" type="datetime1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AE5-BD83-47D5-BA33-6E41314C7C84}" type="datetime1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1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D537-12CA-4FD3-9F1D-47136FCE8E54}" type="datetime1">
              <a:rPr lang="en-US" smtClean="0"/>
              <a:t>1/22/20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4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E8C-6241-46D0-952C-01AA4E7A5915}" type="datetime1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53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72D-A81F-41A3-BD4A-0112DC340BC4}" type="datetime1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4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2F8-4065-4950-9AD6-2FE6409ABEC3}" type="datetime1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436-FDDF-4164-AF71-3835D3A4AAD2}" type="datetime1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A4006F0-8480-4EF7-930C-3D826EEE7256}" type="datetime1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4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10FCE40-F2E5-4C1F-99F2-E93063DBAED6}" type="datetime1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University Social Media Android App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9794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2800">
                <a:cs typeface="Calibri"/>
              </a:rPr>
              <a:t>Adeel Asghar</a:t>
            </a:r>
          </a:p>
          <a:p>
            <a:pPr>
              <a:spcBef>
                <a:spcPts val="600"/>
              </a:spcBef>
            </a:pPr>
            <a:r>
              <a:rPr lang="en-US" sz="2800">
                <a:cs typeface="Calibri"/>
              </a:rPr>
              <a:t>Hala Ali</a:t>
            </a:r>
          </a:p>
          <a:p>
            <a:pPr>
              <a:spcBef>
                <a:spcPts val="600"/>
              </a:spcBef>
            </a:pPr>
            <a:r>
              <a:rPr lang="en-US" sz="2800">
                <a:cs typeface="Calibri"/>
              </a:rPr>
              <a:t>Palak Patel</a:t>
            </a:r>
          </a:p>
          <a:p>
            <a:pPr>
              <a:spcBef>
                <a:spcPts val="600"/>
              </a:spcBef>
            </a:pPr>
            <a:r>
              <a:rPr lang="en-US" sz="2800">
                <a:cs typeface="Calibri"/>
              </a:rPr>
              <a:t>Tyler Gross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8BC51-3768-421E-B10A-2350D234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3773F2-98FA-4060-BB74-C96AF0220A70}"/>
              </a:ext>
            </a:extLst>
          </p:cNvPr>
          <p:cNvSpPr/>
          <p:nvPr/>
        </p:nvSpPr>
        <p:spPr>
          <a:xfrm>
            <a:off x="-1" y="0"/>
            <a:ext cx="4670323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BA98C-B7CB-484E-AF0D-BDAE0E81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/>
              <a:t>Clients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13AE766-9677-4DE9-B9D7-B78152D2C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649842"/>
              </p:ext>
            </p:extLst>
          </p:nvPr>
        </p:nvGraphicFramePr>
        <p:xfrm>
          <a:off x="5397500" y="790575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BB253-D07D-4AE5-97D6-CBE062FD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7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A68A99-19AA-4547-9628-4E7B09A790BE}"/>
              </a:ext>
            </a:extLst>
          </p:cNvPr>
          <p:cNvSpPr/>
          <p:nvPr/>
        </p:nvSpPr>
        <p:spPr>
          <a:xfrm>
            <a:off x="-1" y="0"/>
            <a:ext cx="469982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4615E-1F4F-4F16-8791-0AB1F49E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FCCED65-6837-4839-99BC-5BEBE20E6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38913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BA5E00-AFB2-4138-9BC9-A865BB9D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8959" y="6332537"/>
            <a:ext cx="365760" cy="365760"/>
          </a:xfrm>
        </p:spPr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F74500-357E-4B28-8E6C-93D3091BD215}"/>
              </a:ext>
            </a:extLst>
          </p:cNvPr>
          <p:cNvSpPr/>
          <p:nvPr/>
        </p:nvSpPr>
        <p:spPr>
          <a:xfrm>
            <a:off x="-1" y="0"/>
            <a:ext cx="469982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B8D0-6D04-4637-BBDD-4E07F565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1531905-111D-4C64-B780-6620F5DA6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49401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6F11F-BE2A-4906-89C4-EEA068F7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E68E26-0F2C-4D40-9B21-02663FA05E79}"/>
              </a:ext>
            </a:extLst>
          </p:cNvPr>
          <p:cNvSpPr/>
          <p:nvPr/>
        </p:nvSpPr>
        <p:spPr>
          <a:xfrm>
            <a:off x="-1" y="0"/>
            <a:ext cx="469982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528DC-5DDA-475D-9B21-DCC8470F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/>
              <a:t>Features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79F47DF-8390-4346-8848-9A6CBE531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125848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5964D2-6DB9-4878-A25A-DDD3A2CF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2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9939EE-A4C2-456E-929D-000FF1E722CC}"/>
              </a:ext>
            </a:extLst>
          </p:cNvPr>
          <p:cNvSpPr/>
          <p:nvPr/>
        </p:nvSpPr>
        <p:spPr>
          <a:xfrm>
            <a:off x="-1" y="0"/>
            <a:ext cx="469982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53038-EC47-4709-82F3-337121C4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/>
              <a:t>Technical requirements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07FB4DB-2DEA-4781-A37C-163328D2F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69358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26EF9-9AE3-4533-9861-BDA2021E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D7F25A-C254-4C50-8D99-730C07F2D12B}"/>
              </a:ext>
            </a:extLst>
          </p:cNvPr>
          <p:cNvSpPr/>
          <p:nvPr/>
        </p:nvSpPr>
        <p:spPr>
          <a:xfrm>
            <a:off x="-1" y="0"/>
            <a:ext cx="469982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C6F2-6EFB-46EE-967F-3E513659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207AB-026B-4B80-9E84-B87901F01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/>
          <a:stretch/>
        </p:blipFill>
        <p:spPr>
          <a:xfrm>
            <a:off x="6083965" y="640080"/>
            <a:ext cx="4678365" cy="526313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D3EF9-1F71-4043-AD20-416D4A9B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173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85</Words>
  <Application>Microsoft Macintosh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University Social Media Android App</vt:lpstr>
      <vt:lpstr>Clients</vt:lpstr>
      <vt:lpstr>Agenda</vt:lpstr>
      <vt:lpstr>Overview</vt:lpstr>
      <vt:lpstr>Features</vt:lpstr>
      <vt:lpstr>Technical requirements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Social Media Android App</dc:title>
  <dc:creator>Adeel Asghar</dc:creator>
  <cp:lastModifiedBy>Hala Ali</cp:lastModifiedBy>
  <cp:revision>7</cp:revision>
  <dcterms:created xsi:type="dcterms:W3CDTF">2020-01-15T22:03:40Z</dcterms:created>
  <dcterms:modified xsi:type="dcterms:W3CDTF">2020-01-22T18:34:45Z</dcterms:modified>
</cp:coreProperties>
</file>