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75" r:id="rId4"/>
  </p:sldMasterIdLst>
  <p:notesMasterIdLst>
    <p:notesMasterId r:id="rId17"/>
  </p:notesMasterIdLst>
  <p:handoutMasterIdLst>
    <p:handoutMasterId r:id="rId18"/>
  </p:handoutMasterIdLst>
  <p:sldIdLst>
    <p:sldId id="2596" r:id="rId5"/>
    <p:sldId id="2597" r:id="rId6"/>
    <p:sldId id="2598" r:id="rId7"/>
    <p:sldId id="2599" r:id="rId8"/>
    <p:sldId id="2609" r:id="rId9"/>
    <p:sldId id="2601" r:id="rId10"/>
    <p:sldId id="2602" r:id="rId11"/>
    <p:sldId id="2605" r:id="rId12"/>
    <p:sldId id="2612" r:id="rId13"/>
    <p:sldId id="2610" r:id="rId14"/>
    <p:sldId id="2608" r:id="rId15"/>
    <p:sldId id="26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C89107-5B8A-47D7-A041-EC513C1A7DEE}">
          <p14:sldIdLst>
            <p14:sldId id="2596"/>
            <p14:sldId id="2597"/>
            <p14:sldId id="2598"/>
            <p14:sldId id="2599"/>
            <p14:sldId id="2609"/>
            <p14:sldId id="2601"/>
            <p14:sldId id="2602"/>
            <p14:sldId id="2605"/>
            <p14:sldId id="2612"/>
            <p14:sldId id="2610"/>
            <p14:sldId id="2608"/>
            <p14:sldId id="2604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C4EFE-A5CE-4AE6-BD58-0EDD3CF3ABF9}" v="686" vWet="688" dt="2020-01-23T01:54:32.621"/>
    <p1510:client id="{90A7B9B1-3195-4FA6-AE59-65CC8458C696}" v="1124" vWet="1190" dt="2020-01-23T22:58:32.396"/>
    <p1510:client id="{B90A804E-9EF3-1946-9808-4AE31EDE6F98}" v="656" dt="2020-01-23T22:59:59.37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4" autoAdjust="0"/>
    <p:restoredTop sz="94991" autoAdjust="0"/>
  </p:normalViewPr>
  <p:slideViewPr>
    <p:cSldViewPr snapToGrid="0" snapToObjects="1" showGuides="1">
      <p:cViewPr varScale="1">
        <p:scale>
          <a:sx n="90" d="100"/>
          <a:sy n="90" d="100"/>
        </p:scale>
        <p:origin x="1064" y="2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4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a Ali" userId="b983aec0-1e0d-4f17-a82b-23e1428ab5cf" providerId="ADAL" clId="{B90A804E-9EF3-1946-9808-4AE31EDE6F98}"/>
    <pc:docChg chg="modSld">
      <pc:chgData name="Hala Ali" userId="b983aec0-1e0d-4f17-a82b-23e1428ab5cf" providerId="ADAL" clId="{B90A804E-9EF3-1946-9808-4AE31EDE6F98}" dt="2020-01-23T22:59:59.377" v="159" actId="20577"/>
      <pc:docMkLst>
        <pc:docMk/>
      </pc:docMkLst>
      <pc:sldChg chg="modSp">
        <pc:chgData name="Hala Ali" userId="b983aec0-1e0d-4f17-a82b-23e1428ab5cf" providerId="ADAL" clId="{B90A804E-9EF3-1946-9808-4AE31EDE6F98}" dt="2020-01-23T22:24:58.809" v="19" actId="20577"/>
        <pc:sldMkLst>
          <pc:docMk/>
          <pc:sldMk cId="2953173761" sldId="2605"/>
        </pc:sldMkLst>
        <pc:spChg chg="mod">
          <ac:chgData name="Hala Ali" userId="b983aec0-1e0d-4f17-a82b-23e1428ab5cf" providerId="ADAL" clId="{B90A804E-9EF3-1946-9808-4AE31EDE6F98}" dt="2020-01-23T22:24:58.809" v="19" actId="20577"/>
          <ac:spMkLst>
            <pc:docMk/>
            <pc:sldMk cId="2953173761" sldId="2605"/>
            <ac:spMk id="41" creationId="{5DB28EDF-9A01-4A6D-929D-61F466719B86}"/>
          </ac:spMkLst>
        </pc:spChg>
      </pc:sldChg>
      <pc:sldChg chg="modSp">
        <pc:chgData name="Hala Ali" userId="b983aec0-1e0d-4f17-a82b-23e1428ab5cf" providerId="ADAL" clId="{B90A804E-9EF3-1946-9808-4AE31EDE6F98}" dt="2020-01-23T22:59:59.377" v="159" actId="20577"/>
        <pc:sldMkLst>
          <pc:docMk/>
          <pc:sldMk cId="2344069376" sldId="2612"/>
        </pc:sldMkLst>
        <pc:graphicFrameChg chg="mod">
          <ac:chgData name="Hala Ali" userId="b983aec0-1e0d-4f17-a82b-23e1428ab5cf" providerId="ADAL" clId="{B90A804E-9EF3-1946-9808-4AE31EDE6F98}" dt="2020-01-23T22:59:59.377" v="159" actId="20577"/>
          <ac:graphicFrameMkLst>
            <pc:docMk/>
            <pc:sldMk cId="2344069376" sldId="2612"/>
            <ac:graphicFrameMk id="43" creationId="{0787399E-449F-45F2-9DD6-27E79E1EFFBF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8.png"/><Relationship Id="rId7" Type="http://schemas.openxmlformats.org/officeDocument/2006/relationships/image" Target="../media/image11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5.png"/><Relationship Id="rId6" Type="http://schemas.openxmlformats.org/officeDocument/2006/relationships/image" Target="../media/image6.sv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19.png"/><Relationship Id="rId1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29.svg"/><Relationship Id="rId1" Type="http://schemas.openxmlformats.org/officeDocument/2006/relationships/image" Target="../media/image36.png"/><Relationship Id="rId6" Type="http://schemas.openxmlformats.org/officeDocument/2006/relationships/image" Target="../media/image33.svg"/><Relationship Id="rId5" Type="http://schemas.openxmlformats.org/officeDocument/2006/relationships/image" Target="../media/image38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1.png"/><Relationship Id="rId7" Type="http://schemas.openxmlformats.org/officeDocument/2006/relationships/image" Target="../media/image20.png"/><Relationship Id="rId2" Type="http://schemas.openxmlformats.org/officeDocument/2006/relationships/image" Target="../media/image47.svg"/><Relationship Id="rId1" Type="http://schemas.openxmlformats.org/officeDocument/2006/relationships/image" Target="../media/image50.png"/><Relationship Id="rId6" Type="http://schemas.openxmlformats.org/officeDocument/2006/relationships/image" Target="../media/image6.svg"/><Relationship Id="rId5" Type="http://schemas.openxmlformats.org/officeDocument/2006/relationships/image" Target="../media/image17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5F822C-2036-4BB4-8172-D3EE98EC704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A473D18-D020-44D5-B2BA-FCA4DD62175A}">
      <dgm:prSet/>
      <dgm:spPr/>
      <dgm:t>
        <a:bodyPr/>
        <a:lstStyle/>
        <a:p>
          <a:r>
            <a:rPr lang="en-US"/>
            <a:t>Thomas Anter</a:t>
          </a:r>
        </a:p>
      </dgm:t>
    </dgm:pt>
    <dgm:pt modelId="{23FF6E34-772B-4D0C-A664-6017C18CF421}" type="parTrans" cxnId="{7674CE94-D109-4F0F-8FE6-75453219453B}">
      <dgm:prSet/>
      <dgm:spPr/>
      <dgm:t>
        <a:bodyPr/>
        <a:lstStyle/>
        <a:p>
          <a:endParaRPr lang="en-US"/>
        </a:p>
      </dgm:t>
    </dgm:pt>
    <dgm:pt modelId="{7BB6616C-3417-462D-9E5E-A71AD80FC761}" type="sibTrans" cxnId="{7674CE94-D109-4F0F-8FE6-75453219453B}">
      <dgm:prSet/>
      <dgm:spPr/>
      <dgm:t>
        <a:bodyPr/>
        <a:lstStyle/>
        <a:p>
          <a:endParaRPr lang="en-US"/>
        </a:p>
      </dgm:t>
    </dgm:pt>
    <dgm:pt modelId="{21BBA6B1-C551-442E-9D18-4CF984F9F5FF}">
      <dgm:prSet/>
      <dgm:spPr/>
      <dgm:t>
        <a:bodyPr/>
        <a:lstStyle/>
        <a:p>
          <a:r>
            <a:rPr lang="en-US" dirty="0"/>
            <a:t>Jahnu Best</a:t>
          </a:r>
        </a:p>
      </dgm:t>
    </dgm:pt>
    <dgm:pt modelId="{EA3D763B-BA4C-4C8A-8D4E-DD98CBED9EA8}" type="parTrans" cxnId="{C2DDB5BB-B1AE-4924-8152-16F836EA0797}">
      <dgm:prSet/>
      <dgm:spPr/>
      <dgm:t>
        <a:bodyPr/>
        <a:lstStyle/>
        <a:p>
          <a:endParaRPr lang="en-US"/>
        </a:p>
      </dgm:t>
    </dgm:pt>
    <dgm:pt modelId="{610A6898-0372-4713-9618-7DDA706881E3}" type="sibTrans" cxnId="{C2DDB5BB-B1AE-4924-8152-16F836EA0797}">
      <dgm:prSet/>
      <dgm:spPr/>
      <dgm:t>
        <a:bodyPr/>
        <a:lstStyle/>
        <a:p>
          <a:endParaRPr lang="en-US"/>
        </a:p>
      </dgm:t>
    </dgm:pt>
    <dgm:pt modelId="{EA0894E8-5E06-4670-B9E2-959337F591CA}" type="pres">
      <dgm:prSet presAssocID="{A35F822C-2036-4BB4-8172-D3EE98EC70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45103B-012B-4E01-99D0-1CB743459D13}" type="pres">
      <dgm:prSet presAssocID="{0A473D18-D020-44D5-B2BA-FCA4DD62175A}" presName="hierRoot1" presStyleCnt="0"/>
      <dgm:spPr/>
    </dgm:pt>
    <dgm:pt modelId="{28BCC004-FEF2-4B5C-8206-D7710F64F562}" type="pres">
      <dgm:prSet presAssocID="{0A473D18-D020-44D5-B2BA-FCA4DD62175A}" presName="composite" presStyleCnt="0"/>
      <dgm:spPr/>
    </dgm:pt>
    <dgm:pt modelId="{88812C8F-96D1-43ED-BA77-E51B915E16DB}" type="pres">
      <dgm:prSet presAssocID="{0A473D18-D020-44D5-B2BA-FCA4DD62175A}" presName="background" presStyleLbl="node0" presStyleIdx="0" presStyleCnt="2"/>
      <dgm:spPr/>
    </dgm:pt>
    <dgm:pt modelId="{6D9B983B-BDEC-49C9-A20E-D4F53DE57E18}" type="pres">
      <dgm:prSet presAssocID="{0A473D18-D020-44D5-B2BA-FCA4DD62175A}" presName="text" presStyleLbl="fgAcc0" presStyleIdx="0" presStyleCnt="2">
        <dgm:presLayoutVars>
          <dgm:chPref val="3"/>
        </dgm:presLayoutVars>
      </dgm:prSet>
      <dgm:spPr/>
    </dgm:pt>
    <dgm:pt modelId="{45CED6B7-391A-4C4D-934E-216FC81E34CB}" type="pres">
      <dgm:prSet presAssocID="{0A473D18-D020-44D5-B2BA-FCA4DD62175A}" presName="hierChild2" presStyleCnt="0"/>
      <dgm:spPr/>
    </dgm:pt>
    <dgm:pt modelId="{F4ABED02-C07D-4B62-AFAD-C993A3A56208}" type="pres">
      <dgm:prSet presAssocID="{21BBA6B1-C551-442E-9D18-4CF984F9F5FF}" presName="hierRoot1" presStyleCnt="0"/>
      <dgm:spPr/>
    </dgm:pt>
    <dgm:pt modelId="{E24AD3EB-DB1D-4F9D-BA7A-50659A25DB71}" type="pres">
      <dgm:prSet presAssocID="{21BBA6B1-C551-442E-9D18-4CF984F9F5FF}" presName="composite" presStyleCnt="0"/>
      <dgm:spPr/>
    </dgm:pt>
    <dgm:pt modelId="{CFDDBD1C-D2F8-40F8-8847-4FCD4ADDBC64}" type="pres">
      <dgm:prSet presAssocID="{21BBA6B1-C551-442E-9D18-4CF984F9F5FF}" presName="background" presStyleLbl="node0" presStyleIdx="1" presStyleCnt="2"/>
      <dgm:spPr/>
    </dgm:pt>
    <dgm:pt modelId="{6808CAE0-2B90-41B1-8E51-85EBB9BEF5AC}" type="pres">
      <dgm:prSet presAssocID="{21BBA6B1-C551-442E-9D18-4CF984F9F5FF}" presName="text" presStyleLbl="fgAcc0" presStyleIdx="1" presStyleCnt="2">
        <dgm:presLayoutVars>
          <dgm:chPref val="3"/>
        </dgm:presLayoutVars>
      </dgm:prSet>
      <dgm:spPr/>
    </dgm:pt>
    <dgm:pt modelId="{AB2F78BA-99DA-49EC-8820-ADE875F797D1}" type="pres">
      <dgm:prSet presAssocID="{21BBA6B1-C551-442E-9D18-4CF984F9F5FF}" presName="hierChild2" presStyleCnt="0"/>
      <dgm:spPr/>
    </dgm:pt>
  </dgm:ptLst>
  <dgm:cxnLst>
    <dgm:cxn modelId="{84DA9E5D-061A-44B8-843D-36DA3C2ED673}" type="presOf" srcId="{A35F822C-2036-4BB4-8172-D3EE98EC7047}" destId="{EA0894E8-5E06-4670-B9E2-959337F591CA}" srcOrd="0" destOrd="0" presId="urn:microsoft.com/office/officeart/2005/8/layout/hierarchy1"/>
    <dgm:cxn modelId="{C79A1A8E-9FFB-4293-9E14-642A7079A05E}" type="presOf" srcId="{21BBA6B1-C551-442E-9D18-4CF984F9F5FF}" destId="{6808CAE0-2B90-41B1-8E51-85EBB9BEF5AC}" srcOrd="0" destOrd="0" presId="urn:microsoft.com/office/officeart/2005/8/layout/hierarchy1"/>
    <dgm:cxn modelId="{7674CE94-D109-4F0F-8FE6-75453219453B}" srcId="{A35F822C-2036-4BB4-8172-D3EE98EC7047}" destId="{0A473D18-D020-44D5-B2BA-FCA4DD62175A}" srcOrd="0" destOrd="0" parTransId="{23FF6E34-772B-4D0C-A664-6017C18CF421}" sibTransId="{7BB6616C-3417-462D-9E5E-A71AD80FC761}"/>
    <dgm:cxn modelId="{3A9C8AAB-9041-4753-BC28-A166CF13B559}" type="presOf" srcId="{0A473D18-D020-44D5-B2BA-FCA4DD62175A}" destId="{6D9B983B-BDEC-49C9-A20E-D4F53DE57E18}" srcOrd="0" destOrd="0" presId="urn:microsoft.com/office/officeart/2005/8/layout/hierarchy1"/>
    <dgm:cxn modelId="{C2DDB5BB-B1AE-4924-8152-16F836EA0797}" srcId="{A35F822C-2036-4BB4-8172-D3EE98EC7047}" destId="{21BBA6B1-C551-442E-9D18-4CF984F9F5FF}" srcOrd="1" destOrd="0" parTransId="{EA3D763B-BA4C-4C8A-8D4E-DD98CBED9EA8}" sibTransId="{610A6898-0372-4713-9618-7DDA706881E3}"/>
    <dgm:cxn modelId="{42C94349-2D5A-4312-BE17-939258098920}" type="presParOf" srcId="{EA0894E8-5E06-4670-B9E2-959337F591CA}" destId="{7745103B-012B-4E01-99D0-1CB743459D13}" srcOrd="0" destOrd="0" presId="urn:microsoft.com/office/officeart/2005/8/layout/hierarchy1"/>
    <dgm:cxn modelId="{061D8506-789D-45F9-ADE6-8AFA662530AD}" type="presParOf" srcId="{7745103B-012B-4E01-99D0-1CB743459D13}" destId="{28BCC004-FEF2-4B5C-8206-D7710F64F562}" srcOrd="0" destOrd="0" presId="urn:microsoft.com/office/officeart/2005/8/layout/hierarchy1"/>
    <dgm:cxn modelId="{EAF3B53A-A25C-407F-9528-A66802CE3DE3}" type="presParOf" srcId="{28BCC004-FEF2-4B5C-8206-D7710F64F562}" destId="{88812C8F-96D1-43ED-BA77-E51B915E16DB}" srcOrd="0" destOrd="0" presId="urn:microsoft.com/office/officeart/2005/8/layout/hierarchy1"/>
    <dgm:cxn modelId="{CF2E455B-A00F-401B-8DE0-7758DC57A901}" type="presParOf" srcId="{28BCC004-FEF2-4B5C-8206-D7710F64F562}" destId="{6D9B983B-BDEC-49C9-A20E-D4F53DE57E18}" srcOrd="1" destOrd="0" presId="urn:microsoft.com/office/officeart/2005/8/layout/hierarchy1"/>
    <dgm:cxn modelId="{110F4B47-5A00-463D-86EA-B24C3CDD6CD1}" type="presParOf" srcId="{7745103B-012B-4E01-99D0-1CB743459D13}" destId="{45CED6B7-391A-4C4D-934E-216FC81E34CB}" srcOrd="1" destOrd="0" presId="urn:microsoft.com/office/officeart/2005/8/layout/hierarchy1"/>
    <dgm:cxn modelId="{A7832E91-B01E-432D-96D6-C3AA639DCDE9}" type="presParOf" srcId="{EA0894E8-5E06-4670-B9E2-959337F591CA}" destId="{F4ABED02-C07D-4B62-AFAD-C993A3A56208}" srcOrd="1" destOrd="0" presId="urn:microsoft.com/office/officeart/2005/8/layout/hierarchy1"/>
    <dgm:cxn modelId="{BCBD2FA3-2E81-4183-A685-5A0C81716F3C}" type="presParOf" srcId="{F4ABED02-C07D-4B62-AFAD-C993A3A56208}" destId="{E24AD3EB-DB1D-4F9D-BA7A-50659A25DB71}" srcOrd="0" destOrd="0" presId="urn:microsoft.com/office/officeart/2005/8/layout/hierarchy1"/>
    <dgm:cxn modelId="{33AE77C8-C3CB-4BBB-A64B-A8B84CA50FD5}" type="presParOf" srcId="{E24AD3EB-DB1D-4F9D-BA7A-50659A25DB71}" destId="{CFDDBD1C-D2F8-40F8-8847-4FCD4ADDBC64}" srcOrd="0" destOrd="0" presId="urn:microsoft.com/office/officeart/2005/8/layout/hierarchy1"/>
    <dgm:cxn modelId="{85785FEA-705C-40B5-B416-1493699B2337}" type="presParOf" srcId="{E24AD3EB-DB1D-4F9D-BA7A-50659A25DB71}" destId="{6808CAE0-2B90-41B1-8E51-85EBB9BEF5AC}" srcOrd="1" destOrd="0" presId="urn:microsoft.com/office/officeart/2005/8/layout/hierarchy1"/>
    <dgm:cxn modelId="{6942A063-737E-4290-8351-E0497C9B92AB}" type="presParOf" srcId="{F4ABED02-C07D-4B62-AFAD-C993A3A56208}" destId="{AB2F78BA-99DA-49EC-8820-ADE875F797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3435AE-A211-4630-BB51-4350BCCA57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A76F06D-F6D1-46C1-BB3D-3C3EFA4CC6C0}">
      <dgm:prSet/>
      <dgm:spPr/>
      <dgm:t>
        <a:bodyPr/>
        <a:lstStyle/>
        <a:p>
          <a:r>
            <a:rPr lang="en-US"/>
            <a:t>Project Overview</a:t>
          </a:r>
        </a:p>
      </dgm:t>
    </dgm:pt>
    <dgm:pt modelId="{B9F30C6B-3FBE-43C2-90F4-1B4C72991E15}" type="parTrans" cxnId="{D37DA40E-5CE2-4FAD-AC87-087517C992D6}">
      <dgm:prSet/>
      <dgm:spPr/>
      <dgm:t>
        <a:bodyPr/>
        <a:lstStyle/>
        <a:p>
          <a:endParaRPr lang="en-US"/>
        </a:p>
      </dgm:t>
    </dgm:pt>
    <dgm:pt modelId="{87A4D74C-AE51-42C9-8D68-8A0E2018A18A}" type="sibTrans" cxnId="{D37DA40E-5CE2-4FAD-AC87-087517C992D6}">
      <dgm:prSet/>
      <dgm:spPr/>
      <dgm:t>
        <a:bodyPr/>
        <a:lstStyle/>
        <a:p>
          <a:endParaRPr lang="en-US"/>
        </a:p>
      </dgm:t>
    </dgm:pt>
    <dgm:pt modelId="{69BBD18B-A2D4-4274-8486-3E8505800D92}">
      <dgm:prSet/>
      <dgm:spPr/>
      <dgm:t>
        <a:bodyPr/>
        <a:lstStyle/>
        <a:p>
          <a:r>
            <a:rPr lang="en-US"/>
            <a:t>Project Purpose</a:t>
          </a:r>
        </a:p>
      </dgm:t>
    </dgm:pt>
    <dgm:pt modelId="{62BB7E00-BE79-45C2-94C3-B8E2CD2F7AB4}" type="parTrans" cxnId="{760143EE-E49D-47AB-9AF8-DBBF22968D1D}">
      <dgm:prSet/>
      <dgm:spPr/>
      <dgm:t>
        <a:bodyPr/>
        <a:lstStyle/>
        <a:p>
          <a:endParaRPr lang="en-US"/>
        </a:p>
      </dgm:t>
    </dgm:pt>
    <dgm:pt modelId="{5E14F861-3EE8-43B5-8747-CD7D9A804BEA}" type="sibTrans" cxnId="{760143EE-E49D-47AB-9AF8-DBBF22968D1D}">
      <dgm:prSet/>
      <dgm:spPr/>
      <dgm:t>
        <a:bodyPr/>
        <a:lstStyle/>
        <a:p>
          <a:endParaRPr lang="en-US"/>
        </a:p>
      </dgm:t>
    </dgm:pt>
    <dgm:pt modelId="{889022C3-3477-4C73-9329-EEEBF8C9597F}">
      <dgm:prSet/>
      <dgm:spPr/>
      <dgm:t>
        <a:bodyPr/>
        <a:lstStyle/>
        <a:p>
          <a:r>
            <a:rPr lang="en-US"/>
            <a:t>Team Organization</a:t>
          </a:r>
        </a:p>
      </dgm:t>
    </dgm:pt>
    <dgm:pt modelId="{1D7740F1-251C-402E-A23C-6B103C03C191}" type="parTrans" cxnId="{A46CCB30-C883-4C85-BB68-E2FC2658C034}">
      <dgm:prSet/>
      <dgm:spPr/>
      <dgm:t>
        <a:bodyPr/>
        <a:lstStyle/>
        <a:p>
          <a:endParaRPr lang="en-US"/>
        </a:p>
      </dgm:t>
    </dgm:pt>
    <dgm:pt modelId="{8F28AF23-E77A-4382-9826-975AF9760175}" type="sibTrans" cxnId="{A46CCB30-C883-4C85-BB68-E2FC2658C034}">
      <dgm:prSet/>
      <dgm:spPr/>
      <dgm:t>
        <a:bodyPr/>
        <a:lstStyle/>
        <a:p>
          <a:endParaRPr lang="en-US"/>
        </a:p>
      </dgm:t>
    </dgm:pt>
    <dgm:pt modelId="{006F2BAF-C634-4ED7-B62C-FC980D49D41E}">
      <dgm:prSet/>
      <dgm:spPr/>
      <dgm:t>
        <a:bodyPr/>
        <a:lstStyle/>
        <a:p>
          <a:r>
            <a:rPr lang="en-US"/>
            <a:t>Problem Resolution Policies</a:t>
          </a:r>
        </a:p>
      </dgm:t>
    </dgm:pt>
    <dgm:pt modelId="{76F040FC-9441-4F0F-98D2-257317D61FF8}" type="parTrans" cxnId="{E6115B64-4DC6-4C6F-ABF7-74C7C2FAAF7D}">
      <dgm:prSet/>
      <dgm:spPr/>
      <dgm:t>
        <a:bodyPr/>
        <a:lstStyle/>
        <a:p>
          <a:endParaRPr lang="en-US"/>
        </a:p>
      </dgm:t>
    </dgm:pt>
    <dgm:pt modelId="{6069B3A8-FCA9-4EC8-841C-C604B213FAD8}" type="sibTrans" cxnId="{E6115B64-4DC6-4C6F-ABF7-74C7C2FAAF7D}">
      <dgm:prSet/>
      <dgm:spPr/>
      <dgm:t>
        <a:bodyPr/>
        <a:lstStyle/>
        <a:p>
          <a:endParaRPr lang="en-US"/>
        </a:p>
      </dgm:t>
    </dgm:pt>
    <dgm:pt modelId="{B8A8D9D5-B69E-4D23-BD05-5D1D1FA6F9E5}">
      <dgm:prSet/>
      <dgm:spPr/>
      <dgm:t>
        <a:bodyPr/>
        <a:lstStyle/>
        <a:p>
          <a:r>
            <a:rPr lang="en-US"/>
            <a:t>Project Plan</a:t>
          </a:r>
        </a:p>
      </dgm:t>
    </dgm:pt>
    <dgm:pt modelId="{C5FE6774-5506-4189-95D4-41BFBDCB106C}" type="parTrans" cxnId="{CB5E16E2-557B-4A6A-82B9-050CFC4015DE}">
      <dgm:prSet/>
      <dgm:spPr/>
      <dgm:t>
        <a:bodyPr/>
        <a:lstStyle/>
        <a:p>
          <a:endParaRPr lang="en-US"/>
        </a:p>
      </dgm:t>
    </dgm:pt>
    <dgm:pt modelId="{4EA68D71-8A07-4D9D-8016-4D13809FF24F}" type="sibTrans" cxnId="{CB5E16E2-557B-4A6A-82B9-050CFC4015DE}">
      <dgm:prSet/>
      <dgm:spPr/>
      <dgm:t>
        <a:bodyPr/>
        <a:lstStyle/>
        <a:p>
          <a:endParaRPr lang="en-US"/>
        </a:p>
      </dgm:t>
    </dgm:pt>
    <dgm:pt modelId="{34B4C263-C247-417B-B7CE-DDA716CA9EF9}">
      <dgm:prSet/>
      <dgm:spPr/>
      <dgm:t>
        <a:bodyPr/>
        <a:lstStyle/>
        <a:p>
          <a:r>
            <a:rPr lang="en-US"/>
            <a:t>Configuration Management Plan</a:t>
          </a:r>
        </a:p>
      </dgm:t>
    </dgm:pt>
    <dgm:pt modelId="{0708BC71-9D66-4F04-8CF4-959F2822DA53}" type="parTrans" cxnId="{C312664D-4552-4DC7-A991-8B9A364AA864}">
      <dgm:prSet/>
      <dgm:spPr/>
      <dgm:t>
        <a:bodyPr/>
        <a:lstStyle/>
        <a:p>
          <a:endParaRPr lang="en-US"/>
        </a:p>
      </dgm:t>
    </dgm:pt>
    <dgm:pt modelId="{46E468EB-8AAC-41EB-94C8-83FDF68F1CD9}" type="sibTrans" cxnId="{C312664D-4552-4DC7-A991-8B9A364AA864}">
      <dgm:prSet/>
      <dgm:spPr/>
      <dgm:t>
        <a:bodyPr/>
        <a:lstStyle/>
        <a:p>
          <a:endParaRPr lang="en-US"/>
        </a:p>
      </dgm:t>
    </dgm:pt>
    <dgm:pt modelId="{469A9BFC-8B19-4D06-8911-9E0FA5633276}">
      <dgm:prSet/>
      <dgm:spPr/>
      <dgm:t>
        <a:bodyPr/>
        <a:lstStyle/>
        <a:p>
          <a:r>
            <a:rPr lang="en-US"/>
            <a:t>Technologies</a:t>
          </a:r>
        </a:p>
      </dgm:t>
    </dgm:pt>
    <dgm:pt modelId="{F4D75477-279D-42E0-B261-B5BB11957B1A}" type="parTrans" cxnId="{663D0C05-7BA9-43A2-B73E-4B108C33CC5A}">
      <dgm:prSet/>
      <dgm:spPr/>
      <dgm:t>
        <a:bodyPr/>
        <a:lstStyle/>
        <a:p>
          <a:endParaRPr lang="en-US"/>
        </a:p>
      </dgm:t>
    </dgm:pt>
    <dgm:pt modelId="{BF77F7C6-4652-43EC-BD6A-1AF80EF131B7}" type="sibTrans" cxnId="{663D0C05-7BA9-43A2-B73E-4B108C33CC5A}">
      <dgm:prSet/>
      <dgm:spPr/>
      <dgm:t>
        <a:bodyPr/>
        <a:lstStyle/>
        <a:p>
          <a:endParaRPr lang="en-US"/>
        </a:p>
      </dgm:t>
    </dgm:pt>
    <dgm:pt modelId="{04200087-B330-4CE0-9984-14F2907E60BB}" type="pres">
      <dgm:prSet presAssocID="{023435AE-A211-4630-BB51-4350BCCA575A}" presName="root" presStyleCnt="0">
        <dgm:presLayoutVars>
          <dgm:dir/>
          <dgm:resizeHandles val="exact"/>
        </dgm:presLayoutVars>
      </dgm:prSet>
      <dgm:spPr/>
    </dgm:pt>
    <dgm:pt modelId="{EDBDE234-9181-4BD2-854F-88B11B666277}" type="pres">
      <dgm:prSet presAssocID="{2A76F06D-F6D1-46C1-BB3D-3C3EFA4CC6C0}" presName="compNode" presStyleCnt="0"/>
      <dgm:spPr/>
    </dgm:pt>
    <dgm:pt modelId="{FD677078-B6AC-4D02-8AFA-C983012004CA}" type="pres">
      <dgm:prSet presAssocID="{2A76F06D-F6D1-46C1-BB3D-3C3EFA4CC6C0}" presName="bgRect" presStyleLbl="bgShp" presStyleIdx="0" presStyleCnt="7"/>
      <dgm:spPr/>
    </dgm:pt>
    <dgm:pt modelId="{3C385ED1-7FF4-487E-9D95-F47941FA661B}" type="pres">
      <dgm:prSet presAssocID="{2A76F06D-F6D1-46C1-BB3D-3C3EFA4CC6C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CBB19CCC-306E-42E2-A3E4-3DB51FD6CE90}" type="pres">
      <dgm:prSet presAssocID="{2A76F06D-F6D1-46C1-BB3D-3C3EFA4CC6C0}" presName="spaceRect" presStyleCnt="0"/>
      <dgm:spPr/>
    </dgm:pt>
    <dgm:pt modelId="{BAC5FF11-1538-427F-AF58-1078AD6E990B}" type="pres">
      <dgm:prSet presAssocID="{2A76F06D-F6D1-46C1-BB3D-3C3EFA4CC6C0}" presName="parTx" presStyleLbl="revTx" presStyleIdx="0" presStyleCnt="7">
        <dgm:presLayoutVars>
          <dgm:chMax val="0"/>
          <dgm:chPref val="0"/>
        </dgm:presLayoutVars>
      </dgm:prSet>
      <dgm:spPr/>
    </dgm:pt>
    <dgm:pt modelId="{DEF02D4C-D4DA-4D61-B204-4D1E82DD0ED5}" type="pres">
      <dgm:prSet presAssocID="{87A4D74C-AE51-42C9-8D68-8A0E2018A18A}" presName="sibTrans" presStyleCnt="0"/>
      <dgm:spPr/>
    </dgm:pt>
    <dgm:pt modelId="{18B39BF5-BA1B-4EAF-B541-482BAF21871D}" type="pres">
      <dgm:prSet presAssocID="{69BBD18B-A2D4-4274-8486-3E8505800D92}" presName="compNode" presStyleCnt="0"/>
      <dgm:spPr/>
    </dgm:pt>
    <dgm:pt modelId="{7B82353D-096D-4974-AC1C-C2E0027F6025}" type="pres">
      <dgm:prSet presAssocID="{69BBD18B-A2D4-4274-8486-3E8505800D92}" presName="bgRect" presStyleLbl="bgShp" presStyleIdx="1" presStyleCnt="7"/>
      <dgm:spPr/>
    </dgm:pt>
    <dgm:pt modelId="{4B551B42-3A61-4C27-96B1-6B7B77E84E9C}" type="pres">
      <dgm:prSet presAssocID="{69BBD18B-A2D4-4274-8486-3E8505800D9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0CA124A-5AC9-46A7-9539-D16577202D0C}" type="pres">
      <dgm:prSet presAssocID="{69BBD18B-A2D4-4274-8486-3E8505800D92}" presName="spaceRect" presStyleCnt="0"/>
      <dgm:spPr/>
    </dgm:pt>
    <dgm:pt modelId="{5F9AA142-F454-4CC7-BFBC-4652F4A68ADF}" type="pres">
      <dgm:prSet presAssocID="{69BBD18B-A2D4-4274-8486-3E8505800D92}" presName="parTx" presStyleLbl="revTx" presStyleIdx="1" presStyleCnt="7">
        <dgm:presLayoutVars>
          <dgm:chMax val="0"/>
          <dgm:chPref val="0"/>
        </dgm:presLayoutVars>
      </dgm:prSet>
      <dgm:spPr/>
    </dgm:pt>
    <dgm:pt modelId="{E0C9508D-D9AB-4E74-953F-DCBCCDDFD9F9}" type="pres">
      <dgm:prSet presAssocID="{5E14F861-3EE8-43B5-8747-CD7D9A804BEA}" presName="sibTrans" presStyleCnt="0"/>
      <dgm:spPr/>
    </dgm:pt>
    <dgm:pt modelId="{4CA51C44-35B9-4EAC-BF03-34DB0C1FEA94}" type="pres">
      <dgm:prSet presAssocID="{889022C3-3477-4C73-9329-EEEBF8C9597F}" presName="compNode" presStyleCnt="0"/>
      <dgm:spPr/>
    </dgm:pt>
    <dgm:pt modelId="{4E85C631-DD4F-43DA-B21B-BCC2CCC49A65}" type="pres">
      <dgm:prSet presAssocID="{889022C3-3477-4C73-9329-EEEBF8C9597F}" presName="bgRect" presStyleLbl="bgShp" presStyleIdx="2" presStyleCnt="7"/>
      <dgm:spPr/>
    </dgm:pt>
    <dgm:pt modelId="{859D6769-0041-467B-897C-64BCADA2A242}" type="pres">
      <dgm:prSet presAssocID="{889022C3-3477-4C73-9329-EEEBF8C9597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D9AD0DE-5CDF-4E79-95FF-D8CFC64B34DC}" type="pres">
      <dgm:prSet presAssocID="{889022C3-3477-4C73-9329-EEEBF8C9597F}" presName="spaceRect" presStyleCnt="0"/>
      <dgm:spPr/>
    </dgm:pt>
    <dgm:pt modelId="{2993FB42-76A6-4EF0-A713-E1CAC0853888}" type="pres">
      <dgm:prSet presAssocID="{889022C3-3477-4C73-9329-EEEBF8C9597F}" presName="parTx" presStyleLbl="revTx" presStyleIdx="2" presStyleCnt="7">
        <dgm:presLayoutVars>
          <dgm:chMax val="0"/>
          <dgm:chPref val="0"/>
        </dgm:presLayoutVars>
      </dgm:prSet>
      <dgm:spPr/>
    </dgm:pt>
    <dgm:pt modelId="{439D7B07-1C77-4CF6-9216-59119370513B}" type="pres">
      <dgm:prSet presAssocID="{8F28AF23-E77A-4382-9826-975AF9760175}" presName="sibTrans" presStyleCnt="0"/>
      <dgm:spPr/>
    </dgm:pt>
    <dgm:pt modelId="{8B42A83C-9E04-47BB-99DA-A1EFED846D65}" type="pres">
      <dgm:prSet presAssocID="{006F2BAF-C634-4ED7-B62C-FC980D49D41E}" presName="compNode" presStyleCnt="0"/>
      <dgm:spPr/>
    </dgm:pt>
    <dgm:pt modelId="{D7446AEA-D177-4999-AA7F-4B269161F854}" type="pres">
      <dgm:prSet presAssocID="{006F2BAF-C634-4ED7-B62C-FC980D49D41E}" presName="bgRect" presStyleLbl="bgShp" presStyleIdx="3" presStyleCnt="7"/>
      <dgm:spPr/>
    </dgm:pt>
    <dgm:pt modelId="{0CD0FA64-8A45-4969-828D-DCD6A3FDA995}" type="pres">
      <dgm:prSet presAssocID="{006F2BAF-C634-4ED7-B62C-FC980D49D41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D137FCE6-CFC0-417C-A721-71DC736DCFD9}" type="pres">
      <dgm:prSet presAssocID="{006F2BAF-C634-4ED7-B62C-FC980D49D41E}" presName="spaceRect" presStyleCnt="0"/>
      <dgm:spPr/>
    </dgm:pt>
    <dgm:pt modelId="{A0AD70F2-EC16-49CA-A564-F0CCD98C2A57}" type="pres">
      <dgm:prSet presAssocID="{006F2BAF-C634-4ED7-B62C-FC980D49D41E}" presName="parTx" presStyleLbl="revTx" presStyleIdx="3" presStyleCnt="7">
        <dgm:presLayoutVars>
          <dgm:chMax val="0"/>
          <dgm:chPref val="0"/>
        </dgm:presLayoutVars>
      </dgm:prSet>
      <dgm:spPr/>
    </dgm:pt>
    <dgm:pt modelId="{2B996218-B331-434B-9AC6-540B949AFB08}" type="pres">
      <dgm:prSet presAssocID="{6069B3A8-FCA9-4EC8-841C-C604B213FAD8}" presName="sibTrans" presStyleCnt="0"/>
      <dgm:spPr/>
    </dgm:pt>
    <dgm:pt modelId="{2608A7A1-4482-4D26-BB38-5005197A4999}" type="pres">
      <dgm:prSet presAssocID="{B8A8D9D5-B69E-4D23-BD05-5D1D1FA6F9E5}" presName="compNode" presStyleCnt="0"/>
      <dgm:spPr/>
    </dgm:pt>
    <dgm:pt modelId="{70F213C3-AEC8-4445-8F9E-3DC68AE09ECE}" type="pres">
      <dgm:prSet presAssocID="{B8A8D9D5-B69E-4D23-BD05-5D1D1FA6F9E5}" presName="bgRect" presStyleLbl="bgShp" presStyleIdx="4" presStyleCnt="7"/>
      <dgm:spPr/>
    </dgm:pt>
    <dgm:pt modelId="{F201BF86-0533-40E5-9E1F-13B02C4D3638}" type="pres">
      <dgm:prSet presAssocID="{B8A8D9D5-B69E-4D23-BD05-5D1D1FA6F9E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15E94AB-C3E4-445C-B690-26D69FB88585}" type="pres">
      <dgm:prSet presAssocID="{B8A8D9D5-B69E-4D23-BD05-5D1D1FA6F9E5}" presName="spaceRect" presStyleCnt="0"/>
      <dgm:spPr/>
    </dgm:pt>
    <dgm:pt modelId="{16B283C6-0558-496D-B28B-7B03E84515FE}" type="pres">
      <dgm:prSet presAssocID="{B8A8D9D5-B69E-4D23-BD05-5D1D1FA6F9E5}" presName="parTx" presStyleLbl="revTx" presStyleIdx="4" presStyleCnt="7">
        <dgm:presLayoutVars>
          <dgm:chMax val="0"/>
          <dgm:chPref val="0"/>
        </dgm:presLayoutVars>
      </dgm:prSet>
      <dgm:spPr/>
    </dgm:pt>
    <dgm:pt modelId="{610F95AE-4611-42F5-BAA9-6BDAF79B67FA}" type="pres">
      <dgm:prSet presAssocID="{4EA68D71-8A07-4D9D-8016-4D13809FF24F}" presName="sibTrans" presStyleCnt="0"/>
      <dgm:spPr/>
    </dgm:pt>
    <dgm:pt modelId="{88DE0E5A-5C38-4615-8539-4D6507FBC456}" type="pres">
      <dgm:prSet presAssocID="{34B4C263-C247-417B-B7CE-DDA716CA9EF9}" presName="compNode" presStyleCnt="0"/>
      <dgm:spPr/>
    </dgm:pt>
    <dgm:pt modelId="{1B6C5E49-8981-4046-A0C4-C600C645CCE3}" type="pres">
      <dgm:prSet presAssocID="{34B4C263-C247-417B-B7CE-DDA716CA9EF9}" presName="bgRect" presStyleLbl="bgShp" presStyleIdx="5" presStyleCnt="7"/>
      <dgm:spPr/>
    </dgm:pt>
    <dgm:pt modelId="{CD15E840-840C-44B3-A38C-48D09507B22F}" type="pres">
      <dgm:prSet presAssocID="{34B4C263-C247-417B-B7CE-DDA716CA9EF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934A001-8C79-4890-83C6-9DBF91BBCFDB}" type="pres">
      <dgm:prSet presAssocID="{34B4C263-C247-417B-B7CE-DDA716CA9EF9}" presName="spaceRect" presStyleCnt="0"/>
      <dgm:spPr/>
    </dgm:pt>
    <dgm:pt modelId="{2941E58B-63E8-4B29-BACB-1E57E3992FA9}" type="pres">
      <dgm:prSet presAssocID="{34B4C263-C247-417B-B7CE-DDA716CA9EF9}" presName="parTx" presStyleLbl="revTx" presStyleIdx="5" presStyleCnt="7">
        <dgm:presLayoutVars>
          <dgm:chMax val="0"/>
          <dgm:chPref val="0"/>
        </dgm:presLayoutVars>
      </dgm:prSet>
      <dgm:spPr/>
    </dgm:pt>
    <dgm:pt modelId="{97841202-A989-48A9-A06B-FB04FD7A6A6B}" type="pres">
      <dgm:prSet presAssocID="{46E468EB-8AAC-41EB-94C8-83FDF68F1CD9}" presName="sibTrans" presStyleCnt="0"/>
      <dgm:spPr/>
    </dgm:pt>
    <dgm:pt modelId="{8F0260C2-9FC4-497F-A6A6-46B5552199C1}" type="pres">
      <dgm:prSet presAssocID="{469A9BFC-8B19-4D06-8911-9E0FA5633276}" presName="compNode" presStyleCnt="0"/>
      <dgm:spPr/>
    </dgm:pt>
    <dgm:pt modelId="{E2D7C4E9-007C-414A-A95B-302812C627CE}" type="pres">
      <dgm:prSet presAssocID="{469A9BFC-8B19-4D06-8911-9E0FA5633276}" presName="bgRect" presStyleLbl="bgShp" presStyleIdx="6" presStyleCnt="7"/>
      <dgm:spPr/>
    </dgm:pt>
    <dgm:pt modelId="{2D3183EA-EE28-4711-9B1F-DE8FA8B5C59D}" type="pres">
      <dgm:prSet presAssocID="{469A9BFC-8B19-4D06-8911-9E0FA563327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20FE81D-116A-434A-8145-F2D43CC9255C}" type="pres">
      <dgm:prSet presAssocID="{469A9BFC-8B19-4D06-8911-9E0FA5633276}" presName="spaceRect" presStyleCnt="0"/>
      <dgm:spPr/>
    </dgm:pt>
    <dgm:pt modelId="{90A9D103-5EAF-4AAC-A5E6-A86DF2B91AF6}" type="pres">
      <dgm:prSet presAssocID="{469A9BFC-8B19-4D06-8911-9E0FA563327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FBD6402-E2C5-430C-962C-0254974BF453}" type="presOf" srcId="{69BBD18B-A2D4-4274-8486-3E8505800D92}" destId="{5F9AA142-F454-4CC7-BFBC-4652F4A68ADF}" srcOrd="0" destOrd="0" presId="urn:microsoft.com/office/officeart/2018/2/layout/IconVerticalSolidList"/>
    <dgm:cxn modelId="{77A08F04-EF91-4242-9176-C7B580EEA8D4}" type="presOf" srcId="{469A9BFC-8B19-4D06-8911-9E0FA5633276}" destId="{90A9D103-5EAF-4AAC-A5E6-A86DF2B91AF6}" srcOrd="0" destOrd="0" presId="urn:microsoft.com/office/officeart/2018/2/layout/IconVerticalSolidList"/>
    <dgm:cxn modelId="{663D0C05-7BA9-43A2-B73E-4B108C33CC5A}" srcId="{023435AE-A211-4630-BB51-4350BCCA575A}" destId="{469A9BFC-8B19-4D06-8911-9E0FA5633276}" srcOrd="6" destOrd="0" parTransId="{F4D75477-279D-42E0-B261-B5BB11957B1A}" sibTransId="{BF77F7C6-4652-43EC-BD6A-1AF80EF131B7}"/>
    <dgm:cxn modelId="{D37DA40E-5CE2-4FAD-AC87-087517C992D6}" srcId="{023435AE-A211-4630-BB51-4350BCCA575A}" destId="{2A76F06D-F6D1-46C1-BB3D-3C3EFA4CC6C0}" srcOrd="0" destOrd="0" parTransId="{B9F30C6B-3FBE-43C2-90F4-1B4C72991E15}" sibTransId="{87A4D74C-AE51-42C9-8D68-8A0E2018A18A}"/>
    <dgm:cxn modelId="{A46CCB30-C883-4C85-BB68-E2FC2658C034}" srcId="{023435AE-A211-4630-BB51-4350BCCA575A}" destId="{889022C3-3477-4C73-9329-EEEBF8C9597F}" srcOrd="2" destOrd="0" parTransId="{1D7740F1-251C-402E-A23C-6B103C03C191}" sibTransId="{8F28AF23-E77A-4382-9826-975AF9760175}"/>
    <dgm:cxn modelId="{A523B945-037D-4BEF-97FB-DC8EC0630C45}" type="presOf" srcId="{889022C3-3477-4C73-9329-EEEBF8C9597F}" destId="{2993FB42-76A6-4EF0-A713-E1CAC0853888}" srcOrd="0" destOrd="0" presId="urn:microsoft.com/office/officeart/2018/2/layout/IconVerticalSolidList"/>
    <dgm:cxn modelId="{3E4C534D-8B5B-4122-A5FC-7D49CBDA4BF2}" type="presOf" srcId="{B8A8D9D5-B69E-4D23-BD05-5D1D1FA6F9E5}" destId="{16B283C6-0558-496D-B28B-7B03E84515FE}" srcOrd="0" destOrd="0" presId="urn:microsoft.com/office/officeart/2018/2/layout/IconVerticalSolidList"/>
    <dgm:cxn modelId="{C312664D-4552-4DC7-A991-8B9A364AA864}" srcId="{023435AE-A211-4630-BB51-4350BCCA575A}" destId="{34B4C263-C247-417B-B7CE-DDA716CA9EF9}" srcOrd="5" destOrd="0" parTransId="{0708BC71-9D66-4F04-8CF4-959F2822DA53}" sibTransId="{46E468EB-8AAC-41EB-94C8-83FDF68F1CD9}"/>
    <dgm:cxn modelId="{E6115B64-4DC6-4C6F-ABF7-74C7C2FAAF7D}" srcId="{023435AE-A211-4630-BB51-4350BCCA575A}" destId="{006F2BAF-C634-4ED7-B62C-FC980D49D41E}" srcOrd="3" destOrd="0" parTransId="{76F040FC-9441-4F0F-98D2-257317D61FF8}" sibTransId="{6069B3A8-FCA9-4EC8-841C-C604B213FAD8}"/>
    <dgm:cxn modelId="{250DEF93-4A52-4765-9778-F9BA1D39BB66}" type="presOf" srcId="{023435AE-A211-4630-BB51-4350BCCA575A}" destId="{04200087-B330-4CE0-9984-14F2907E60BB}" srcOrd="0" destOrd="0" presId="urn:microsoft.com/office/officeart/2018/2/layout/IconVerticalSolidList"/>
    <dgm:cxn modelId="{3A10B1AD-5CCF-4892-B750-5032A8BE8A7D}" type="presOf" srcId="{2A76F06D-F6D1-46C1-BB3D-3C3EFA4CC6C0}" destId="{BAC5FF11-1538-427F-AF58-1078AD6E990B}" srcOrd="0" destOrd="0" presId="urn:microsoft.com/office/officeart/2018/2/layout/IconVerticalSolidList"/>
    <dgm:cxn modelId="{9B2538D8-C7CC-4985-B14A-E74FCA568374}" type="presOf" srcId="{34B4C263-C247-417B-B7CE-DDA716CA9EF9}" destId="{2941E58B-63E8-4B29-BACB-1E57E3992FA9}" srcOrd="0" destOrd="0" presId="urn:microsoft.com/office/officeart/2018/2/layout/IconVerticalSolidList"/>
    <dgm:cxn modelId="{CB5E16E2-557B-4A6A-82B9-050CFC4015DE}" srcId="{023435AE-A211-4630-BB51-4350BCCA575A}" destId="{B8A8D9D5-B69E-4D23-BD05-5D1D1FA6F9E5}" srcOrd="4" destOrd="0" parTransId="{C5FE6774-5506-4189-95D4-41BFBDCB106C}" sibTransId="{4EA68D71-8A07-4D9D-8016-4D13809FF24F}"/>
    <dgm:cxn modelId="{760143EE-E49D-47AB-9AF8-DBBF22968D1D}" srcId="{023435AE-A211-4630-BB51-4350BCCA575A}" destId="{69BBD18B-A2D4-4274-8486-3E8505800D92}" srcOrd="1" destOrd="0" parTransId="{62BB7E00-BE79-45C2-94C3-B8E2CD2F7AB4}" sibTransId="{5E14F861-3EE8-43B5-8747-CD7D9A804BEA}"/>
    <dgm:cxn modelId="{AD04E0FD-1F0E-4D09-9893-339C8A1507B6}" type="presOf" srcId="{006F2BAF-C634-4ED7-B62C-FC980D49D41E}" destId="{A0AD70F2-EC16-49CA-A564-F0CCD98C2A57}" srcOrd="0" destOrd="0" presId="urn:microsoft.com/office/officeart/2018/2/layout/IconVerticalSolidList"/>
    <dgm:cxn modelId="{3F4946E0-567C-4258-AFF5-E6C34C9DC653}" type="presParOf" srcId="{04200087-B330-4CE0-9984-14F2907E60BB}" destId="{EDBDE234-9181-4BD2-854F-88B11B666277}" srcOrd="0" destOrd="0" presId="urn:microsoft.com/office/officeart/2018/2/layout/IconVerticalSolidList"/>
    <dgm:cxn modelId="{5D9FC694-1676-416B-83B9-9A38066ECE8A}" type="presParOf" srcId="{EDBDE234-9181-4BD2-854F-88B11B666277}" destId="{FD677078-B6AC-4D02-8AFA-C983012004CA}" srcOrd="0" destOrd="0" presId="urn:microsoft.com/office/officeart/2018/2/layout/IconVerticalSolidList"/>
    <dgm:cxn modelId="{BE6C32B6-4811-453E-996D-A85CD0EB8E36}" type="presParOf" srcId="{EDBDE234-9181-4BD2-854F-88B11B666277}" destId="{3C385ED1-7FF4-487E-9D95-F47941FA661B}" srcOrd="1" destOrd="0" presId="urn:microsoft.com/office/officeart/2018/2/layout/IconVerticalSolidList"/>
    <dgm:cxn modelId="{0C9A9B5C-2DEC-451D-8A33-0C10E668F235}" type="presParOf" srcId="{EDBDE234-9181-4BD2-854F-88B11B666277}" destId="{CBB19CCC-306E-42E2-A3E4-3DB51FD6CE90}" srcOrd="2" destOrd="0" presId="urn:microsoft.com/office/officeart/2018/2/layout/IconVerticalSolidList"/>
    <dgm:cxn modelId="{1C67BC72-D3E3-418F-A3A5-FE4F2BF7F57D}" type="presParOf" srcId="{EDBDE234-9181-4BD2-854F-88B11B666277}" destId="{BAC5FF11-1538-427F-AF58-1078AD6E990B}" srcOrd="3" destOrd="0" presId="urn:microsoft.com/office/officeart/2018/2/layout/IconVerticalSolidList"/>
    <dgm:cxn modelId="{D814E8D0-1483-4057-8F15-2986B73FD96A}" type="presParOf" srcId="{04200087-B330-4CE0-9984-14F2907E60BB}" destId="{DEF02D4C-D4DA-4D61-B204-4D1E82DD0ED5}" srcOrd="1" destOrd="0" presId="urn:microsoft.com/office/officeart/2018/2/layout/IconVerticalSolidList"/>
    <dgm:cxn modelId="{9BCAE6FA-2497-4753-97A1-04A3F3D49AE2}" type="presParOf" srcId="{04200087-B330-4CE0-9984-14F2907E60BB}" destId="{18B39BF5-BA1B-4EAF-B541-482BAF21871D}" srcOrd="2" destOrd="0" presId="urn:microsoft.com/office/officeart/2018/2/layout/IconVerticalSolidList"/>
    <dgm:cxn modelId="{FA856543-58FD-4352-A940-05C27AC38065}" type="presParOf" srcId="{18B39BF5-BA1B-4EAF-B541-482BAF21871D}" destId="{7B82353D-096D-4974-AC1C-C2E0027F6025}" srcOrd="0" destOrd="0" presId="urn:microsoft.com/office/officeart/2018/2/layout/IconVerticalSolidList"/>
    <dgm:cxn modelId="{99530A11-E548-481F-AA2D-EF31BB87A973}" type="presParOf" srcId="{18B39BF5-BA1B-4EAF-B541-482BAF21871D}" destId="{4B551B42-3A61-4C27-96B1-6B7B77E84E9C}" srcOrd="1" destOrd="0" presId="urn:microsoft.com/office/officeart/2018/2/layout/IconVerticalSolidList"/>
    <dgm:cxn modelId="{4C07B2C6-E772-4996-940B-A93188EFD187}" type="presParOf" srcId="{18B39BF5-BA1B-4EAF-B541-482BAF21871D}" destId="{A0CA124A-5AC9-46A7-9539-D16577202D0C}" srcOrd="2" destOrd="0" presId="urn:microsoft.com/office/officeart/2018/2/layout/IconVerticalSolidList"/>
    <dgm:cxn modelId="{DC5555AE-AB3A-491F-9594-C77845EB9D9E}" type="presParOf" srcId="{18B39BF5-BA1B-4EAF-B541-482BAF21871D}" destId="{5F9AA142-F454-4CC7-BFBC-4652F4A68ADF}" srcOrd="3" destOrd="0" presId="urn:microsoft.com/office/officeart/2018/2/layout/IconVerticalSolidList"/>
    <dgm:cxn modelId="{6F54CB15-B80A-49ED-87F8-23DE427B9CB6}" type="presParOf" srcId="{04200087-B330-4CE0-9984-14F2907E60BB}" destId="{E0C9508D-D9AB-4E74-953F-DCBCCDDFD9F9}" srcOrd="3" destOrd="0" presId="urn:microsoft.com/office/officeart/2018/2/layout/IconVerticalSolidList"/>
    <dgm:cxn modelId="{287F386D-D471-4334-9ACA-5D1CA2738B6F}" type="presParOf" srcId="{04200087-B330-4CE0-9984-14F2907E60BB}" destId="{4CA51C44-35B9-4EAC-BF03-34DB0C1FEA94}" srcOrd="4" destOrd="0" presId="urn:microsoft.com/office/officeart/2018/2/layout/IconVerticalSolidList"/>
    <dgm:cxn modelId="{1143FE7D-71A0-4400-A2B5-5F79BF8CDFD7}" type="presParOf" srcId="{4CA51C44-35B9-4EAC-BF03-34DB0C1FEA94}" destId="{4E85C631-DD4F-43DA-B21B-BCC2CCC49A65}" srcOrd="0" destOrd="0" presId="urn:microsoft.com/office/officeart/2018/2/layout/IconVerticalSolidList"/>
    <dgm:cxn modelId="{740999CA-1977-4FB7-8C58-13E443D87EE7}" type="presParOf" srcId="{4CA51C44-35B9-4EAC-BF03-34DB0C1FEA94}" destId="{859D6769-0041-467B-897C-64BCADA2A242}" srcOrd="1" destOrd="0" presId="urn:microsoft.com/office/officeart/2018/2/layout/IconVerticalSolidList"/>
    <dgm:cxn modelId="{B5BAB0BD-3C0C-4783-B315-39FAED364755}" type="presParOf" srcId="{4CA51C44-35B9-4EAC-BF03-34DB0C1FEA94}" destId="{FD9AD0DE-5CDF-4E79-95FF-D8CFC64B34DC}" srcOrd="2" destOrd="0" presId="urn:microsoft.com/office/officeart/2018/2/layout/IconVerticalSolidList"/>
    <dgm:cxn modelId="{9E674C11-5247-4619-90FB-0893B6651694}" type="presParOf" srcId="{4CA51C44-35B9-4EAC-BF03-34DB0C1FEA94}" destId="{2993FB42-76A6-4EF0-A713-E1CAC0853888}" srcOrd="3" destOrd="0" presId="urn:microsoft.com/office/officeart/2018/2/layout/IconVerticalSolidList"/>
    <dgm:cxn modelId="{CEB6AECB-290C-4422-9833-34BEA3400B43}" type="presParOf" srcId="{04200087-B330-4CE0-9984-14F2907E60BB}" destId="{439D7B07-1C77-4CF6-9216-59119370513B}" srcOrd="5" destOrd="0" presId="urn:microsoft.com/office/officeart/2018/2/layout/IconVerticalSolidList"/>
    <dgm:cxn modelId="{A7797024-66F5-4271-8851-1882D06D6B98}" type="presParOf" srcId="{04200087-B330-4CE0-9984-14F2907E60BB}" destId="{8B42A83C-9E04-47BB-99DA-A1EFED846D65}" srcOrd="6" destOrd="0" presId="urn:microsoft.com/office/officeart/2018/2/layout/IconVerticalSolidList"/>
    <dgm:cxn modelId="{B480110A-D981-47EC-9265-9BEFE572FA75}" type="presParOf" srcId="{8B42A83C-9E04-47BB-99DA-A1EFED846D65}" destId="{D7446AEA-D177-4999-AA7F-4B269161F854}" srcOrd="0" destOrd="0" presId="urn:microsoft.com/office/officeart/2018/2/layout/IconVerticalSolidList"/>
    <dgm:cxn modelId="{740B911A-39CF-4380-8535-245F560512FC}" type="presParOf" srcId="{8B42A83C-9E04-47BB-99DA-A1EFED846D65}" destId="{0CD0FA64-8A45-4969-828D-DCD6A3FDA995}" srcOrd="1" destOrd="0" presId="urn:microsoft.com/office/officeart/2018/2/layout/IconVerticalSolidList"/>
    <dgm:cxn modelId="{8BF0C5AB-9A2D-4FD7-A645-8AE48DBD3F83}" type="presParOf" srcId="{8B42A83C-9E04-47BB-99DA-A1EFED846D65}" destId="{D137FCE6-CFC0-417C-A721-71DC736DCFD9}" srcOrd="2" destOrd="0" presId="urn:microsoft.com/office/officeart/2018/2/layout/IconVerticalSolidList"/>
    <dgm:cxn modelId="{5F38510A-0AF7-44F3-BCE6-0CEF66CC4814}" type="presParOf" srcId="{8B42A83C-9E04-47BB-99DA-A1EFED846D65}" destId="{A0AD70F2-EC16-49CA-A564-F0CCD98C2A57}" srcOrd="3" destOrd="0" presId="urn:microsoft.com/office/officeart/2018/2/layout/IconVerticalSolidList"/>
    <dgm:cxn modelId="{42E46246-17A6-41B5-929F-B3473BA6DAB9}" type="presParOf" srcId="{04200087-B330-4CE0-9984-14F2907E60BB}" destId="{2B996218-B331-434B-9AC6-540B949AFB08}" srcOrd="7" destOrd="0" presId="urn:microsoft.com/office/officeart/2018/2/layout/IconVerticalSolidList"/>
    <dgm:cxn modelId="{BE782629-0FBA-497E-AAF2-3AAA0747C3DC}" type="presParOf" srcId="{04200087-B330-4CE0-9984-14F2907E60BB}" destId="{2608A7A1-4482-4D26-BB38-5005197A4999}" srcOrd="8" destOrd="0" presId="urn:microsoft.com/office/officeart/2018/2/layout/IconVerticalSolidList"/>
    <dgm:cxn modelId="{1ECD6998-7EE2-4EC7-9192-D06F2700451E}" type="presParOf" srcId="{2608A7A1-4482-4D26-BB38-5005197A4999}" destId="{70F213C3-AEC8-4445-8F9E-3DC68AE09ECE}" srcOrd="0" destOrd="0" presId="urn:microsoft.com/office/officeart/2018/2/layout/IconVerticalSolidList"/>
    <dgm:cxn modelId="{536DE026-355B-44F1-B2DF-687C98D7FBAB}" type="presParOf" srcId="{2608A7A1-4482-4D26-BB38-5005197A4999}" destId="{F201BF86-0533-40E5-9E1F-13B02C4D3638}" srcOrd="1" destOrd="0" presId="urn:microsoft.com/office/officeart/2018/2/layout/IconVerticalSolidList"/>
    <dgm:cxn modelId="{9E463D34-4C6C-412D-A162-3081E9C72B1A}" type="presParOf" srcId="{2608A7A1-4482-4D26-BB38-5005197A4999}" destId="{A15E94AB-C3E4-445C-B690-26D69FB88585}" srcOrd="2" destOrd="0" presId="urn:microsoft.com/office/officeart/2018/2/layout/IconVerticalSolidList"/>
    <dgm:cxn modelId="{29F9B83A-0490-4D91-AFDC-B6F7DFE947B8}" type="presParOf" srcId="{2608A7A1-4482-4D26-BB38-5005197A4999}" destId="{16B283C6-0558-496D-B28B-7B03E84515FE}" srcOrd="3" destOrd="0" presId="urn:microsoft.com/office/officeart/2018/2/layout/IconVerticalSolidList"/>
    <dgm:cxn modelId="{9225B77E-F618-4C88-86E0-5CACFC58340A}" type="presParOf" srcId="{04200087-B330-4CE0-9984-14F2907E60BB}" destId="{610F95AE-4611-42F5-BAA9-6BDAF79B67FA}" srcOrd="9" destOrd="0" presId="urn:microsoft.com/office/officeart/2018/2/layout/IconVerticalSolidList"/>
    <dgm:cxn modelId="{77DEA9C9-4940-45B1-9265-194DBBC10645}" type="presParOf" srcId="{04200087-B330-4CE0-9984-14F2907E60BB}" destId="{88DE0E5A-5C38-4615-8539-4D6507FBC456}" srcOrd="10" destOrd="0" presId="urn:microsoft.com/office/officeart/2018/2/layout/IconVerticalSolidList"/>
    <dgm:cxn modelId="{4DACBDA3-BF9B-48F3-A156-A57C7AB17DC9}" type="presParOf" srcId="{88DE0E5A-5C38-4615-8539-4D6507FBC456}" destId="{1B6C5E49-8981-4046-A0C4-C600C645CCE3}" srcOrd="0" destOrd="0" presId="urn:microsoft.com/office/officeart/2018/2/layout/IconVerticalSolidList"/>
    <dgm:cxn modelId="{28990E31-9DC9-4773-8CDA-2CBDC8F41AC1}" type="presParOf" srcId="{88DE0E5A-5C38-4615-8539-4D6507FBC456}" destId="{CD15E840-840C-44B3-A38C-48D09507B22F}" srcOrd="1" destOrd="0" presId="urn:microsoft.com/office/officeart/2018/2/layout/IconVerticalSolidList"/>
    <dgm:cxn modelId="{5E2C3FFC-17CF-4201-9A14-4611E42D8894}" type="presParOf" srcId="{88DE0E5A-5C38-4615-8539-4D6507FBC456}" destId="{4934A001-8C79-4890-83C6-9DBF91BBCFDB}" srcOrd="2" destOrd="0" presId="urn:microsoft.com/office/officeart/2018/2/layout/IconVerticalSolidList"/>
    <dgm:cxn modelId="{ED356FDC-058C-483A-9361-1F3ED1C0EFA2}" type="presParOf" srcId="{88DE0E5A-5C38-4615-8539-4D6507FBC456}" destId="{2941E58B-63E8-4B29-BACB-1E57E3992FA9}" srcOrd="3" destOrd="0" presId="urn:microsoft.com/office/officeart/2018/2/layout/IconVerticalSolidList"/>
    <dgm:cxn modelId="{8017FAA1-4552-4184-BCAC-82B9D9CE68EE}" type="presParOf" srcId="{04200087-B330-4CE0-9984-14F2907E60BB}" destId="{97841202-A989-48A9-A06B-FB04FD7A6A6B}" srcOrd="11" destOrd="0" presId="urn:microsoft.com/office/officeart/2018/2/layout/IconVerticalSolidList"/>
    <dgm:cxn modelId="{2D26DE57-10C1-40E6-9EB0-775ED8AEB7AF}" type="presParOf" srcId="{04200087-B330-4CE0-9984-14F2907E60BB}" destId="{8F0260C2-9FC4-497F-A6A6-46B5552199C1}" srcOrd="12" destOrd="0" presId="urn:microsoft.com/office/officeart/2018/2/layout/IconVerticalSolidList"/>
    <dgm:cxn modelId="{CEC69B45-2C7B-4F6D-B25B-C59D77998664}" type="presParOf" srcId="{8F0260C2-9FC4-497F-A6A6-46B5552199C1}" destId="{E2D7C4E9-007C-414A-A95B-302812C627CE}" srcOrd="0" destOrd="0" presId="urn:microsoft.com/office/officeart/2018/2/layout/IconVerticalSolidList"/>
    <dgm:cxn modelId="{E9851770-95AA-4751-922C-F60A9D142073}" type="presParOf" srcId="{8F0260C2-9FC4-497F-A6A6-46B5552199C1}" destId="{2D3183EA-EE28-4711-9B1F-DE8FA8B5C59D}" srcOrd="1" destOrd="0" presId="urn:microsoft.com/office/officeart/2018/2/layout/IconVerticalSolidList"/>
    <dgm:cxn modelId="{5333433C-246F-42A8-921F-8DF588DC8DAC}" type="presParOf" srcId="{8F0260C2-9FC4-497F-A6A6-46B5552199C1}" destId="{220FE81D-116A-434A-8145-F2D43CC9255C}" srcOrd="2" destOrd="0" presId="urn:microsoft.com/office/officeart/2018/2/layout/IconVerticalSolidList"/>
    <dgm:cxn modelId="{13DC5CBD-A5DC-494B-B27D-3496F4834104}" type="presParOf" srcId="{8F0260C2-9FC4-497F-A6A6-46B5552199C1}" destId="{90A9D103-5EAF-4AAC-A5E6-A86DF2B91A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501849-7E7B-494E-B902-61274CD5990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37F321-44B3-4026-8946-151FB6222D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Create</a:t>
          </a:r>
        </a:p>
      </dgm:t>
    </dgm:pt>
    <dgm:pt modelId="{B58E5FE3-F8A3-4B75-9124-7A44665B7B6B}" type="parTrans" cxnId="{434A8FEB-A1DB-4F30-A030-617705AED594}">
      <dgm:prSet/>
      <dgm:spPr/>
      <dgm:t>
        <a:bodyPr/>
        <a:lstStyle/>
        <a:p>
          <a:endParaRPr lang="en-US"/>
        </a:p>
      </dgm:t>
    </dgm:pt>
    <dgm:pt modelId="{B25BE5B6-964D-4918-B8C2-388716732AC6}" type="sibTrans" cxnId="{434A8FEB-A1DB-4F30-A030-617705AED594}">
      <dgm:prSet/>
      <dgm:spPr/>
      <dgm:t>
        <a:bodyPr/>
        <a:lstStyle/>
        <a:p>
          <a:endParaRPr lang="en-US"/>
        </a:p>
      </dgm:t>
    </dgm:pt>
    <dgm:pt modelId="{A3B0D537-573A-48B5-8CBE-9281D3477E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 collaborative university forum for WSU students</a:t>
          </a:r>
          <a:endParaRPr lang="en-US" dirty="0"/>
        </a:p>
      </dgm:t>
    </dgm:pt>
    <dgm:pt modelId="{57F351A9-9837-4F60-B861-F3315D1092A5}" type="parTrans" cxnId="{9AD3036F-C615-4CC7-9E08-28D4C2E76CDC}">
      <dgm:prSet/>
      <dgm:spPr/>
      <dgm:t>
        <a:bodyPr/>
        <a:lstStyle/>
        <a:p>
          <a:endParaRPr lang="en-US"/>
        </a:p>
      </dgm:t>
    </dgm:pt>
    <dgm:pt modelId="{AAC3B9AF-B06B-40C0-8867-DD76F97A5857}" type="sibTrans" cxnId="{9AD3036F-C615-4CC7-9E08-28D4C2E76CDC}">
      <dgm:prSet/>
      <dgm:spPr/>
      <dgm:t>
        <a:bodyPr/>
        <a:lstStyle/>
        <a:p>
          <a:endParaRPr lang="en-US"/>
        </a:p>
      </dgm:t>
    </dgm:pt>
    <dgm:pt modelId="{7BBC221A-58E0-4C86-8FE8-24BB6B94619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Promote</a:t>
          </a:r>
        </a:p>
      </dgm:t>
    </dgm:pt>
    <dgm:pt modelId="{A6B52817-0EF6-4C3E-8BA9-84CAB7B80EFB}" type="parTrans" cxnId="{47CC6831-347E-41DE-8A6A-875A1704E959}">
      <dgm:prSet/>
      <dgm:spPr/>
      <dgm:t>
        <a:bodyPr/>
        <a:lstStyle/>
        <a:p>
          <a:endParaRPr lang="en-US"/>
        </a:p>
      </dgm:t>
    </dgm:pt>
    <dgm:pt modelId="{95560D05-ACFF-4158-AE79-5BC35977FD16}" type="sibTrans" cxnId="{47CC6831-347E-41DE-8A6A-875A1704E959}">
      <dgm:prSet/>
      <dgm:spPr/>
      <dgm:t>
        <a:bodyPr/>
        <a:lstStyle/>
        <a:p>
          <a:endParaRPr lang="en-US"/>
        </a:p>
      </dgm:t>
    </dgm:pt>
    <dgm:pt modelId="{E0ABD4E1-508C-4073-A3D9-4EB1DD82E0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Promote collaboration among students</a:t>
          </a:r>
          <a:endParaRPr lang="en-US" dirty="0"/>
        </a:p>
      </dgm:t>
    </dgm:pt>
    <dgm:pt modelId="{9910439E-B2F1-4E5D-B1FB-C7843B2D4DEB}" type="parTrans" cxnId="{FEEA8284-9526-4637-BBF7-213006878C7E}">
      <dgm:prSet/>
      <dgm:spPr/>
      <dgm:t>
        <a:bodyPr/>
        <a:lstStyle/>
        <a:p>
          <a:endParaRPr lang="en-US"/>
        </a:p>
      </dgm:t>
    </dgm:pt>
    <dgm:pt modelId="{CE4BBC3D-C349-4563-9EA2-C07B4096E61E}" type="sibTrans" cxnId="{FEEA8284-9526-4637-BBF7-213006878C7E}">
      <dgm:prSet/>
      <dgm:spPr/>
      <dgm:t>
        <a:bodyPr/>
        <a:lstStyle/>
        <a:p>
          <a:endParaRPr lang="en-US"/>
        </a:p>
      </dgm:t>
    </dgm:pt>
    <dgm:pt modelId="{EE957104-CFC8-426C-9743-C978B73813F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Help</a:t>
          </a:r>
        </a:p>
      </dgm:t>
    </dgm:pt>
    <dgm:pt modelId="{59746EFE-2867-4637-AB0B-184C99B448BE}" type="parTrans" cxnId="{52FEB875-9702-4925-9A88-134BDE3DF8AF}">
      <dgm:prSet/>
      <dgm:spPr/>
      <dgm:t>
        <a:bodyPr/>
        <a:lstStyle/>
        <a:p>
          <a:endParaRPr lang="en-US"/>
        </a:p>
      </dgm:t>
    </dgm:pt>
    <dgm:pt modelId="{90C97813-7986-4504-BCB2-5561AD6A56ED}" type="sibTrans" cxnId="{52FEB875-9702-4925-9A88-134BDE3DF8AF}">
      <dgm:prSet/>
      <dgm:spPr/>
      <dgm:t>
        <a:bodyPr/>
        <a:lstStyle/>
        <a:p>
          <a:endParaRPr lang="en-US"/>
        </a:p>
      </dgm:t>
    </dgm:pt>
    <dgm:pt modelId="{78AF5F61-98EE-4B26-93B2-635705497B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 </a:t>
          </a:r>
          <a:r>
            <a:rPr lang="en-US" baseline="0"/>
            <a:t>students to help each other understand course material</a:t>
          </a:r>
          <a:endParaRPr lang="en-US" dirty="0"/>
        </a:p>
      </dgm:t>
    </dgm:pt>
    <dgm:pt modelId="{895E431A-03EF-4CAB-9926-23377F7883C9}" type="parTrans" cxnId="{DEDAEF5D-068A-4348-96E7-B37D52138CD0}">
      <dgm:prSet/>
      <dgm:spPr/>
      <dgm:t>
        <a:bodyPr/>
        <a:lstStyle/>
        <a:p>
          <a:endParaRPr lang="en-US"/>
        </a:p>
      </dgm:t>
    </dgm:pt>
    <dgm:pt modelId="{8AC67A76-C07A-4095-B930-7A78AC376A60}" type="sibTrans" cxnId="{DEDAEF5D-068A-4348-96E7-B37D52138CD0}">
      <dgm:prSet/>
      <dgm:spPr/>
      <dgm:t>
        <a:bodyPr/>
        <a:lstStyle/>
        <a:p>
          <a:endParaRPr lang="en-US"/>
        </a:p>
      </dgm:t>
    </dgm:pt>
    <dgm:pt modelId="{F12300BD-B1B3-4A35-9726-24926F869469}" type="pres">
      <dgm:prSet presAssocID="{28501849-7E7B-494E-B902-61274CD5990A}" presName="root" presStyleCnt="0">
        <dgm:presLayoutVars>
          <dgm:dir/>
          <dgm:resizeHandles val="exact"/>
        </dgm:presLayoutVars>
      </dgm:prSet>
      <dgm:spPr/>
    </dgm:pt>
    <dgm:pt modelId="{761190F6-CA53-4376-B8F7-28A379555CF8}" type="pres">
      <dgm:prSet presAssocID="{E337F321-44B3-4026-8946-151FB6222DFD}" presName="compNode" presStyleCnt="0"/>
      <dgm:spPr/>
    </dgm:pt>
    <dgm:pt modelId="{08F317DA-6C79-4618-8695-BC14AC6AB9DD}" type="pres">
      <dgm:prSet presAssocID="{E337F321-44B3-4026-8946-151FB6222D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8928E2D-7303-4BC7-9F82-643E4B528368}" type="pres">
      <dgm:prSet presAssocID="{E337F321-44B3-4026-8946-151FB6222DFD}" presName="iconSpace" presStyleCnt="0"/>
      <dgm:spPr/>
    </dgm:pt>
    <dgm:pt modelId="{4091A821-6B69-4C61-8439-89383CB6B86E}" type="pres">
      <dgm:prSet presAssocID="{E337F321-44B3-4026-8946-151FB6222DFD}" presName="parTx" presStyleLbl="revTx" presStyleIdx="0" presStyleCnt="6">
        <dgm:presLayoutVars>
          <dgm:chMax val="0"/>
          <dgm:chPref val="0"/>
        </dgm:presLayoutVars>
      </dgm:prSet>
      <dgm:spPr/>
    </dgm:pt>
    <dgm:pt modelId="{05646174-DA2B-4960-A551-2C05E6BEB447}" type="pres">
      <dgm:prSet presAssocID="{E337F321-44B3-4026-8946-151FB6222DFD}" presName="txSpace" presStyleCnt="0"/>
      <dgm:spPr/>
    </dgm:pt>
    <dgm:pt modelId="{FC4657B0-87FA-4F82-8155-28C78EF6B912}" type="pres">
      <dgm:prSet presAssocID="{E337F321-44B3-4026-8946-151FB6222DFD}" presName="desTx" presStyleLbl="revTx" presStyleIdx="1" presStyleCnt="6">
        <dgm:presLayoutVars/>
      </dgm:prSet>
      <dgm:spPr/>
    </dgm:pt>
    <dgm:pt modelId="{34060A5C-BC6F-4943-B441-A1A0C382C962}" type="pres">
      <dgm:prSet presAssocID="{B25BE5B6-964D-4918-B8C2-388716732AC6}" presName="sibTrans" presStyleCnt="0"/>
      <dgm:spPr/>
    </dgm:pt>
    <dgm:pt modelId="{3AB7F6F6-6451-4D92-BF95-FAFE674D88E7}" type="pres">
      <dgm:prSet presAssocID="{7BBC221A-58E0-4C86-8FE8-24BB6B946198}" presName="compNode" presStyleCnt="0"/>
      <dgm:spPr/>
    </dgm:pt>
    <dgm:pt modelId="{4B8CDBC3-8F11-414C-8C93-FD88F0249641}" type="pres">
      <dgm:prSet presAssocID="{7BBC221A-58E0-4C86-8FE8-24BB6B9461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1B9D672A-6EBE-4AFD-9AF7-2DC9C79D4A8D}" type="pres">
      <dgm:prSet presAssocID="{7BBC221A-58E0-4C86-8FE8-24BB6B946198}" presName="iconSpace" presStyleCnt="0"/>
      <dgm:spPr/>
    </dgm:pt>
    <dgm:pt modelId="{18C98B4F-7F57-4270-9D87-245990A57428}" type="pres">
      <dgm:prSet presAssocID="{7BBC221A-58E0-4C86-8FE8-24BB6B946198}" presName="parTx" presStyleLbl="revTx" presStyleIdx="2" presStyleCnt="6">
        <dgm:presLayoutVars>
          <dgm:chMax val="0"/>
          <dgm:chPref val="0"/>
        </dgm:presLayoutVars>
      </dgm:prSet>
      <dgm:spPr/>
    </dgm:pt>
    <dgm:pt modelId="{D9CE965F-584F-473E-B3EE-B0D8BA40083F}" type="pres">
      <dgm:prSet presAssocID="{7BBC221A-58E0-4C86-8FE8-24BB6B946198}" presName="txSpace" presStyleCnt="0"/>
      <dgm:spPr/>
    </dgm:pt>
    <dgm:pt modelId="{E2F2A867-3FBF-472A-B3F8-FFA7ABE874A7}" type="pres">
      <dgm:prSet presAssocID="{7BBC221A-58E0-4C86-8FE8-24BB6B946198}" presName="desTx" presStyleLbl="revTx" presStyleIdx="3" presStyleCnt="6">
        <dgm:presLayoutVars/>
      </dgm:prSet>
      <dgm:spPr/>
    </dgm:pt>
    <dgm:pt modelId="{16213554-81F9-4DE7-AFAB-438EBE32D8FE}" type="pres">
      <dgm:prSet presAssocID="{95560D05-ACFF-4158-AE79-5BC35977FD16}" presName="sibTrans" presStyleCnt="0"/>
      <dgm:spPr/>
    </dgm:pt>
    <dgm:pt modelId="{6A029C91-572A-4B27-82D8-5BC08C91FF90}" type="pres">
      <dgm:prSet presAssocID="{EE957104-CFC8-426C-9743-C978B73813F0}" presName="compNode" presStyleCnt="0"/>
      <dgm:spPr/>
    </dgm:pt>
    <dgm:pt modelId="{5844CC51-FB2C-42DA-8A02-9ECAC73804D9}" type="pres">
      <dgm:prSet presAssocID="{EE957104-CFC8-426C-9743-C978B73813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0E54606-09D8-4630-9B44-B55843B46D94}" type="pres">
      <dgm:prSet presAssocID="{EE957104-CFC8-426C-9743-C978B73813F0}" presName="iconSpace" presStyleCnt="0"/>
      <dgm:spPr/>
    </dgm:pt>
    <dgm:pt modelId="{4E3D0B8C-C945-46AD-A61A-4A864B4D15A8}" type="pres">
      <dgm:prSet presAssocID="{EE957104-CFC8-426C-9743-C978B73813F0}" presName="parTx" presStyleLbl="revTx" presStyleIdx="4" presStyleCnt="6">
        <dgm:presLayoutVars>
          <dgm:chMax val="0"/>
          <dgm:chPref val="0"/>
        </dgm:presLayoutVars>
      </dgm:prSet>
      <dgm:spPr/>
    </dgm:pt>
    <dgm:pt modelId="{473FAAC5-51F8-4420-BF17-488356270472}" type="pres">
      <dgm:prSet presAssocID="{EE957104-CFC8-426C-9743-C978B73813F0}" presName="txSpace" presStyleCnt="0"/>
      <dgm:spPr/>
    </dgm:pt>
    <dgm:pt modelId="{3B3B8F8B-1920-41FC-AAFE-BBE8002D5EB7}" type="pres">
      <dgm:prSet presAssocID="{EE957104-CFC8-426C-9743-C978B73813F0}" presName="desTx" presStyleLbl="revTx" presStyleIdx="5" presStyleCnt="6">
        <dgm:presLayoutVars/>
      </dgm:prSet>
      <dgm:spPr/>
    </dgm:pt>
  </dgm:ptLst>
  <dgm:cxnLst>
    <dgm:cxn modelId="{1BEA9D0E-B487-41F6-B3A8-5C9C9939A95C}" type="presOf" srcId="{E337F321-44B3-4026-8946-151FB6222DFD}" destId="{4091A821-6B69-4C61-8439-89383CB6B86E}" srcOrd="0" destOrd="0" presId="urn:microsoft.com/office/officeart/2018/5/layout/CenteredIconLabelDescriptionList"/>
    <dgm:cxn modelId="{47CC6831-347E-41DE-8A6A-875A1704E959}" srcId="{28501849-7E7B-494E-B902-61274CD5990A}" destId="{7BBC221A-58E0-4C86-8FE8-24BB6B946198}" srcOrd="1" destOrd="0" parTransId="{A6B52817-0EF6-4C3E-8BA9-84CAB7B80EFB}" sibTransId="{95560D05-ACFF-4158-AE79-5BC35977FD16}"/>
    <dgm:cxn modelId="{F87EE43F-11B5-490F-8E0E-5ADCD3166507}" type="presOf" srcId="{A3B0D537-573A-48B5-8CBE-9281D3477E2D}" destId="{FC4657B0-87FA-4F82-8155-28C78EF6B912}" srcOrd="0" destOrd="0" presId="urn:microsoft.com/office/officeart/2018/5/layout/CenteredIconLabelDescriptionList"/>
    <dgm:cxn modelId="{DEDAEF5D-068A-4348-96E7-B37D52138CD0}" srcId="{EE957104-CFC8-426C-9743-C978B73813F0}" destId="{78AF5F61-98EE-4B26-93B2-635705497BE2}" srcOrd="0" destOrd="0" parTransId="{895E431A-03EF-4CAB-9926-23377F7883C9}" sibTransId="{8AC67A76-C07A-4095-B930-7A78AC376A60}"/>
    <dgm:cxn modelId="{FCBE8062-9A85-40DA-90AD-44D967A8F96F}" type="presOf" srcId="{28501849-7E7B-494E-B902-61274CD5990A}" destId="{F12300BD-B1B3-4A35-9726-24926F869469}" srcOrd="0" destOrd="0" presId="urn:microsoft.com/office/officeart/2018/5/layout/CenteredIconLabelDescriptionList"/>
    <dgm:cxn modelId="{9AD3036F-C615-4CC7-9E08-28D4C2E76CDC}" srcId="{E337F321-44B3-4026-8946-151FB6222DFD}" destId="{A3B0D537-573A-48B5-8CBE-9281D3477E2D}" srcOrd="0" destOrd="0" parTransId="{57F351A9-9837-4F60-B861-F3315D1092A5}" sibTransId="{AAC3B9AF-B06B-40C0-8867-DD76F97A5857}"/>
    <dgm:cxn modelId="{52FEB875-9702-4925-9A88-134BDE3DF8AF}" srcId="{28501849-7E7B-494E-B902-61274CD5990A}" destId="{EE957104-CFC8-426C-9743-C978B73813F0}" srcOrd="2" destOrd="0" parTransId="{59746EFE-2867-4637-AB0B-184C99B448BE}" sibTransId="{90C97813-7986-4504-BCB2-5561AD6A56ED}"/>
    <dgm:cxn modelId="{FEEA8284-9526-4637-BBF7-213006878C7E}" srcId="{7BBC221A-58E0-4C86-8FE8-24BB6B946198}" destId="{E0ABD4E1-508C-4073-A3D9-4EB1DD82E04F}" srcOrd="0" destOrd="0" parTransId="{9910439E-B2F1-4E5D-B1FB-C7843B2D4DEB}" sibTransId="{CE4BBC3D-C349-4563-9EA2-C07B4096E61E}"/>
    <dgm:cxn modelId="{F5B96585-B9E7-426E-B4C9-02450506DDD2}" type="presOf" srcId="{EE957104-CFC8-426C-9743-C978B73813F0}" destId="{4E3D0B8C-C945-46AD-A61A-4A864B4D15A8}" srcOrd="0" destOrd="0" presId="urn:microsoft.com/office/officeart/2018/5/layout/CenteredIconLabelDescriptionList"/>
    <dgm:cxn modelId="{3DFDAAB7-760F-49C4-9BE9-E6B2E1DC9B68}" type="presOf" srcId="{78AF5F61-98EE-4B26-93B2-635705497BE2}" destId="{3B3B8F8B-1920-41FC-AAFE-BBE8002D5EB7}" srcOrd="0" destOrd="0" presId="urn:microsoft.com/office/officeart/2018/5/layout/CenteredIconLabelDescriptionList"/>
    <dgm:cxn modelId="{73514CD6-89CB-405B-AB07-E39C10BFE540}" type="presOf" srcId="{7BBC221A-58E0-4C86-8FE8-24BB6B946198}" destId="{18C98B4F-7F57-4270-9D87-245990A57428}" srcOrd="0" destOrd="0" presId="urn:microsoft.com/office/officeart/2018/5/layout/CenteredIconLabelDescriptionList"/>
    <dgm:cxn modelId="{434A8FEB-A1DB-4F30-A030-617705AED594}" srcId="{28501849-7E7B-494E-B902-61274CD5990A}" destId="{E337F321-44B3-4026-8946-151FB6222DFD}" srcOrd="0" destOrd="0" parTransId="{B58E5FE3-F8A3-4B75-9124-7A44665B7B6B}" sibTransId="{B25BE5B6-964D-4918-B8C2-388716732AC6}"/>
    <dgm:cxn modelId="{BD6B31F2-A55D-4CF4-8623-91757BF09CC7}" type="presOf" srcId="{E0ABD4E1-508C-4073-A3D9-4EB1DD82E04F}" destId="{E2F2A867-3FBF-472A-B3F8-FFA7ABE874A7}" srcOrd="0" destOrd="0" presId="urn:microsoft.com/office/officeart/2018/5/layout/CenteredIconLabelDescriptionList"/>
    <dgm:cxn modelId="{92C3391B-BF17-483F-895E-051926EC8DBF}" type="presParOf" srcId="{F12300BD-B1B3-4A35-9726-24926F869469}" destId="{761190F6-CA53-4376-B8F7-28A379555CF8}" srcOrd="0" destOrd="0" presId="urn:microsoft.com/office/officeart/2018/5/layout/CenteredIconLabelDescriptionList"/>
    <dgm:cxn modelId="{9C19EDD9-D7AA-47FC-8DDD-CB19100D4EC5}" type="presParOf" srcId="{761190F6-CA53-4376-B8F7-28A379555CF8}" destId="{08F317DA-6C79-4618-8695-BC14AC6AB9DD}" srcOrd="0" destOrd="0" presId="urn:microsoft.com/office/officeart/2018/5/layout/CenteredIconLabelDescriptionList"/>
    <dgm:cxn modelId="{051D4C20-A7D8-4728-9EF4-48CD88EAA526}" type="presParOf" srcId="{761190F6-CA53-4376-B8F7-28A379555CF8}" destId="{58928E2D-7303-4BC7-9F82-643E4B528368}" srcOrd="1" destOrd="0" presId="urn:microsoft.com/office/officeart/2018/5/layout/CenteredIconLabelDescriptionList"/>
    <dgm:cxn modelId="{B7ED6D27-FC43-4D09-92D7-66D4D52EC071}" type="presParOf" srcId="{761190F6-CA53-4376-B8F7-28A379555CF8}" destId="{4091A821-6B69-4C61-8439-89383CB6B86E}" srcOrd="2" destOrd="0" presId="urn:microsoft.com/office/officeart/2018/5/layout/CenteredIconLabelDescriptionList"/>
    <dgm:cxn modelId="{01AF4FCD-2516-4C02-A18B-66AD977B018B}" type="presParOf" srcId="{761190F6-CA53-4376-B8F7-28A379555CF8}" destId="{05646174-DA2B-4960-A551-2C05E6BEB447}" srcOrd="3" destOrd="0" presId="urn:microsoft.com/office/officeart/2018/5/layout/CenteredIconLabelDescriptionList"/>
    <dgm:cxn modelId="{366C1F0F-413A-4B2B-B4C4-98F9C260160F}" type="presParOf" srcId="{761190F6-CA53-4376-B8F7-28A379555CF8}" destId="{FC4657B0-87FA-4F82-8155-28C78EF6B912}" srcOrd="4" destOrd="0" presId="urn:microsoft.com/office/officeart/2018/5/layout/CenteredIconLabelDescriptionList"/>
    <dgm:cxn modelId="{A987BFE5-A827-46F5-B0E1-D8707BDF088D}" type="presParOf" srcId="{F12300BD-B1B3-4A35-9726-24926F869469}" destId="{34060A5C-BC6F-4943-B441-A1A0C382C962}" srcOrd="1" destOrd="0" presId="urn:microsoft.com/office/officeart/2018/5/layout/CenteredIconLabelDescriptionList"/>
    <dgm:cxn modelId="{91DBF412-C862-4057-954F-99C4F227BFA9}" type="presParOf" srcId="{F12300BD-B1B3-4A35-9726-24926F869469}" destId="{3AB7F6F6-6451-4D92-BF95-FAFE674D88E7}" srcOrd="2" destOrd="0" presId="urn:microsoft.com/office/officeart/2018/5/layout/CenteredIconLabelDescriptionList"/>
    <dgm:cxn modelId="{16A795F2-6100-425A-BC0D-37C1E7D3D36F}" type="presParOf" srcId="{3AB7F6F6-6451-4D92-BF95-FAFE674D88E7}" destId="{4B8CDBC3-8F11-414C-8C93-FD88F0249641}" srcOrd="0" destOrd="0" presId="urn:microsoft.com/office/officeart/2018/5/layout/CenteredIconLabelDescriptionList"/>
    <dgm:cxn modelId="{4D9F4016-72DD-469B-81E6-E0083D71A8DF}" type="presParOf" srcId="{3AB7F6F6-6451-4D92-BF95-FAFE674D88E7}" destId="{1B9D672A-6EBE-4AFD-9AF7-2DC9C79D4A8D}" srcOrd="1" destOrd="0" presId="urn:microsoft.com/office/officeart/2018/5/layout/CenteredIconLabelDescriptionList"/>
    <dgm:cxn modelId="{6B7A18A5-EE65-43CD-96EA-7906B263A19B}" type="presParOf" srcId="{3AB7F6F6-6451-4D92-BF95-FAFE674D88E7}" destId="{18C98B4F-7F57-4270-9D87-245990A57428}" srcOrd="2" destOrd="0" presId="urn:microsoft.com/office/officeart/2018/5/layout/CenteredIconLabelDescriptionList"/>
    <dgm:cxn modelId="{654D89C9-F5DF-457C-B446-7000EA61B738}" type="presParOf" srcId="{3AB7F6F6-6451-4D92-BF95-FAFE674D88E7}" destId="{D9CE965F-584F-473E-B3EE-B0D8BA40083F}" srcOrd="3" destOrd="0" presId="urn:microsoft.com/office/officeart/2018/5/layout/CenteredIconLabelDescriptionList"/>
    <dgm:cxn modelId="{F9F3ED68-D2D3-49D5-9B7A-5300230460C8}" type="presParOf" srcId="{3AB7F6F6-6451-4D92-BF95-FAFE674D88E7}" destId="{E2F2A867-3FBF-472A-B3F8-FFA7ABE874A7}" srcOrd="4" destOrd="0" presId="urn:microsoft.com/office/officeart/2018/5/layout/CenteredIconLabelDescriptionList"/>
    <dgm:cxn modelId="{48A8F41A-3D6D-4FE7-9062-283322AA61DF}" type="presParOf" srcId="{F12300BD-B1B3-4A35-9726-24926F869469}" destId="{16213554-81F9-4DE7-AFAB-438EBE32D8FE}" srcOrd="3" destOrd="0" presId="urn:microsoft.com/office/officeart/2018/5/layout/CenteredIconLabelDescriptionList"/>
    <dgm:cxn modelId="{F2828E5A-720C-42B4-9E97-B9E076D303E3}" type="presParOf" srcId="{F12300BD-B1B3-4A35-9726-24926F869469}" destId="{6A029C91-572A-4B27-82D8-5BC08C91FF90}" srcOrd="4" destOrd="0" presId="urn:microsoft.com/office/officeart/2018/5/layout/CenteredIconLabelDescriptionList"/>
    <dgm:cxn modelId="{E446A5BE-52CF-45D2-A885-40E25E916261}" type="presParOf" srcId="{6A029C91-572A-4B27-82D8-5BC08C91FF90}" destId="{5844CC51-FB2C-42DA-8A02-9ECAC73804D9}" srcOrd="0" destOrd="0" presId="urn:microsoft.com/office/officeart/2018/5/layout/CenteredIconLabelDescriptionList"/>
    <dgm:cxn modelId="{B19B872B-5400-4A25-BC15-5A1B076B73FF}" type="presParOf" srcId="{6A029C91-572A-4B27-82D8-5BC08C91FF90}" destId="{10E54606-09D8-4630-9B44-B55843B46D94}" srcOrd="1" destOrd="0" presId="urn:microsoft.com/office/officeart/2018/5/layout/CenteredIconLabelDescriptionList"/>
    <dgm:cxn modelId="{A4FD9FED-7BA6-46EA-AE25-82A6AD8E9251}" type="presParOf" srcId="{6A029C91-572A-4B27-82D8-5BC08C91FF90}" destId="{4E3D0B8C-C945-46AD-A61A-4A864B4D15A8}" srcOrd="2" destOrd="0" presId="urn:microsoft.com/office/officeart/2018/5/layout/CenteredIconLabelDescriptionList"/>
    <dgm:cxn modelId="{A8320921-DD61-4A3C-ADE8-1B90331B16CC}" type="presParOf" srcId="{6A029C91-572A-4B27-82D8-5BC08C91FF90}" destId="{473FAAC5-51F8-4420-BF17-488356270472}" srcOrd="3" destOrd="0" presId="urn:microsoft.com/office/officeart/2018/5/layout/CenteredIconLabelDescriptionList"/>
    <dgm:cxn modelId="{A1C2208F-4328-4C9B-B615-001EDDEC2B3C}" type="presParOf" srcId="{6A029C91-572A-4B27-82D8-5BC08C91FF90}" destId="{3B3B8F8B-1920-41FC-AAFE-BBE8002D5EB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1ED1F8-0D62-413D-B14D-6BEC102FBA51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4160241-2BF9-494F-9329-D6244D0EACCA}">
      <dgm:prSet/>
      <dgm:spPr/>
      <dgm:t>
        <a:bodyPr/>
        <a:lstStyle/>
        <a:p>
          <a:r>
            <a:rPr lang="en-US"/>
            <a:t>Purpose – Encourage students to collaborate with one another on class topics</a:t>
          </a:r>
        </a:p>
      </dgm:t>
    </dgm:pt>
    <dgm:pt modelId="{210DA05E-631A-46AD-A957-AF5BAEE9496F}" type="parTrans" cxnId="{AC6EA0CB-9F4C-4CC6-B03D-B2B6CDAE04F1}">
      <dgm:prSet/>
      <dgm:spPr/>
      <dgm:t>
        <a:bodyPr/>
        <a:lstStyle/>
        <a:p>
          <a:endParaRPr lang="en-US"/>
        </a:p>
      </dgm:t>
    </dgm:pt>
    <dgm:pt modelId="{F1DA14C9-3001-45D4-9E1B-BB6D73B955AE}" type="sibTrans" cxnId="{AC6EA0CB-9F4C-4CC6-B03D-B2B6CDAE04F1}">
      <dgm:prSet/>
      <dgm:spPr/>
      <dgm:t>
        <a:bodyPr/>
        <a:lstStyle/>
        <a:p>
          <a:endParaRPr lang="en-US"/>
        </a:p>
      </dgm:t>
    </dgm:pt>
    <dgm:pt modelId="{FEAD2368-BDD9-416A-8087-5931140FF608}">
      <dgm:prSet/>
      <dgm:spPr/>
      <dgm:t>
        <a:bodyPr/>
        <a:lstStyle/>
        <a:p>
          <a:r>
            <a:rPr lang="en-US"/>
            <a:t>Objectives – Develop interactive forum for students to gain insight on classes they are interested in</a:t>
          </a:r>
        </a:p>
      </dgm:t>
    </dgm:pt>
    <dgm:pt modelId="{25C17F2B-DE6D-4CEE-ABC6-DB20AC30539D}" type="parTrans" cxnId="{30E6D47A-65FF-4E2E-A737-A56704B295B1}">
      <dgm:prSet/>
      <dgm:spPr/>
      <dgm:t>
        <a:bodyPr/>
        <a:lstStyle/>
        <a:p>
          <a:endParaRPr lang="en-US"/>
        </a:p>
      </dgm:t>
    </dgm:pt>
    <dgm:pt modelId="{88B7C825-3E50-45E6-9A47-159216A9D31F}" type="sibTrans" cxnId="{30E6D47A-65FF-4E2E-A737-A56704B295B1}">
      <dgm:prSet/>
      <dgm:spPr/>
      <dgm:t>
        <a:bodyPr/>
        <a:lstStyle/>
        <a:p>
          <a:endParaRPr lang="en-US"/>
        </a:p>
      </dgm:t>
    </dgm:pt>
    <dgm:pt modelId="{751FE251-3B0F-40D9-BE37-7AF9C938B723}">
      <dgm:prSet/>
      <dgm:spPr/>
      <dgm:t>
        <a:bodyPr/>
        <a:lstStyle/>
        <a:p>
          <a:r>
            <a:rPr lang="en-US"/>
            <a:t>Scope – Create student forum for WSU students</a:t>
          </a:r>
        </a:p>
      </dgm:t>
    </dgm:pt>
    <dgm:pt modelId="{2CDA3BAC-0ED0-4DA5-85F4-DECF51F2C470}" type="parTrans" cxnId="{85A9FE22-A389-4D75-BF10-2958651EDEEB}">
      <dgm:prSet/>
      <dgm:spPr/>
      <dgm:t>
        <a:bodyPr/>
        <a:lstStyle/>
        <a:p>
          <a:endParaRPr lang="en-US"/>
        </a:p>
      </dgm:t>
    </dgm:pt>
    <dgm:pt modelId="{8EDEC3AF-8603-4539-996E-95FDAB0EC557}" type="sibTrans" cxnId="{85A9FE22-A389-4D75-BF10-2958651EDEEB}">
      <dgm:prSet/>
      <dgm:spPr/>
      <dgm:t>
        <a:bodyPr/>
        <a:lstStyle/>
        <a:p>
          <a:endParaRPr lang="en-US"/>
        </a:p>
      </dgm:t>
    </dgm:pt>
    <dgm:pt modelId="{DA8094E1-E7C4-48C4-BE82-868915D2C297}" type="pres">
      <dgm:prSet presAssocID="{551ED1F8-0D62-413D-B14D-6BEC102FBA51}" presName="Name0" presStyleCnt="0">
        <dgm:presLayoutVars>
          <dgm:dir/>
          <dgm:animLvl val="lvl"/>
          <dgm:resizeHandles val="exact"/>
        </dgm:presLayoutVars>
      </dgm:prSet>
      <dgm:spPr/>
    </dgm:pt>
    <dgm:pt modelId="{6C10D0B7-4189-4EB3-8FDB-C4D8646E71C3}" type="pres">
      <dgm:prSet presAssocID="{751FE251-3B0F-40D9-BE37-7AF9C938B723}" presName="boxAndChildren" presStyleCnt="0"/>
      <dgm:spPr/>
    </dgm:pt>
    <dgm:pt modelId="{1015BA0B-6CE2-4507-974B-45E0BF6B31A9}" type="pres">
      <dgm:prSet presAssocID="{751FE251-3B0F-40D9-BE37-7AF9C938B723}" presName="parentTextBox" presStyleLbl="node1" presStyleIdx="0" presStyleCnt="3"/>
      <dgm:spPr/>
    </dgm:pt>
    <dgm:pt modelId="{E8793F20-8BEC-4F21-8F8F-B3B617642886}" type="pres">
      <dgm:prSet presAssocID="{88B7C825-3E50-45E6-9A47-159216A9D31F}" presName="sp" presStyleCnt="0"/>
      <dgm:spPr/>
    </dgm:pt>
    <dgm:pt modelId="{53B47823-D7FF-41A1-B0A3-E33F0457BB37}" type="pres">
      <dgm:prSet presAssocID="{FEAD2368-BDD9-416A-8087-5931140FF608}" presName="arrowAndChildren" presStyleCnt="0"/>
      <dgm:spPr/>
    </dgm:pt>
    <dgm:pt modelId="{18F24A72-DD43-48A6-BEDF-64F358603EC0}" type="pres">
      <dgm:prSet presAssocID="{FEAD2368-BDD9-416A-8087-5931140FF608}" presName="parentTextArrow" presStyleLbl="node1" presStyleIdx="1" presStyleCnt="3"/>
      <dgm:spPr/>
    </dgm:pt>
    <dgm:pt modelId="{A77BE6BB-A6B5-411A-BA22-75D3BC378E5E}" type="pres">
      <dgm:prSet presAssocID="{F1DA14C9-3001-45D4-9E1B-BB6D73B955AE}" presName="sp" presStyleCnt="0"/>
      <dgm:spPr/>
    </dgm:pt>
    <dgm:pt modelId="{AD50DACE-747A-4B30-9AF8-2074E5740BB9}" type="pres">
      <dgm:prSet presAssocID="{C4160241-2BF9-494F-9329-D6244D0EACCA}" presName="arrowAndChildren" presStyleCnt="0"/>
      <dgm:spPr/>
    </dgm:pt>
    <dgm:pt modelId="{60911765-64AD-40E5-BE7E-802C7DEA6E4A}" type="pres">
      <dgm:prSet presAssocID="{C4160241-2BF9-494F-9329-D6244D0EACCA}" presName="parentTextArrow" presStyleLbl="node1" presStyleIdx="2" presStyleCnt="3"/>
      <dgm:spPr/>
    </dgm:pt>
  </dgm:ptLst>
  <dgm:cxnLst>
    <dgm:cxn modelId="{85A9FE22-A389-4D75-BF10-2958651EDEEB}" srcId="{551ED1F8-0D62-413D-B14D-6BEC102FBA51}" destId="{751FE251-3B0F-40D9-BE37-7AF9C938B723}" srcOrd="2" destOrd="0" parTransId="{2CDA3BAC-0ED0-4DA5-85F4-DECF51F2C470}" sibTransId="{8EDEC3AF-8603-4539-996E-95FDAB0EC557}"/>
    <dgm:cxn modelId="{52E9BC3A-D7F6-481D-9DCB-1DBB7E102033}" type="presOf" srcId="{551ED1F8-0D62-413D-B14D-6BEC102FBA51}" destId="{DA8094E1-E7C4-48C4-BE82-868915D2C297}" srcOrd="0" destOrd="0" presId="urn:microsoft.com/office/officeart/2005/8/layout/process4"/>
    <dgm:cxn modelId="{5531C365-0893-42FF-ABFB-328A12651A3D}" type="presOf" srcId="{C4160241-2BF9-494F-9329-D6244D0EACCA}" destId="{60911765-64AD-40E5-BE7E-802C7DEA6E4A}" srcOrd="0" destOrd="0" presId="urn:microsoft.com/office/officeart/2005/8/layout/process4"/>
    <dgm:cxn modelId="{E644A766-8547-4EEF-9FE1-00281C28F0D1}" type="presOf" srcId="{751FE251-3B0F-40D9-BE37-7AF9C938B723}" destId="{1015BA0B-6CE2-4507-974B-45E0BF6B31A9}" srcOrd="0" destOrd="0" presId="urn:microsoft.com/office/officeart/2005/8/layout/process4"/>
    <dgm:cxn modelId="{30E6D47A-65FF-4E2E-A737-A56704B295B1}" srcId="{551ED1F8-0D62-413D-B14D-6BEC102FBA51}" destId="{FEAD2368-BDD9-416A-8087-5931140FF608}" srcOrd="1" destOrd="0" parTransId="{25C17F2B-DE6D-4CEE-ABC6-DB20AC30539D}" sibTransId="{88B7C825-3E50-45E6-9A47-159216A9D31F}"/>
    <dgm:cxn modelId="{AC6EA0CB-9F4C-4CC6-B03D-B2B6CDAE04F1}" srcId="{551ED1F8-0D62-413D-B14D-6BEC102FBA51}" destId="{C4160241-2BF9-494F-9329-D6244D0EACCA}" srcOrd="0" destOrd="0" parTransId="{210DA05E-631A-46AD-A957-AF5BAEE9496F}" sibTransId="{F1DA14C9-3001-45D4-9E1B-BB6D73B955AE}"/>
    <dgm:cxn modelId="{B28BA4E7-3F08-44BC-85EF-6F8BA67647B0}" type="presOf" srcId="{FEAD2368-BDD9-416A-8087-5931140FF608}" destId="{18F24A72-DD43-48A6-BEDF-64F358603EC0}" srcOrd="0" destOrd="0" presId="urn:microsoft.com/office/officeart/2005/8/layout/process4"/>
    <dgm:cxn modelId="{E5918651-7171-4374-8547-2D8E5F346121}" type="presParOf" srcId="{DA8094E1-E7C4-48C4-BE82-868915D2C297}" destId="{6C10D0B7-4189-4EB3-8FDB-C4D8646E71C3}" srcOrd="0" destOrd="0" presId="urn:microsoft.com/office/officeart/2005/8/layout/process4"/>
    <dgm:cxn modelId="{1A180634-78D7-4BD7-8317-A29F51AA8612}" type="presParOf" srcId="{6C10D0B7-4189-4EB3-8FDB-C4D8646E71C3}" destId="{1015BA0B-6CE2-4507-974B-45E0BF6B31A9}" srcOrd="0" destOrd="0" presId="urn:microsoft.com/office/officeart/2005/8/layout/process4"/>
    <dgm:cxn modelId="{2802F7AC-5C27-4DB8-98A1-81ECE027C99F}" type="presParOf" srcId="{DA8094E1-E7C4-48C4-BE82-868915D2C297}" destId="{E8793F20-8BEC-4F21-8F8F-B3B617642886}" srcOrd="1" destOrd="0" presId="urn:microsoft.com/office/officeart/2005/8/layout/process4"/>
    <dgm:cxn modelId="{806CF694-600C-4F5C-B8EE-5FADB5010E4B}" type="presParOf" srcId="{DA8094E1-E7C4-48C4-BE82-868915D2C297}" destId="{53B47823-D7FF-41A1-B0A3-E33F0457BB37}" srcOrd="2" destOrd="0" presId="urn:microsoft.com/office/officeart/2005/8/layout/process4"/>
    <dgm:cxn modelId="{24F1CBDB-998C-4FCB-9EF5-8FF77DE6D03C}" type="presParOf" srcId="{53B47823-D7FF-41A1-B0A3-E33F0457BB37}" destId="{18F24A72-DD43-48A6-BEDF-64F358603EC0}" srcOrd="0" destOrd="0" presId="urn:microsoft.com/office/officeart/2005/8/layout/process4"/>
    <dgm:cxn modelId="{C6D9576B-32EE-4F79-B464-BF4E2D48C712}" type="presParOf" srcId="{DA8094E1-E7C4-48C4-BE82-868915D2C297}" destId="{A77BE6BB-A6B5-411A-BA22-75D3BC378E5E}" srcOrd="3" destOrd="0" presId="urn:microsoft.com/office/officeart/2005/8/layout/process4"/>
    <dgm:cxn modelId="{0BE82666-CF95-4495-BBE7-001D38DD385D}" type="presParOf" srcId="{DA8094E1-E7C4-48C4-BE82-868915D2C297}" destId="{AD50DACE-747A-4B30-9AF8-2074E5740BB9}" srcOrd="4" destOrd="0" presId="urn:microsoft.com/office/officeart/2005/8/layout/process4"/>
    <dgm:cxn modelId="{A9C6219B-1CE7-45E2-B3FA-1CE0B731F77E}" type="presParOf" srcId="{AD50DACE-747A-4B30-9AF8-2074E5740BB9}" destId="{60911765-64AD-40E5-BE7E-802C7DEA6E4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5A8011-211E-45DD-84EB-5D51229A1D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937EBC3-F7EE-4140-A118-B8974FB2F4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 Lead – Adeel Asghar</a:t>
          </a:r>
        </a:p>
      </dgm:t>
    </dgm:pt>
    <dgm:pt modelId="{A1FBBED4-A5A1-4113-9BBF-B1340BF76FE4}" type="parTrans" cxnId="{7640BBA9-E60F-451B-8A8A-E7D4E4FA738D}">
      <dgm:prSet/>
      <dgm:spPr/>
      <dgm:t>
        <a:bodyPr/>
        <a:lstStyle/>
        <a:p>
          <a:endParaRPr lang="en-US"/>
        </a:p>
      </dgm:t>
    </dgm:pt>
    <dgm:pt modelId="{2FD60F3E-9BF5-48DB-8C61-9C54C835744A}" type="sibTrans" cxnId="{7640BBA9-E60F-451B-8A8A-E7D4E4FA738D}">
      <dgm:prSet/>
      <dgm:spPr/>
      <dgm:t>
        <a:bodyPr/>
        <a:lstStyle/>
        <a:p>
          <a:endParaRPr lang="en-US"/>
        </a:p>
      </dgm:t>
    </dgm:pt>
    <dgm:pt modelId="{EB843EBB-06FD-40CD-87F2-90E1D2EDED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Documentation and Presentations Lead – </a:t>
          </a:r>
          <a:r>
            <a:rPr lang="en-US" dirty="0" err="1"/>
            <a:t>Hala</a:t>
          </a:r>
          <a:r>
            <a:rPr lang="en-US" dirty="0"/>
            <a:t> Ali</a:t>
          </a:r>
        </a:p>
      </dgm:t>
    </dgm:pt>
    <dgm:pt modelId="{82DB8EB1-E73C-4997-965F-2925810CA420}" type="parTrans" cxnId="{519822AD-BA2F-4F24-81D0-9B69FC6FCFEA}">
      <dgm:prSet/>
      <dgm:spPr/>
      <dgm:t>
        <a:bodyPr/>
        <a:lstStyle/>
        <a:p>
          <a:endParaRPr lang="en-US"/>
        </a:p>
      </dgm:t>
    </dgm:pt>
    <dgm:pt modelId="{2146E68F-67EC-4F8A-A846-3E4C3CD7EFCF}" type="sibTrans" cxnId="{519822AD-BA2F-4F24-81D0-9B69FC6FCFEA}">
      <dgm:prSet/>
      <dgm:spPr/>
      <dgm:t>
        <a:bodyPr/>
        <a:lstStyle/>
        <a:p>
          <a:endParaRPr lang="en-US"/>
        </a:p>
      </dgm:t>
    </dgm:pt>
    <dgm:pt modelId="{7DD29D0E-1064-4272-8405-261572C14D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Backend/Database Lead – Tyler Gross</a:t>
          </a:r>
        </a:p>
      </dgm:t>
    </dgm:pt>
    <dgm:pt modelId="{5C0AE1CA-F32A-4241-844A-D5586E65A582}" type="parTrans" cxnId="{BB013284-4084-4303-B61A-BD63B5B954A9}">
      <dgm:prSet/>
      <dgm:spPr/>
      <dgm:t>
        <a:bodyPr/>
        <a:lstStyle/>
        <a:p>
          <a:endParaRPr lang="en-US"/>
        </a:p>
      </dgm:t>
    </dgm:pt>
    <dgm:pt modelId="{6A72C99C-1CB5-44AA-9CB4-C6271568D1FD}" type="sibTrans" cxnId="{BB013284-4084-4303-B61A-BD63B5B954A9}">
      <dgm:prSet/>
      <dgm:spPr/>
      <dgm:t>
        <a:bodyPr/>
        <a:lstStyle/>
        <a:p>
          <a:endParaRPr lang="en-US"/>
        </a:p>
      </dgm:t>
    </dgm:pt>
    <dgm:pt modelId="{B4345B19-213B-407D-809E-BBAC387DA7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Frontend/UI Lead – Palak Patel</a:t>
          </a:r>
        </a:p>
      </dgm:t>
    </dgm:pt>
    <dgm:pt modelId="{D77B7DD9-6B17-4FDC-9716-C672BDD9BC50}" type="parTrans" cxnId="{F687E635-9C8C-4A78-823C-91494A33AAF3}">
      <dgm:prSet/>
      <dgm:spPr/>
      <dgm:t>
        <a:bodyPr/>
        <a:lstStyle/>
        <a:p>
          <a:endParaRPr lang="en-US"/>
        </a:p>
      </dgm:t>
    </dgm:pt>
    <dgm:pt modelId="{DED12452-9E90-404D-B380-810C71057336}" type="sibTrans" cxnId="{F687E635-9C8C-4A78-823C-91494A33AAF3}">
      <dgm:prSet/>
      <dgm:spPr/>
      <dgm:t>
        <a:bodyPr/>
        <a:lstStyle/>
        <a:p>
          <a:endParaRPr lang="en-US"/>
        </a:p>
      </dgm:t>
    </dgm:pt>
    <dgm:pt modelId="{632C59AF-DCD0-4FAA-9A01-4301F7189311}" type="pres">
      <dgm:prSet presAssocID="{1C5A8011-211E-45DD-84EB-5D51229A1DC1}" presName="root" presStyleCnt="0">
        <dgm:presLayoutVars>
          <dgm:dir/>
          <dgm:resizeHandles val="exact"/>
        </dgm:presLayoutVars>
      </dgm:prSet>
      <dgm:spPr/>
    </dgm:pt>
    <dgm:pt modelId="{55B12B04-6D84-4446-8BF6-E88B6340E3E8}" type="pres">
      <dgm:prSet presAssocID="{8937EBC3-F7EE-4140-A118-B8974FB2F45F}" presName="compNode" presStyleCnt="0"/>
      <dgm:spPr/>
    </dgm:pt>
    <dgm:pt modelId="{CB861FBC-2689-426F-917C-2A991A823410}" type="pres">
      <dgm:prSet presAssocID="{8937EBC3-F7EE-4140-A118-B8974FB2F45F}" presName="bgRect" presStyleLbl="bgShp" presStyleIdx="0" presStyleCnt="4"/>
      <dgm:spPr/>
    </dgm:pt>
    <dgm:pt modelId="{8A65C2F3-B1D5-44F3-9318-BA42C180D246}" type="pres">
      <dgm:prSet presAssocID="{8937EBC3-F7EE-4140-A118-B8974FB2F4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3D04C8D6-29B3-4DE3-9509-798ADA452B06}" type="pres">
      <dgm:prSet presAssocID="{8937EBC3-F7EE-4140-A118-B8974FB2F45F}" presName="spaceRect" presStyleCnt="0"/>
      <dgm:spPr/>
    </dgm:pt>
    <dgm:pt modelId="{9FE6B449-3E34-4B98-B1F1-F0921BF7ACED}" type="pres">
      <dgm:prSet presAssocID="{8937EBC3-F7EE-4140-A118-B8974FB2F45F}" presName="parTx" presStyleLbl="revTx" presStyleIdx="0" presStyleCnt="4">
        <dgm:presLayoutVars>
          <dgm:chMax val="0"/>
          <dgm:chPref val="0"/>
        </dgm:presLayoutVars>
      </dgm:prSet>
      <dgm:spPr/>
    </dgm:pt>
    <dgm:pt modelId="{F73F6E15-CBE3-419E-B19F-7DB4B21569A2}" type="pres">
      <dgm:prSet presAssocID="{2FD60F3E-9BF5-48DB-8C61-9C54C835744A}" presName="sibTrans" presStyleCnt="0"/>
      <dgm:spPr/>
    </dgm:pt>
    <dgm:pt modelId="{2A6374CA-9341-4D74-ACEE-328ABFF54A0F}" type="pres">
      <dgm:prSet presAssocID="{EB843EBB-06FD-40CD-87F2-90E1D2EDED7C}" presName="compNode" presStyleCnt="0"/>
      <dgm:spPr/>
    </dgm:pt>
    <dgm:pt modelId="{C4F3E1F2-AE51-480C-972F-6F3A25739BF7}" type="pres">
      <dgm:prSet presAssocID="{EB843EBB-06FD-40CD-87F2-90E1D2EDED7C}" presName="bgRect" presStyleLbl="bgShp" presStyleIdx="1" presStyleCnt="4"/>
      <dgm:spPr/>
    </dgm:pt>
    <dgm:pt modelId="{1CC2089A-A7FC-4BD8-B534-109612D8796F}" type="pres">
      <dgm:prSet presAssocID="{EB843EBB-06FD-40CD-87F2-90E1D2EDED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64F80EEB-6BFE-49F0-A2FF-A36E2ED43F1D}" type="pres">
      <dgm:prSet presAssocID="{EB843EBB-06FD-40CD-87F2-90E1D2EDED7C}" presName="spaceRect" presStyleCnt="0"/>
      <dgm:spPr/>
    </dgm:pt>
    <dgm:pt modelId="{D5517F63-77F3-4C83-8630-F1D9F1E47FB7}" type="pres">
      <dgm:prSet presAssocID="{EB843EBB-06FD-40CD-87F2-90E1D2EDED7C}" presName="parTx" presStyleLbl="revTx" presStyleIdx="1" presStyleCnt="4">
        <dgm:presLayoutVars>
          <dgm:chMax val="0"/>
          <dgm:chPref val="0"/>
        </dgm:presLayoutVars>
      </dgm:prSet>
      <dgm:spPr/>
    </dgm:pt>
    <dgm:pt modelId="{0350AE28-545D-4FAC-A8BB-87359DD168E1}" type="pres">
      <dgm:prSet presAssocID="{2146E68F-67EC-4F8A-A846-3E4C3CD7EFCF}" presName="sibTrans" presStyleCnt="0"/>
      <dgm:spPr/>
    </dgm:pt>
    <dgm:pt modelId="{C14E86A6-6DEB-4A53-B32D-0DED6E366D18}" type="pres">
      <dgm:prSet presAssocID="{7DD29D0E-1064-4272-8405-261572C14DC5}" presName="compNode" presStyleCnt="0"/>
      <dgm:spPr/>
    </dgm:pt>
    <dgm:pt modelId="{2E39A5B8-CE06-487B-B578-7FE14C1F37EF}" type="pres">
      <dgm:prSet presAssocID="{7DD29D0E-1064-4272-8405-261572C14DC5}" presName="bgRect" presStyleLbl="bgShp" presStyleIdx="2" presStyleCnt="4"/>
      <dgm:spPr/>
    </dgm:pt>
    <dgm:pt modelId="{9E6AA2E4-EB20-4E19-BFA7-F71A51AF3AE9}" type="pres">
      <dgm:prSet presAssocID="{7DD29D0E-1064-4272-8405-261572C14D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0873253-656F-4B0E-A710-4FAC15FDFF51}" type="pres">
      <dgm:prSet presAssocID="{7DD29D0E-1064-4272-8405-261572C14DC5}" presName="spaceRect" presStyleCnt="0"/>
      <dgm:spPr/>
    </dgm:pt>
    <dgm:pt modelId="{9287918D-4BA6-4FB4-AEA4-4E9EB587B797}" type="pres">
      <dgm:prSet presAssocID="{7DD29D0E-1064-4272-8405-261572C14DC5}" presName="parTx" presStyleLbl="revTx" presStyleIdx="2" presStyleCnt="4">
        <dgm:presLayoutVars>
          <dgm:chMax val="0"/>
          <dgm:chPref val="0"/>
        </dgm:presLayoutVars>
      </dgm:prSet>
      <dgm:spPr/>
    </dgm:pt>
    <dgm:pt modelId="{7193500B-A852-4955-9D0C-EB5E9B0BAAF4}" type="pres">
      <dgm:prSet presAssocID="{6A72C99C-1CB5-44AA-9CB4-C6271568D1FD}" presName="sibTrans" presStyleCnt="0"/>
      <dgm:spPr/>
    </dgm:pt>
    <dgm:pt modelId="{90FF648B-58F0-48A1-A595-233092861D6C}" type="pres">
      <dgm:prSet presAssocID="{B4345B19-213B-407D-809E-BBAC387DA774}" presName="compNode" presStyleCnt="0"/>
      <dgm:spPr/>
    </dgm:pt>
    <dgm:pt modelId="{40F63847-FA21-4B52-BD63-3F3593664D7E}" type="pres">
      <dgm:prSet presAssocID="{B4345B19-213B-407D-809E-BBAC387DA774}" presName="bgRect" presStyleLbl="bgShp" presStyleIdx="3" presStyleCnt="4"/>
      <dgm:spPr/>
    </dgm:pt>
    <dgm:pt modelId="{B0BF5B27-3DD0-471C-B500-9CB97803D0A5}" type="pres">
      <dgm:prSet presAssocID="{B4345B19-213B-407D-809E-BBAC387DA7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545AABA-7BAC-499A-8912-D0FB2C0CCD71}" type="pres">
      <dgm:prSet presAssocID="{B4345B19-213B-407D-809E-BBAC387DA774}" presName="spaceRect" presStyleCnt="0"/>
      <dgm:spPr/>
    </dgm:pt>
    <dgm:pt modelId="{F1A1CE73-5B0A-4D11-9903-3736C40378BC}" type="pres">
      <dgm:prSet presAssocID="{B4345B19-213B-407D-809E-BBAC387DA77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71E6A07-C516-4B2A-9E61-D4BE63A87421}" type="presOf" srcId="{EB843EBB-06FD-40CD-87F2-90E1D2EDED7C}" destId="{D5517F63-77F3-4C83-8630-F1D9F1E47FB7}" srcOrd="0" destOrd="0" presId="urn:microsoft.com/office/officeart/2018/2/layout/IconVerticalSolidList"/>
    <dgm:cxn modelId="{B4ADDF14-226B-4954-95B7-4FB21FF4E0F5}" type="presOf" srcId="{8937EBC3-F7EE-4140-A118-B8974FB2F45F}" destId="{9FE6B449-3E34-4B98-B1F1-F0921BF7ACED}" srcOrd="0" destOrd="0" presId="urn:microsoft.com/office/officeart/2018/2/layout/IconVerticalSolidList"/>
    <dgm:cxn modelId="{850FB232-F89F-48A5-818E-7F75A49BF381}" type="presOf" srcId="{7DD29D0E-1064-4272-8405-261572C14DC5}" destId="{9287918D-4BA6-4FB4-AEA4-4E9EB587B797}" srcOrd="0" destOrd="0" presId="urn:microsoft.com/office/officeart/2018/2/layout/IconVerticalSolidList"/>
    <dgm:cxn modelId="{F687E635-9C8C-4A78-823C-91494A33AAF3}" srcId="{1C5A8011-211E-45DD-84EB-5D51229A1DC1}" destId="{B4345B19-213B-407D-809E-BBAC387DA774}" srcOrd="3" destOrd="0" parTransId="{D77B7DD9-6B17-4FDC-9716-C672BDD9BC50}" sibTransId="{DED12452-9E90-404D-B380-810C71057336}"/>
    <dgm:cxn modelId="{BB013284-4084-4303-B61A-BD63B5B954A9}" srcId="{1C5A8011-211E-45DD-84EB-5D51229A1DC1}" destId="{7DD29D0E-1064-4272-8405-261572C14DC5}" srcOrd="2" destOrd="0" parTransId="{5C0AE1CA-F32A-4241-844A-D5586E65A582}" sibTransId="{6A72C99C-1CB5-44AA-9CB4-C6271568D1FD}"/>
    <dgm:cxn modelId="{7640BBA9-E60F-451B-8A8A-E7D4E4FA738D}" srcId="{1C5A8011-211E-45DD-84EB-5D51229A1DC1}" destId="{8937EBC3-F7EE-4140-A118-B8974FB2F45F}" srcOrd="0" destOrd="0" parTransId="{A1FBBED4-A5A1-4113-9BBF-B1340BF76FE4}" sibTransId="{2FD60F3E-9BF5-48DB-8C61-9C54C835744A}"/>
    <dgm:cxn modelId="{B6EFBFAB-4AC8-4670-B096-4A32C4FB1C10}" type="presOf" srcId="{1C5A8011-211E-45DD-84EB-5D51229A1DC1}" destId="{632C59AF-DCD0-4FAA-9A01-4301F7189311}" srcOrd="0" destOrd="0" presId="urn:microsoft.com/office/officeart/2018/2/layout/IconVerticalSolidList"/>
    <dgm:cxn modelId="{519822AD-BA2F-4F24-81D0-9B69FC6FCFEA}" srcId="{1C5A8011-211E-45DD-84EB-5D51229A1DC1}" destId="{EB843EBB-06FD-40CD-87F2-90E1D2EDED7C}" srcOrd="1" destOrd="0" parTransId="{82DB8EB1-E73C-4997-965F-2925810CA420}" sibTransId="{2146E68F-67EC-4F8A-A846-3E4C3CD7EFCF}"/>
    <dgm:cxn modelId="{4FF6C7E8-535D-47F8-B4B5-097021808FE9}" type="presOf" srcId="{B4345B19-213B-407D-809E-BBAC387DA774}" destId="{F1A1CE73-5B0A-4D11-9903-3736C40378BC}" srcOrd="0" destOrd="0" presId="urn:microsoft.com/office/officeart/2018/2/layout/IconVerticalSolidList"/>
    <dgm:cxn modelId="{3B85390F-262C-49B6-9A38-AA166DBBCF54}" type="presParOf" srcId="{632C59AF-DCD0-4FAA-9A01-4301F7189311}" destId="{55B12B04-6D84-4446-8BF6-E88B6340E3E8}" srcOrd="0" destOrd="0" presId="urn:microsoft.com/office/officeart/2018/2/layout/IconVerticalSolidList"/>
    <dgm:cxn modelId="{86097A93-6445-4E8B-ABEB-5C8BEA735720}" type="presParOf" srcId="{55B12B04-6D84-4446-8BF6-E88B6340E3E8}" destId="{CB861FBC-2689-426F-917C-2A991A823410}" srcOrd="0" destOrd="0" presId="urn:microsoft.com/office/officeart/2018/2/layout/IconVerticalSolidList"/>
    <dgm:cxn modelId="{1FDBB577-5DFA-41A6-B873-BFCB27D8FA64}" type="presParOf" srcId="{55B12B04-6D84-4446-8BF6-E88B6340E3E8}" destId="{8A65C2F3-B1D5-44F3-9318-BA42C180D246}" srcOrd="1" destOrd="0" presId="urn:microsoft.com/office/officeart/2018/2/layout/IconVerticalSolidList"/>
    <dgm:cxn modelId="{112BDF20-557A-46C3-8163-03F8940660C4}" type="presParOf" srcId="{55B12B04-6D84-4446-8BF6-E88B6340E3E8}" destId="{3D04C8D6-29B3-4DE3-9509-798ADA452B06}" srcOrd="2" destOrd="0" presId="urn:microsoft.com/office/officeart/2018/2/layout/IconVerticalSolidList"/>
    <dgm:cxn modelId="{4674D346-3EE2-4ADE-B326-565DABCDF05D}" type="presParOf" srcId="{55B12B04-6D84-4446-8BF6-E88B6340E3E8}" destId="{9FE6B449-3E34-4B98-B1F1-F0921BF7ACED}" srcOrd="3" destOrd="0" presId="urn:microsoft.com/office/officeart/2018/2/layout/IconVerticalSolidList"/>
    <dgm:cxn modelId="{C28426AE-0B01-474F-8252-0B34D52C5D97}" type="presParOf" srcId="{632C59AF-DCD0-4FAA-9A01-4301F7189311}" destId="{F73F6E15-CBE3-419E-B19F-7DB4B21569A2}" srcOrd="1" destOrd="0" presId="urn:microsoft.com/office/officeart/2018/2/layout/IconVerticalSolidList"/>
    <dgm:cxn modelId="{DA093FDF-6299-4DD4-9D7D-38D6708919B9}" type="presParOf" srcId="{632C59AF-DCD0-4FAA-9A01-4301F7189311}" destId="{2A6374CA-9341-4D74-ACEE-328ABFF54A0F}" srcOrd="2" destOrd="0" presId="urn:microsoft.com/office/officeart/2018/2/layout/IconVerticalSolidList"/>
    <dgm:cxn modelId="{064AB6A3-9043-4A59-A7E2-CD7A3F7A057A}" type="presParOf" srcId="{2A6374CA-9341-4D74-ACEE-328ABFF54A0F}" destId="{C4F3E1F2-AE51-480C-972F-6F3A25739BF7}" srcOrd="0" destOrd="0" presId="urn:microsoft.com/office/officeart/2018/2/layout/IconVerticalSolidList"/>
    <dgm:cxn modelId="{4038CB18-2CE6-4D20-9E76-0C67DAAB2D94}" type="presParOf" srcId="{2A6374CA-9341-4D74-ACEE-328ABFF54A0F}" destId="{1CC2089A-A7FC-4BD8-B534-109612D8796F}" srcOrd="1" destOrd="0" presId="urn:microsoft.com/office/officeart/2018/2/layout/IconVerticalSolidList"/>
    <dgm:cxn modelId="{83ADA356-C1D4-4A55-9681-75ACE9714A4E}" type="presParOf" srcId="{2A6374CA-9341-4D74-ACEE-328ABFF54A0F}" destId="{64F80EEB-6BFE-49F0-A2FF-A36E2ED43F1D}" srcOrd="2" destOrd="0" presId="urn:microsoft.com/office/officeart/2018/2/layout/IconVerticalSolidList"/>
    <dgm:cxn modelId="{4EBF791D-9EE9-42CB-9934-4387E038D249}" type="presParOf" srcId="{2A6374CA-9341-4D74-ACEE-328ABFF54A0F}" destId="{D5517F63-77F3-4C83-8630-F1D9F1E47FB7}" srcOrd="3" destOrd="0" presId="urn:microsoft.com/office/officeart/2018/2/layout/IconVerticalSolidList"/>
    <dgm:cxn modelId="{0FF26521-56C4-4D1B-8F6D-20F09D15C3EC}" type="presParOf" srcId="{632C59AF-DCD0-4FAA-9A01-4301F7189311}" destId="{0350AE28-545D-4FAC-A8BB-87359DD168E1}" srcOrd="3" destOrd="0" presId="urn:microsoft.com/office/officeart/2018/2/layout/IconVerticalSolidList"/>
    <dgm:cxn modelId="{DB41A53D-EFC3-4012-B8B6-E3D98D74FD85}" type="presParOf" srcId="{632C59AF-DCD0-4FAA-9A01-4301F7189311}" destId="{C14E86A6-6DEB-4A53-B32D-0DED6E366D18}" srcOrd="4" destOrd="0" presId="urn:microsoft.com/office/officeart/2018/2/layout/IconVerticalSolidList"/>
    <dgm:cxn modelId="{EC37287E-D142-47C0-8DDE-EB87FFA084FA}" type="presParOf" srcId="{C14E86A6-6DEB-4A53-B32D-0DED6E366D18}" destId="{2E39A5B8-CE06-487B-B578-7FE14C1F37EF}" srcOrd="0" destOrd="0" presId="urn:microsoft.com/office/officeart/2018/2/layout/IconVerticalSolidList"/>
    <dgm:cxn modelId="{72F57777-C8E0-4B2F-AE10-4CC388D0E776}" type="presParOf" srcId="{C14E86A6-6DEB-4A53-B32D-0DED6E366D18}" destId="{9E6AA2E4-EB20-4E19-BFA7-F71A51AF3AE9}" srcOrd="1" destOrd="0" presId="urn:microsoft.com/office/officeart/2018/2/layout/IconVerticalSolidList"/>
    <dgm:cxn modelId="{618EBD3E-CE5F-491A-867F-0B986AC58F35}" type="presParOf" srcId="{C14E86A6-6DEB-4A53-B32D-0DED6E366D18}" destId="{90873253-656F-4B0E-A710-4FAC15FDFF51}" srcOrd="2" destOrd="0" presId="urn:microsoft.com/office/officeart/2018/2/layout/IconVerticalSolidList"/>
    <dgm:cxn modelId="{6F313258-6348-4680-A687-E06818FFC036}" type="presParOf" srcId="{C14E86A6-6DEB-4A53-B32D-0DED6E366D18}" destId="{9287918D-4BA6-4FB4-AEA4-4E9EB587B797}" srcOrd="3" destOrd="0" presId="urn:microsoft.com/office/officeart/2018/2/layout/IconVerticalSolidList"/>
    <dgm:cxn modelId="{28AF6047-229E-4B3C-BC20-8107ED198154}" type="presParOf" srcId="{632C59AF-DCD0-4FAA-9A01-4301F7189311}" destId="{7193500B-A852-4955-9D0C-EB5E9B0BAAF4}" srcOrd="5" destOrd="0" presId="urn:microsoft.com/office/officeart/2018/2/layout/IconVerticalSolidList"/>
    <dgm:cxn modelId="{9A3582FA-1C9B-4DE9-A079-C4E0DE5CC246}" type="presParOf" srcId="{632C59AF-DCD0-4FAA-9A01-4301F7189311}" destId="{90FF648B-58F0-48A1-A595-233092861D6C}" srcOrd="6" destOrd="0" presId="urn:microsoft.com/office/officeart/2018/2/layout/IconVerticalSolidList"/>
    <dgm:cxn modelId="{D20F1CCE-C6D4-431D-8147-713F56324377}" type="presParOf" srcId="{90FF648B-58F0-48A1-A595-233092861D6C}" destId="{40F63847-FA21-4B52-BD63-3F3593664D7E}" srcOrd="0" destOrd="0" presId="urn:microsoft.com/office/officeart/2018/2/layout/IconVerticalSolidList"/>
    <dgm:cxn modelId="{3B518C03-F3A4-45A5-8C80-D7099707D806}" type="presParOf" srcId="{90FF648B-58F0-48A1-A595-233092861D6C}" destId="{B0BF5B27-3DD0-471C-B500-9CB97803D0A5}" srcOrd="1" destOrd="0" presId="urn:microsoft.com/office/officeart/2018/2/layout/IconVerticalSolidList"/>
    <dgm:cxn modelId="{26181D74-076A-460A-98C7-E9F7BBCA3EEA}" type="presParOf" srcId="{90FF648B-58F0-48A1-A595-233092861D6C}" destId="{1545AABA-7BAC-499A-8912-D0FB2C0CCD71}" srcOrd="2" destOrd="0" presId="urn:microsoft.com/office/officeart/2018/2/layout/IconVerticalSolidList"/>
    <dgm:cxn modelId="{A5EBB7E7-C29D-4E1A-82B3-AFF34FAF3055}" type="presParOf" srcId="{90FF648B-58F0-48A1-A595-233092861D6C}" destId="{F1A1CE73-5B0A-4D11-9903-3736C40378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42FF3C-8459-49FE-96B6-2DF349D1798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6D54A17-77B8-4F6A-A334-0F01898DEA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Missed Meetings </a:t>
          </a:r>
        </a:p>
      </dgm:t>
    </dgm:pt>
    <dgm:pt modelId="{5F0DE8C8-CD1C-4F55-87F8-999F9F0FF6A5}" type="parTrans" cxnId="{8A057FAC-5325-4632-B58A-3F512BDE40E2}">
      <dgm:prSet/>
      <dgm:spPr/>
      <dgm:t>
        <a:bodyPr/>
        <a:lstStyle/>
        <a:p>
          <a:endParaRPr lang="en-US"/>
        </a:p>
      </dgm:t>
    </dgm:pt>
    <dgm:pt modelId="{9493224B-175E-4BB1-9EC0-E760F42878FA}" type="sibTrans" cxnId="{8A057FAC-5325-4632-B58A-3F512BDE40E2}">
      <dgm:prSet/>
      <dgm:spPr/>
      <dgm:t>
        <a:bodyPr/>
        <a:lstStyle/>
        <a:p>
          <a:endParaRPr lang="en-US"/>
        </a:p>
      </dgm:t>
    </dgm:pt>
    <dgm:pt modelId="{C094B151-90DE-48C4-86B1-5D2E2B0F52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First Offense </a:t>
          </a:r>
          <a:r>
            <a:rPr lang="en-US"/>
            <a:t>– internally handled</a:t>
          </a:r>
          <a:endParaRPr lang="en-US" dirty="0"/>
        </a:p>
      </dgm:t>
    </dgm:pt>
    <dgm:pt modelId="{9B06D770-4EAD-4095-BF79-17CC62905C60}" type="parTrans" cxnId="{49FC63BB-5FF6-4011-A142-D5742029296A}">
      <dgm:prSet/>
      <dgm:spPr/>
      <dgm:t>
        <a:bodyPr/>
        <a:lstStyle/>
        <a:p>
          <a:endParaRPr lang="en-US"/>
        </a:p>
      </dgm:t>
    </dgm:pt>
    <dgm:pt modelId="{96C0A624-3AD0-4E61-8858-DEDBDE19FAB1}" type="sibTrans" cxnId="{49FC63BB-5FF6-4011-A142-D5742029296A}">
      <dgm:prSet/>
      <dgm:spPr/>
      <dgm:t>
        <a:bodyPr/>
        <a:lstStyle/>
        <a:p>
          <a:endParaRPr lang="en-US"/>
        </a:p>
      </dgm:t>
    </dgm:pt>
    <dgm:pt modelId="{60C71036-C05A-4EE2-AEDD-BB0E038CDA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Second Offense</a:t>
          </a:r>
          <a:r>
            <a:rPr lang="en-US"/>
            <a:t> – consult with GTA</a:t>
          </a:r>
          <a:endParaRPr lang="en-US" dirty="0"/>
        </a:p>
      </dgm:t>
    </dgm:pt>
    <dgm:pt modelId="{F1B6C37C-906A-46E6-9546-BE28DB42AF4C}" type="parTrans" cxnId="{7CD2A667-974B-4014-B4C5-7F0EA491F40E}">
      <dgm:prSet/>
      <dgm:spPr/>
      <dgm:t>
        <a:bodyPr/>
        <a:lstStyle/>
        <a:p>
          <a:endParaRPr lang="en-US"/>
        </a:p>
      </dgm:t>
    </dgm:pt>
    <dgm:pt modelId="{506C5B21-763E-456E-8761-84298DEDCAB8}" type="sibTrans" cxnId="{7CD2A667-974B-4014-B4C5-7F0EA491F40E}">
      <dgm:prSet/>
      <dgm:spPr/>
      <dgm:t>
        <a:bodyPr/>
        <a:lstStyle/>
        <a:p>
          <a:endParaRPr lang="en-US"/>
        </a:p>
      </dgm:t>
    </dgm:pt>
    <dgm:pt modelId="{42CF0805-787C-45C5-B12D-BA83006525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Emergency Clause</a:t>
          </a:r>
          <a:endParaRPr lang="en-US" b="1" dirty="0"/>
        </a:p>
      </dgm:t>
    </dgm:pt>
    <dgm:pt modelId="{2F019B8D-398A-4A51-8ECC-25C13356F391}" type="parTrans" cxnId="{D64D8E96-EAF3-4F33-BC42-2238B57D9A2D}">
      <dgm:prSet/>
      <dgm:spPr/>
      <dgm:t>
        <a:bodyPr/>
        <a:lstStyle/>
        <a:p>
          <a:endParaRPr lang="en-US"/>
        </a:p>
      </dgm:t>
    </dgm:pt>
    <dgm:pt modelId="{54D03948-2C39-42C2-A5D4-ECE7A757DA52}" type="sibTrans" cxnId="{D64D8E96-EAF3-4F33-BC42-2238B57D9A2D}">
      <dgm:prSet/>
      <dgm:spPr/>
      <dgm:t>
        <a:bodyPr/>
        <a:lstStyle/>
        <a:p>
          <a:endParaRPr lang="en-US"/>
        </a:p>
      </dgm:t>
    </dgm:pt>
    <dgm:pt modelId="{C9410DF4-C804-4EB1-B53C-DFD04E01B10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Missed Deadlines</a:t>
          </a:r>
        </a:p>
      </dgm:t>
    </dgm:pt>
    <dgm:pt modelId="{6D11EA9B-8662-40A8-82D5-17C7DB77AFC3}" type="parTrans" cxnId="{BA24CD27-C20D-45A9-95B3-382AF155AB59}">
      <dgm:prSet/>
      <dgm:spPr/>
      <dgm:t>
        <a:bodyPr/>
        <a:lstStyle/>
        <a:p>
          <a:endParaRPr lang="en-US"/>
        </a:p>
      </dgm:t>
    </dgm:pt>
    <dgm:pt modelId="{8EB93554-6B25-42B5-A1EE-C2C3CEEDEC41}" type="sibTrans" cxnId="{BA24CD27-C20D-45A9-95B3-382AF155AB59}">
      <dgm:prSet/>
      <dgm:spPr/>
      <dgm:t>
        <a:bodyPr/>
        <a:lstStyle/>
        <a:p>
          <a:endParaRPr lang="en-US"/>
        </a:p>
      </dgm:t>
    </dgm:pt>
    <dgm:pt modelId="{6CFD86FC-2DBA-4DD5-8666-78DC04DCC8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First Offense </a:t>
          </a:r>
          <a:r>
            <a:rPr lang="en-US"/>
            <a:t>– internally handled</a:t>
          </a:r>
          <a:endParaRPr lang="en-US" dirty="0"/>
        </a:p>
      </dgm:t>
    </dgm:pt>
    <dgm:pt modelId="{6F5383D4-E45F-4BD2-9E8D-B94CD6797264}" type="parTrans" cxnId="{B02DB7FF-7A27-4367-9E42-B6EABC15A4A5}">
      <dgm:prSet/>
      <dgm:spPr/>
      <dgm:t>
        <a:bodyPr/>
        <a:lstStyle/>
        <a:p>
          <a:endParaRPr lang="en-US"/>
        </a:p>
      </dgm:t>
    </dgm:pt>
    <dgm:pt modelId="{1E0F3146-70B9-4AEC-8A87-8F3E9542F952}" type="sibTrans" cxnId="{B02DB7FF-7A27-4367-9E42-B6EABC15A4A5}">
      <dgm:prSet/>
      <dgm:spPr/>
      <dgm:t>
        <a:bodyPr/>
        <a:lstStyle/>
        <a:p>
          <a:endParaRPr lang="en-US"/>
        </a:p>
      </dgm:t>
    </dgm:pt>
    <dgm:pt modelId="{FBE606FF-53BE-4CDB-8BA7-ABAF2562E1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Second Offense </a:t>
          </a:r>
          <a:r>
            <a:rPr lang="en-US"/>
            <a:t>– consult with GTA</a:t>
          </a:r>
          <a:endParaRPr lang="en-US" dirty="0"/>
        </a:p>
      </dgm:t>
    </dgm:pt>
    <dgm:pt modelId="{261ADAD8-DC9F-42CA-9D54-80B8C349D73E}" type="parTrans" cxnId="{D6EEE15D-A45A-4333-9469-15B1645088DB}">
      <dgm:prSet/>
      <dgm:spPr/>
      <dgm:t>
        <a:bodyPr/>
        <a:lstStyle/>
        <a:p>
          <a:endParaRPr lang="en-US"/>
        </a:p>
      </dgm:t>
    </dgm:pt>
    <dgm:pt modelId="{00B77894-1C1A-44D3-9551-3EA34BAC15D1}" type="sibTrans" cxnId="{D6EEE15D-A45A-4333-9469-15B1645088DB}">
      <dgm:prSet/>
      <dgm:spPr/>
      <dgm:t>
        <a:bodyPr/>
        <a:lstStyle/>
        <a:p>
          <a:endParaRPr lang="en-US"/>
        </a:p>
      </dgm:t>
    </dgm:pt>
    <dgm:pt modelId="{DFB52C8C-5871-4837-8094-ED21A85142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48 Hours Clause</a:t>
          </a:r>
          <a:endParaRPr lang="en-US" b="1" dirty="0"/>
        </a:p>
      </dgm:t>
    </dgm:pt>
    <dgm:pt modelId="{80E712E7-D95A-435A-BF1E-830524574758}" type="parTrans" cxnId="{60253316-F8A9-4A0C-A915-EB07E208E022}">
      <dgm:prSet/>
      <dgm:spPr/>
      <dgm:t>
        <a:bodyPr/>
        <a:lstStyle/>
        <a:p>
          <a:endParaRPr lang="en-US"/>
        </a:p>
      </dgm:t>
    </dgm:pt>
    <dgm:pt modelId="{044882D9-F43D-489D-9D65-2417FABC3331}" type="sibTrans" cxnId="{60253316-F8A9-4A0C-A915-EB07E208E022}">
      <dgm:prSet/>
      <dgm:spPr/>
      <dgm:t>
        <a:bodyPr/>
        <a:lstStyle/>
        <a:p>
          <a:endParaRPr lang="en-US"/>
        </a:p>
      </dgm:t>
    </dgm:pt>
    <dgm:pt modelId="{4FC9E908-85CB-4BCB-AD12-E6453E9CDAA8}" type="pres">
      <dgm:prSet presAssocID="{E042FF3C-8459-49FE-96B6-2DF349D17983}" presName="root" presStyleCnt="0">
        <dgm:presLayoutVars>
          <dgm:dir/>
          <dgm:resizeHandles val="exact"/>
        </dgm:presLayoutVars>
      </dgm:prSet>
      <dgm:spPr/>
    </dgm:pt>
    <dgm:pt modelId="{755EF61F-28E4-4766-8618-CEEF737386B1}" type="pres">
      <dgm:prSet presAssocID="{56D54A17-77B8-4F6A-A334-0F01898DEA17}" presName="compNode" presStyleCnt="0"/>
      <dgm:spPr/>
    </dgm:pt>
    <dgm:pt modelId="{2460E900-54A5-414A-BA86-A9206177DD8A}" type="pres">
      <dgm:prSet presAssocID="{56D54A17-77B8-4F6A-A334-0F01898DEA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AA2E63A-BFC2-46B7-B040-E386AFD5F2D4}" type="pres">
      <dgm:prSet presAssocID="{56D54A17-77B8-4F6A-A334-0F01898DEA17}" presName="iconSpace" presStyleCnt="0"/>
      <dgm:spPr/>
    </dgm:pt>
    <dgm:pt modelId="{B7CB5B78-191C-49E5-8D0E-04922C4C7EF9}" type="pres">
      <dgm:prSet presAssocID="{56D54A17-77B8-4F6A-A334-0F01898DEA17}" presName="parTx" presStyleLbl="revTx" presStyleIdx="0" presStyleCnt="4">
        <dgm:presLayoutVars>
          <dgm:chMax val="0"/>
          <dgm:chPref val="0"/>
        </dgm:presLayoutVars>
      </dgm:prSet>
      <dgm:spPr/>
    </dgm:pt>
    <dgm:pt modelId="{4175A945-14FA-4457-A2A1-87BB44D2C719}" type="pres">
      <dgm:prSet presAssocID="{56D54A17-77B8-4F6A-A334-0F01898DEA17}" presName="txSpace" presStyleCnt="0"/>
      <dgm:spPr/>
    </dgm:pt>
    <dgm:pt modelId="{97A4B43B-47EB-4457-84FE-D11D4667D022}" type="pres">
      <dgm:prSet presAssocID="{56D54A17-77B8-4F6A-A334-0F01898DEA17}" presName="desTx" presStyleLbl="revTx" presStyleIdx="1" presStyleCnt="4">
        <dgm:presLayoutVars/>
      </dgm:prSet>
      <dgm:spPr/>
    </dgm:pt>
    <dgm:pt modelId="{409F03ED-B354-4FB7-AE4A-AF66B449740F}" type="pres">
      <dgm:prSet presAssocID="{9493224B-175E-4BB1-9EC0-E760F42878FA}" presName="sibTrans" presStyleCnt="0"/>
      <dgm:spPr/>
    </dgm:pt>
    <dgm:pt modelId="{5356281E-F1CF-4C2F-BB52-0000B489CDFF}" type="pres">
      <dgm:prSet presAssocID="{C9410DF4-C804-4EB1-B53C-DFD04E01B106}" presName="compNode" presStyleCnt="0"/>
      <dgm:spPr/>
    </dgm:pt>
    <dgm:pt modelId="{F3FD7049-E0DF-4776-B1E1-3B51AA26A1DC}" type="pres">
      <dgm:prSet presAssocID="{C9410DF4-C804-4EB1-B53C-DFD04E01B10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D180B87-5594-40D7-9F86-6031A8049030}" type="pres">
      <dgm:prSet presAssocID="{C9410DF4-C804-4EB1-B53C-DFD04E01B106}" presName="iconSpace" presStyleCnt="0"/>
      <dgm:spPr/>
    </dgm:pt>
    <dgm:pt modelId="{733450C5-5161-46F2-A9F9-8F5A2D40E4A1}" type="pres">
      <dgm:prSet presAssocID="{C9410DF4-C804-4EB1-B53C-DFD04E01B106}" presName="parTx" presStyleLbl="revTx" presStyleIdx="2" presStyleCnt="4">
        <dgm:presLayoutVars>
          <dgm:chMax val="0"/>
          <dgm:chPref val="0"/>
        </dgm:presLayoutVars>
      </dgm:prSet>
      <dgm:spPr/>
    </dgm:pt>
    <dgm:pt modelId="{F4743492-0E69-46B2-B328-17E757C94C8A}" type="pres">
      <dgm:prSet presAssocID="{C9410DF4-C804-4EB1-B53C-DFD04E01B106}" presName="txSpace" presStyleCnt="0"/>
      <dgm:spPr/>
    </dgm:pt>
    <dgm:pt modelId="{0107BFB8-D332-4024-9706-1C21C7E3D9B5}" type="pres">
      <dgm:prSet presAssocID="{C9410DF4-C804-4EB1-B53C-DFD04E01B106}" presName="desTx" presStyleLbl="revTx" presStyleIdx="3" presStyleCnt="4">
        <dgm:presLayoutVars/>
      </dgm:prSet>
      <dgm:spPr/>
    </dgm:pt>
  </dgm:ptLst>
  <dgm:cxnLst>
    <dgm:cxn modelId="{60253316-F8A9-4A0C-A915-EB07E208E022}" srcId="{C9410DF4-C804-4EB1-B53C-DFD04E01B106}" destId="{DFB52C8C-5871-4837-8094-ED21A851426D}" srcOrd="2" destOrd="0" parTransId="{80E712E7-D95A-435A-BF1E-830524574758}" sibTransId="{044882D9-F43D-489D-9D65-2417FABC3331}"/>
    <dgm:cxn modelId="{25BB3825-9B1A-4C4E-B682-09D80090ACB9}" type="presOf" srcId="{E042FF3C-8459-49FE-96B6-2DF349D17983}" destId="{4FC9E908-85CB-4BCB-AD12-E6453E9CDAA8}" srcOrd="0" destOrd="0" presId="urn:microsoft.com/office/officeart/2018/5/layout/CenteredIconLabelDescriptionList"/>
    <dgm:cxn modelId="{BA24CD27-C20D-45A9-95B3-382AF155AB59}" srcId="{E042FF3C-8459-49FE-96B6-2DF349D17983}" destId="{C9410DF4-C804-4EB1-B53C-DFD04E01B106}" srcOrd="1" destOrd="0" parTransId="{6D11EA9B-8662-40A8-82D5-17C7DB77AFC3}" sibTransId="{8EB93554-6B25-42B5-A1EE-C2C3CEEDEC41}"/>
    <dgm:cxn modelId="{D6EEE15D-A45A-4333-9469-15B1645088DB}" srcId="{C9410DF4-C804-4EB1-B53C-DFD04E01B106}" destId="{FBE606FF-53BE-4CDB-8BA7-ABAF2562E13F}" srcOrd="1" destOrd="0" parTransId="{261ADAD8-DC9F-42CA-9D54-80B8C349D73E}" sibTransId="{00B77894-1C1A-44D3-9551-3EA34BAC15D1}"/>
    <dgm:cxn modelId="{7CD2A667-974B-4014-B4C5-7F0EA491F40E}" srcId="{56D54A17-77B8-4F6A-A334-0F01898DEA17}" destId="{60C71036-C05A-4EE2-AEDD-BB0E038CDA11}" srcOrd="1" destOrd="0" parTransId="{F1B6C37C-906A-46E6-9546-BE28DB42AF4C}" sibTransId="{506C5B21-763E-456E-8761-84298DEDCAB8}"/>
    <dgm:cxn modelId="{298B8590-AB16-415E-91E9-D3598DA5DC4E}" type="presOf" srcId="{FBE606FF-53BE-4CDB-8BA7-ABAF2562E13F}" destId="{0107BFB8-D332-4024-9706-1C21C7E3D9B5}" srcOrd="0" destOrd="1" presId="urn:microsoft.com/office/officeart/2018/5/layout/CenteredIconLabelDescriptionList"/>
    <dgm:cxn modelId="{D64D8E96-EAF3-4F33-BC42-2238B57D9A2D}" srcId="{56D54A17-77B8-4F6A-A334-0F01898DEA17}" destId="{42CF0805-787C-45C5-B12D-BA83006525A0}" srcOrd="2" destOrd="0" parTransId="{2F019B8D-398A-4A51-8ECC-25C13356F391}" sibTransId="{54D03948-2C39-42C2-A5D4-ECE7A757DA52}"/>
    <dgm:cxn modelId="{0D214E9F-7BC6-4279-B6AD-C600C854D4CA}" type="presOf" srcId="{6CFD86FC-2DBA-4DD5-8666-78DC04DCC8CB}" destId="{0107BFB8-D332-4024-9706-1C21C7E3D9B5}" srcOrd="0" destOrd="0" presId="urn:microsoft.com/office/officeart/2018/5/layout/CenteredIconLabelDescriptionList"/>
    <dgm:cxn modelId="{4943ADA1-8E09-44C6-A140-533A12F31AD7}" type="presOf" srcId="{56D54A17-77B8-4F6A-A334-0F01898DEA17}" destId="{B7CB5B78-191C-49E5-8D0E-04922C4C7EF9}" srcOrd="0" destOrd="0" presId="urn:microsoft.com/office/officeart/2018/5/layout/CenteredIconLabelDescriptionList"/>
    <dgm:cxn modelId="{8A057FAC-5325-4632-B58A-3F512BDE40E2}" srcId="{E042FF3C-8459-49FE-96B6-2DF349D17983}" destId="{56D54A17-77B8-4F6A-A334-0F01898DEA17}" srcOrd="0" destOrd="0" parTransId="{5F0DE8C8-CD1C-4F55-87F8-999F9F0FF6A5}" sibTransId="{9493224B-175E-4BB1-9EC0-E760F42878FA}"/>
    <dgm:cxn modelId="{0824BBAE-7D83-4887-A2AD-8484FE8275D8}" type="presOf" srcId="{60C71036-C05A-4EE2-AEDD-BB0E038CDA11}" destId="{97A4B43B-47EB-4457-84FE-D11D4667D022}" srcOrd="0" destOrd="1" presId="urn:microsoft.com/office/officeart/2018/5/layout/CenteredIconLabelDescriptionList"/>
    <dgm:cxn modelId="{C3ACDBB6-A001-4FFA-B31F-8D21C0FB5B86}" type="presOf" srcId="{42CF0805-787C-45C5-B12D-BA83006525A0}" destId="{97A4B43B-47EB-4457-84FE-D11D4667D022}" srcOrd="0" destOrd="2" presId="urn:microsoft.com/office/officeart/2018/5/layout/CenteredIconLabelDescriptionList"/>
    <dgm:cxn modelId="{49FC63BB-5FF6-4011-A142-D5742029296A}" srcId="{56D54A17-77B8-4F6A-A334-0F01898DEA17}" destId="{C094B151-90DE-48C4-86B1-5D2E2B0F526F}" srcOrd="0" destOrd="0" parTransId="{9B06D770-4EAD-4095-BF79-17CC62905C60}" sibTransId="{96C0A624-3AD0-4E61-8858-DEDBDE19FAB1}"/>
    <dgm:cxn modelId="{A40162CC-6947-461D-BF5F-476ED59D82C7}" type="presOf" srcId="{C094B151-90DE-48C4-86B1-5D2E2B0F526F}" destId="{97A4B43B-47EB-4457-84FE-D11D4667D022}" srcOrd="0" destOrd="0" presId="urn:microsoft.com/office/officeart/2018/5/layout/CenteredIconLabelDescriptionList"/>
    <dgm:cxn modelId="{98196FE1-2099-412A-A177-BAB04C431F4D}" type="presOf" srcId="{C9410DF4-C804-4EB1-B53C-DFD04E01B106}" destId="{733450C5-5161-46F2-A9F9-8F5A2D40E4A1}" srcOrd="0" destOrd="0" presId="urn:microsoft.com/office/officeart/2018/5/layout/CenteredIconLabelDescriptionList"/>
    <dgm:cxn modelId="{E5625EE5-6D5C-4EBE-BFF0-0D4F17225362}" type="presOf" srcId="{DFB52C8C-5871-4837-8094-ED21A851426D}" destId="{0107BFB8-D332-4024-9706-1C21C7E3D9B5}" srcOrd="0" destOrd="2" presId="urn:microsoft.com/office/officeart/2018/5/layout/CenteredIconLabelDescriptionList"/>
    <dgm:cxn modelId="{B02DB7FF-7A27-4367-9E42-B6EABC15A4A5}" srcId="{C9410DF4-C804-4EB1-B53C-DFD04E01B106}" destId="{6CFD86FC-2DBA-4DD5-8666-78DC04DCC8CB}" srcOrd="0" destOrd="0" parTransId="{6F5383D4-E45F-4BD2-9E8D-B94CD6797264}" sibTransId="{1E0F3146-70B9-4AEC-8A87-8F3E9542F952}"/>
    <dgm:cxn modelId="{D9B9860D-38C3-412E-BA51-B53300B8AB88}" type="presParOf" srcId="{4FC9E908-85CB-4BCB-AD12-E6453E9CDAA8}" destId="{755EF61F-28E4-4766-8618-CEEF737386B1}" srcOrd="0" destOrd="0" presId="urn:microsoft.com/office/officeart/2018/5/layout/CenteredIconLabelDescriptionList"/>
    <dgm:cxn modelId="{FCA15BCE-3CF1-44AD-9EE3-A9C41D72934E}" type="presParOf" srcId="{755EF61F-28E4-4766-8618-CEEF737386B1}" destId="{2460E900-54A5-414A-BA86-A9206177DD8A}" srcOrd="0" destOrd="0" presId="urn:microsoft.com/office/officeart/2018/5/layout/CenteredIconLabelDescriptionList"/>
    <dgm:cxn modelId="{6CA11E8A-88F2-4252-8683-5A2792994D57}" type="presParOf" srcId="{755EF61F-28E4-4766-8618-CEEF737386B1}" destId="{7AA2E63A-BFC2-46B7-B040-E386AFD5F2D4}" srcOrd="1" destOrd="0" presId="urn:microsoft.com/office/officeart/2018/5/layout/CenteredIconLabelDescriptionList"/>
    <dgm:cxn modelId="{AC9665D1-FFCA-4273-8312-A3F83FD9DF52}" type="presParOf" srcId="{755EF61F-28E4-4766-8618-CEEF737386B1}" destId="{B7CB5B78-191C-49E5-8D0E-04922C4C7EF9}" srcOrd="2" destOrd="0" presId="urn:microsoft.com/office/officeart/2018/5/layout/CenteredIconLabelDescriptionList"/>
    <dgm:cxn modelId="{5FB467D0-94A3-4F29-9298-1C75EC9008DA}" type="presParOf" srcId="{755EF61F-28E4-4766-8618-CEEF737386B1}" destId="{4175A945-14FA-4457-A2A1-87BB44D2C719}" srcOrd="3" destOrd="0" presId="urn:microsoft.com/office/officeart/2018/5/layout/CenteredIconLabelDescriptionList"/>
    <dgm:cxn modelId="{41395523-A65D-428F-8683-C94D5D5BBC77}" type="presParOf" srcId="{755EF61F-28E4-4766-8618-CEEF737386B1}" destId="{97A4B43B-47EB-4457-84FE-D11D4667D022}" srcOrd="4" destOrd="0" presId="urn:microsoft.com/office/officeart/2018/5/layout/CenteredIconLabelDescriptionList"/>
    <dgm:cxn modelId="{53DAEFC0-862C-46DE-A788-D1B13A3428C2}" type="presParOf" srcId="{4FC9E908-85CB-4BCB-AD12-E6453E9CDAA8}" destId="{409F03ED-B354-4FB7-AE4A-AF66B449740F}" srcOrd="1" destOrd="0" presId="urn:microsoft.com/office/officeart/2018/5/layout/CenteredIconLabelDescriptionList"/>
    <dgm:cxn modelId="{0E678BA1-8EC9-44BD-BE04-773110D5D374}" type="presParOf" srcId="{4FC9E908-85CB-4BCB-AD12-E6453E9CDAA8}" destId="{5356281E-F1CF-4C2F-BB52-0000B489CDFF}" srcOrd="2" destOrd="0" presId="urn:microsoft.com/office/officeart/2018/5/layout/CenteredIconLabelDescriptionList"/>
    <dgm:cxn modelId="{77B2862C-76C2-4422-A912-77CC1424D999}" type="presParOf" srcId="{5356281E-F1CF-4C2F-BB52-0000B489CDFF}" destId="{F3FD7049-E0DF-4776-B1E1-3B51AA26A1DC}" srcOrd="0" destOrd="0" presId="urn:microsoft.com/office/officeart/2018/5/layout/CenteredIconLabelDescriptionList"/>
    <dgm:cxn modelId="{D0C315CB-9FFA-4CD7-925A-75BE5A392E1A}" type="presParOf" srcId="{5356281E-F1CF-4C2F-BB52-0000B489CDFF}" destId="{DD180B87-5594-40D7-9F86-6031A8049030}" srcOrd="1" destOrd="0" presId="urn:microsoft.com/office/officeart/2018/5/layout/CenteredIconLabelDescriptionList"/>
    <dgm:cxn modelId="{8B2E3F27-2588-4D1D-AA47-9F384DA06354}" type="presParOf" srcId="{5356281E-F1CF-4C2F-BB52-0000B489CDFF}" destId="{733450C5-5161-46F2-A9F9-8F5A2D40E4A1}" srcOrd="2" destOrd="0" presId="urn:microsoft.com/office/officeart/2018/5/layout/CenteredIconLabelDescriptionList"/>
    <dgm:cxn modelId="{3D6C7981-B21C-4A4E-A1E4-2186DA15D652}" type="presParOf" srcId="{5356281E-F1CF-4C2F-BB52-0000B489CDFF}" destId="{F4743492-0E69-46B2-B328-17E757C94C8A}" srcOrd="3" destOrd="0" presId="urn:microsoft.com/office/officeart/2018/5/layout/CenteredIconLabelDescriptionList"/>
    <dgm:cxn modelId="{2AD4A1B3-E8B4-4F30-8ABD-296284047EBB}" type="presParOf" srcId="{5356281E-F1CF-4C2F-BB52-0000B489CDFF}" destId="{0107BFB8-D332-4024-9706-1C21C7E3D9B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D76D52-76BB-4BD3-8E20-DE6944FEE69D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372F0DD-81DE-4C67-AA0A-FEF80044D9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 Feb.</a:t>
          </a:r>
        </a:p>
      </dgm:t>
    </dgm:pt>
    <dgm:pt modelId="{D03BEA30-8411-454F-A241-BD1F8AFC3AD1}" type="parTrans" cxnId="{7F276C93-3C60-48EA-A366-70BBEFD16704}">
      <dgm:prSet/>
      <dgm:spPr/>
      <dgm:t>
        <a:bodyPr/>
        <a:lstStyle/>
        <a:p>
          <a:endParaRPr lang="en-US"/>
        </a:p>
      </dgm:t>
    </dgm:pt>
    <dgm:pt modelId="{5B7A84F3-49B1-48F5-A387-C98DDBA91A58}" type="sibTrans" cxnId="{7F276C93-3C60-48EA-A366-70BBEFD16704}">
      <dgm:prSet/>
      <dgm:spPr/>
      <dgm:t>
        <a:bodyPr/>
        <a:lstStyle/>
        <a:p>
          <a:endParaRPr lang="en-US"/>
        </a:p>
      </dgm:t>
    </dgm:pt>
    <dgm:pt modelId="{726F2D4C-4853-431B-9DE0-F95DA2ED9324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First Prototype</a:t>
          </a:r>
        </a:p>
      </dgm:t>
    </dgm:pt>
    <dgm:pt modelId="{E36EAE62-88AE-40D8-BF7A-C93AD68130F2}" type="parTrans" cxnId="{EEE43D23-C7F5-40B5-847A-BBE2FAABC3AE}">
      <dgm:prSet/>
      <dgm:spPr/>
      <dgm:t>
        <a:bodyPr/>
        <a:lstStyle/>
        <a:p>
          <a:endParaRPr lang="en-US"/>
        </a:p>
      </dgm:t>
    </dgm:pt>
    <dgm:pt modelId="{A2CF6F5D-1263-465D-94C7-47B91E16DD04}" type="sibTrans" cxnId="{EEE43D23-C7F5-40B5-847A-BBE2FAABC3AE}">
      <dgm:prSet/>
      <dgm:spPr/>
      <dgm:t>
        <a:bodyPr/>
        <a:lstStyle/>
        <a:p>
          <a:endParaRPr lang="en-US"/>
        </a:p>
      </dgm:t>
    </dgm:pt>
    <dgm:pt modelId="{B7048FF6-F0A5-44D6-B353-9F00315C9F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 Mar.</a:t>
          </a:r>
        </a:p>
      </dgm:t>
    </dgm:pt>
    <dgm:pt modelId="{4D4B94ED-70A7-4307-8EE1-FCA66AB6B6C4}" type="parTrans" cxnId="{645DBA14-7EA0-455E-8AC3-A56E59202890}">
      <dgm:prSet/>
      <dgm:spPr/>
      <dgm:t>
        <a:bodyPr/>
        <a:lstStyle/>
        <a:p>
          <a:endParaRPr lang="en-US"/>
        </a:p>
      </dgm:t>
    </dgm:pt>
    <dgm:pt modelId="{B6B90631-2046-4240-923D-663CC8AB0158}" type="sibTrans" cxnId="{645DBA14-7EA0-455E-8AC3-A56E59202890}">
      <dgm:prSet/>
      <dgm:spPr/>
      <dgm:t>
        <a:bodyPr/>
        <a:lstStyle/>
        <a:p>
          <a:endParaRPr lang="en-US"/>
        </a:p>
      </dgm:t>
    </dgm:pt>
    <dgm:pt modelId="{39494C41-5713-4977-B90B-3D6CC3B46D86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Second Prototype</a:t>
          </a:r>
        </a:p>
      </dgm:t>
    </dgm:pt>
    <dgm:pt modelId="{134B6CBC-76C5-4FA9-A7BE-45CBBAAE7FB2}" type="parTrans" cxnId="{A39A07B3-A191-455B-B87D-DE430307ACBB}">
      <dgm:prSet/>
      <dgm:spPr/>
      <dgm:t>
        <a:bodyPr/>
        <a:lstStyle/>
        <a:p>
          <a:endParaRPr lang="en-US"/>
        </a:p>
      </dgm:t>
    </dgm:pt>
    <dgm:pt modelId="{73BEC9D4-72F5-4E37-B870-A2CB6A643ED9}" type="sibTrans" cxnId="{A39A07B3-A191-455B-B87D-DE430307ACBB}">
      <dgm:prSet/>
      <dgm:spPr/>
      <dgm:t>
        <a:bodyPr/>
        <a:lstStyle/>
        <a:p>
          <a:endParaRPr lang="en-US"/>
        </a:p>
      </dgm:t>
    </dgm:pt>
    <dgm:pt modelId="{2DA3D21A-8974-40F1-AA4B-3E03B9462D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24 Mar.</a:t>
          </a:r>
        </a:p>
      </dgm:t>
    </dgm:pt>
    <dgm:pt modelId="{37050CC8-A157-48C0-9712-F83AC9A56AE7}" type="parTrans" cxnId="{D5446C05-C87F-4B85-993A-871B58369303}">
      <dgm:prSet/>
      <dgm:spPr/>
      <dgm:t>
        <a:bodyPr/>
        <a:lstStyle/>
        <a:p>
          <a:endParaRPr lang="en-US"/>
        </a:p>
      </dgm:t>
    </dgm:pt>
    <dgm:pt modelId="{EF39A7F1-1CC2-4672-BA6E-34A958B46581}" type="sibTrans" cxnId="{D5446C05-C87F-4B85-993A-871B58369303}">
      <dgm:prSet/>
      <dgm:spPr/>
      <dgm:t>
        <a:bodyPr/>
        <a:lstStyle/>
        <a:p>
          <a:endParaRPr lang="en-US"/>
        </a:p>
      </dgm:t>
    </dgm:pt>
    <dgm:pt modelId="{AF493148-CCB1-4364-97E5-80D597632383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Third Prototype</a:t>
          </a:r>
        </a:p>
      </dgm:t>
    </dgm:pt>
    <dgm:pt modelId="{6CE31F4A-0920-4836-88D3-52757CADB49E}" type="parTrans" cxnId="{60120312-0C41-4DEC-9700-7DE6156B8BAF}">
      <dgm:prSet/>
      <dgm:spPr/>
      <dgm:t>
        <a:bodyPr/>
        <a:lstStyle/>
        <a:p>
          <a:endParaRPr lang="en-US"/>
        </a:p>
      </dgm:t>
    </dgm:pt>
    <dgm:pt modelId="{2E779B3A-4955-4C7E-A3D4-7B0229E94C18}" type="sibTrans" cxnId="{60120312-0C41-4DEC-9700-7DE6156B8BAF}">
      <dgm:prSet/>
      <dgm:spPr/>
      <dgm:t>
        <a:bodyPr/>
        <a:lstStyle/>
        <a:p>
          <a:endParaRPr lang="en-US"/>
        </a:p>
      </dgm:t>
    </dgm:pt>
    <dgm:pt modelId="{2AC5817F-518E-4875-8452-2A4F8EB30D1E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Login-In Screen</a:t>
          </a:r>
        </a:p>
      </dgm:t>
    </dgm:pt>
    <dgm:pt modelId="{FCD96C4D-6164-4436-A226-AE05775C8953}" type="parTrans" cxnId="{8B6B80C5-40C7-4465-89C2-F30C13D968CC}">
      <dgm:prSet/>
      <dgm:spPr/>
      <dgm:t>
        <a:bodyPr/>
        <a:lstStyle/>
        <a:p>
          <a:endParaRPr lang="en-US"/>
        </a:p>
      </dgm:t>
    </dgm:pt>
    <dgm:pt modelId="{7C989A4D-A562-4563-9885-D42405C45BF1}" type="sibTrans" cxnId="{8B6B80C5-40C7-4465-89C2-F30C13D968CC}">
      <dgm:prSet/>
      <dgm:spPr/>
      <dgm:t>
        <a:bodyPr/>
        <a:lstStyle/>
        <a:p>
          <a:endParaRPr lang="en-US"/>
        </a:p>
      </dgm:t>
    </dgm:pt>
    <dgm:pt modelId="{FA3F2EDA-BFC4-42D8-99C8-C521762A54C7}">
      <dgm:prSet phldrT="[Text]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Post on forum</a:t>
          </a:r>
        </a:p>
      </dgm:t>
    </dgm:pt>
    <dgm:pt modelId="{721F3E14-1D47-4C26-9F79-C1FBF6333B57}" type="parTrans" cxnId="{622DD9E3-6878-434D-96A7-F87C02B93D90}">
      <dgm:prSet/>
      <dgm:spPr/>
      <dgm:t>
        <a:bodyPr/>
        <a:lstStyle/>
        <a:p>
          <a:endParaRPr lang="en-US"/>
        </a:p>
      </dgm:t>
    </dgm:pt>
    <dgm:pt modelId="{8D6FC3A4-154F-476E-98BE-3CA06F36BE00}" type="sibTrans" cxnId="{622DD9E3-6878-434D-96A7-F87C02B93D90}">
      <dgm:prSet/>
      <dgm:spPr/>
      <dgm:t>
        <a:bodyPr/>
        <a:lstStyle/>
        <a:p>
          <a:endParaRPr lang="en-US"/>
        </a:p>
      </dgm:t>
    </dgm:pt>
    <dgm:pt modelId="{9B5E2E5B-1EB6-403F-98B6-2FB77486DA62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Dynamic Users</a:t>
          </a:r>
        </a:p>
      </dgm:t>
    </dgm:pt>
    <dgm:pt modelId="{5C6C0309-B173-4B64-ADA0-88B9E9FFD54D}" type="parTrans" cxnId="{92864332-12ED-4EF0-8B69-331EA09DDCB0}">
      <dgm:prSet/>
      <dgm:spPr/>
      <dgm:t>
        <a:bodyPr/>
        <a:lstStyle/>
        <a:p>
          <a:endParaRPr lang="en-US"/>
        </a:p>
      </dgm:t>
    </dgm:pt>
    <dgm:pt modelId="{907727EA-116C-48DC-82FD-2CD366BD48D7}" type="sibTrans" cxnId="{92864332-12ED-4EF0-8B69-331EA09DDCB0}">
      <dgm:prSet/>
      <dgm:spPr/>
      <dgm:t>
        <a:bodyPr/>
        <a:lstStyle/>
        <a:p>
          <a:endParaRPr lang="en-US"/>
        </a:p>
      </dgm:t>
    </dgm:pt>
    <dgm:pt modelId="{2A6FE6DE-AD91-4F0C-BA15-CA4914C0D90E}">
      <dgm:prSet phldrT="[Text]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Comment on Forum</a:t>
          </a:r>
        </a:p>
      </dgm:t>
    </dgm:pt>
    <dgm:pt modelId="{5EBD79A1-26FA-47F9-8209-3C639B6F7C74}" type="parTrans" cxnId="{FDEACE02-0DAE-43FF-99AB-8A1A9E80687A}">
      <dgm:prSet/>
      <dgm:spPr/>
      <dgm:t>
        <a:bodyPr/>
        <a:lstStyle/>
        <a:p>
          <a:endParaRPr lang="en-US"/>
        </a:p>
      </dgm:t>
    </dgm:pt>
    <dgm:pt modelId="{E03AC46A-4730-4EF4-B58A-7C67D9DDADC4}" type="sibTrans" cxnId="{FDEACE02-0DAE-43FF-99AB-8A1A9E80687A}">
      <dgm:prSet/>
      <dgm:spPr/>
      <dgm:t>
        <a:bodyPr/>
        <a:lstStyle/>
        <a:p>
          <a:endParaRPr lang="en-US"/>
        </a:p>
      </dgm:t>
    </dgm:pt>
    <dgm:pt modelId="{E2159C45-E41A-724D-9428-6C1DF2FE9A14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Refine existing functionalities</a:t>
          </a:r>
        </a:p>
      </dgm:t>
    </dgm:pt>
    <dgm:pt modelId="{F807D652-EB23-5F4D-AFF0-6EEFA6F7DA35}" type="parTrans" cxnId="{205E977C-BD6C-154A-A2A9-B91BA51B9E19}">
      <dgm:prSet/>
      <dgm:spPr/>
      <dgm:t>
        <a:bodyPr/>
        <a:lstStyle/>
        <a:p>
          <a:endParaRPr lang="en-US"/>
        </a:p>
      </dgm:t>
    </dgm:pt>
    <dgm:pt modelId="{D3810DB1-BE5F-7B44-94AF-7BE11B4E06D6}" type="sibTrans" cxnId="{205E977C-BD6C-154A-A2A9-B91BA51B9E19}">
      <dgm:prSet/>
      <dgm:spPr/>
      <dgm:t>
        <a:bodyPr/>
        <a:lstStyle/>
        <a:p>
          <a:endParaRPr lang="en-US"/>
        </a:p>
      </dgm:t>
    </dgm:pt>
    <dgm:pt modelId="{CFD3AD97-E9C2-4B4C-A91F-7C109FAE5F80}">
      <dgm:prSet/>
      <dgm:spPr/>
      <dgm:t>
        <a:bodyPr/>
        <a:lstStyle/>
        <a:p>
          <a:pPr>
            <a:lnSpc>
              <a:spcPct val="100000"/>
            </a:lnSpc>
            <a:buNone/>
          </a:pPr>
          <a:endParaRPr lang="en-US" dirty="0"/>
        </a:p>
      </dgm:t>
    </dgm:pt>
    <dgm:pt modelId="{CF83909A-9BA2-9941-83F4-E016564AA7CB}" type="parTrans" cxnId="{940A5341-D770-584A-AB4A-3BD07FC82918}">
      <dgm:prSet/>
      <dgm:spPr/>
      <dgm:t>
        <a:bodyPr/>
        <a:lstStyle/>
        <a:p>
          <a:endParaRPr lang="en-US"/>
        </a:p>
      </dgm:t>
    </dgm:pt>
    <dgm:pt modelId="{404A0E6B-246A-5B4E-98B8-A0881C9E49FF}" type="sibTrans" cxnId="{940A5341-D770-584A-AB4A-3BD07FC82918}">
      <dgm:prSet/>
      <dgm:spPr/>
      <dgm:t>
        <a:bodyPr/>
        <a:lstStyle/>
        <a:p>
          <a:endParaRPr lang="en-US"/>
        </a:p>
      </dgm:t>
    </dgm:pt>
    <dgm:pt modelId="{D523A69E-F252-B440-B34E-DD1305F4277F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Implement shared flash cards</a:t>
          </a:r>
        </a:p>
      </dgm:t>
    </dgm:pt>
    <dgm:pt modelId="{FDE3FC4A-8AD5-2F43-9A22-D61A2366AB66}" type="parTrans" cxnId="{FB314DE0-0C21-7C44-92FD-173B70C5A1DB}">
      <dgm:prSet/>
      <dgm:spPr/>
      <dgm:t>
        <a:bodyPr/>
        <a:lstStyle/>
        <a:p>
          <a:endParaRPr lang="en-US"/>
        </a:p>
      </dgm:t>
    </dgm:pt>
    <dgm:pt modelId="{AB6C026F-44D6-E045-86A1-976FDEFEB5C4}" type="sibTrans" cxnId="{FB314DE0-0C21-7C44-92FD-173B70C5A1DB}">
      <dgm:prSet/>
      <dgm:spPr/>
      <dgm:t>
        <a:bodyPr/>
        <a:lstStyle/>
        <a:p>
          <a:endParaRPr lang="en-US"/>
        </a:p>
      </dgm:t>
    </dgm:pt>
    <dgm:pt modelId="{0EFB1E00-AE4A-4E27-BD06-E490730A2E1B}" type="pres">
      <dgm:prSet presAssocID="{11D76D52-76BB-4BD3-8E20-DE6944FEE69D}" presName="Name0" presStyleCnt="0">
        <dgm:presLayoutVars>
          <dgm:animLvl val="lvl"/>
          <dgm:resizeHandles val="exact"/>
        </dgm:presLayoutVars>
      </dgm:prSet>
      <dgm:spPr/>
    </dgm:pt>
    <dgm:pt modelId="{B763D599-ED12-49D5-8F54-D94193C61B9B}" type="pres">
      <dgm:prSet presAssocID="{C372F0DD-81DE-4C67-AA0A-FEF80044D9B3}" presName="composite" presStyleCnt="0"/>
      <dgm:spPr/>
    </dgm:pt>
    <dgm:pt modelId="{68380071-FC4A-45E5-AC6B-39B429186019}" type="pres">
      <dgm:prSet presAssocID="{C372F0DD-81DE-4C67-AA0A-FEF80044D9B3}" presName="L" presStyleLbl="solidFgAcc1" presStyleIdx="0" presStyleCnt="3">
        <dgm:presLayoutVars>
          <dgm:chMax val="0"/>
          <dgm:chPref val="0"/>
        </dgm:presLayoutVars>
      </dgm:prSet>
      <dgm:spPr/>
    </dgm:pt>
    <dgm:pt modelId="{5FBEE514-2055-4CC6-A41F-F231B2DDB04E}" type="pres">
      <dgm:prSet presAssocID="{C372F0DD-81DE-4C67-AA0A-FEF80044D9B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DFCABAE-67CB-4513-A892-890E067CA4D3}" type="pres">
      <dgm:prSet presAssocID="{C372F0DD-81DE-4C67-AA0A-FEF80044D9B3}" presName="des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A7CF59A-3969-420C-B444-013A31E1F0BD}" type="pres">
      <dgm:prSet presAssocID="{C372F0DD-81DE-4C67-AA0A-FEF80044D9B3}" presName="EmptyPlaceHolder" presStyleCnt="0"/>
      <dgm:spPr/>
    </dgm:pt>
    <dgm:pt modelId="{DBB08D73-60A3-4519-B92B-2F1DAEC90115}" type="pres">
      <dgm:prSet presAssocID="{5B7A84F3-49B1-48F5-A387-C98DDBA91A58}" presName="space" presStyleCnt="0"/>
      <dgm:spPr/>
    </dgm:pt>
    <dgm:pt modelId="{570CAF48-EC42-4A28-9CEB-83C2C822108F}" type="pres">
      <dgm:prSet presAssocID="{B7048FF6-F0A5-44D6-B353-9F00315C9FEF}" presName="composite" presStyleCnt="0"/>
      <dgm:spPr/>
    </dgm:pt>
    <dgm:pt modelId="{13DEF713-27BC-4993-BF34-FF752B059F75}" type="pres">
      <dgm:prSet presAssocID="{B7048FF6-F0A5-44D6-B353-9F00315C9FEF}" presName="L" presStyleLbl="solidFgAcc1" presStyleIdx="1" presStyleCnt="3">
        <dgm:presLayoutVars>
          <dgm:chMax val="0"/>
          <dgm:chPref val="0"/>
        </dgm:presLayoutVars>
      </dgm:prSet>
      <dgm:spPr/>
    </dgm:pt>
    <dgm:pt modelId="{4825AD23-5B98-4731-9471-B709C15C875E}" type="pres">
      <dgm:prSet presAssocID="{B7048FF6-F0A5-44D6-B353-9F00315C9FE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84F08A3-1ABC-402F-B074-497AD0412E96}" type="pres">
      <dgm:prSet presAssocID="{B7048FF6-F0A5-44D6-B353-9F00315C9FEF}" presName="des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FBB149A-5F12-4800-9B18-3393F5962B6D}" type="pres">
      <dgm:prSet presAssocID="{B7048FF6-F0A5-44D6-B353-9F00315C9FEF}" presName="EmptyPlaceHolder" presStyleCnt="0"/>
      <dgm:spPr/>
    </dgm:pt>
    <dgm:pt modelId="{4C3F36DE-08D9-49DA-B8BD-3F48758ABB16}" type="pres">
      <dgm:prSet presAssocID="{B6B90631-2046-4240-923D-663CC8AB0158}" presName="space" presStyleCnt="0"/>
      <dgm:spPr/>
    </dgm:pt>
    <dgm:pt modelId="{7FE0C38D-0252-4118-913A-605C526BCD59}" type="pres">
      <dgm:prSet presAssocID="{2DA3D21A-8974-40F1-AA4B-3E03B9462D7C}" presName="composite" presStyleCnt="0"/>
      <dgm:spPr/>
    </dgm:pt>
    <dgm:pt modelId="{8A41A0E7-CF27-41DA-8D10-8617B63593DC}" type="pres">
      <dgm:prSet presAssocID="{2DA3D21A-8974-40F1-AA4B-3E03B9462D7C}" presName="L" presStyleLbl="solidFgAcc1" presStyleIdx="2" presStyleCnt="3">
        <dgm:presLayoutVars>
          <dgm:chMax val="0"/>
          <dgm:chPref val="0"/>
        </dgm:presLayoutVars>
      </dgm:prSet>
      <dgm:spPr/>
    </dgm:pt>
    <dgm:pt modelId="{A4D12E89-1C44-4DCE-9FEC-B72EA25A1889}" type="pres">
      <dgm:prSet presAssocID="{2DA3D21A-8974-40F1-AA4B-3E03B9462D7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2CF9A88-4A04-449B-92B5-64A7CD389D0E}" type="pres">
      <dgm:prSet presAssocID="{2DA3D21A-8974-40F1-AA4B-3E03B9462D7C}" presName="des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65D18D7-7AFF-440A-A1E3-A96B51C6027E}" type="pres">
      <dgm:prSet presAssocID="{2DA3D21A-8974-40F1-AA4B-3E03B9462D7C}" presName="EmptyPlaceHolder" presStyleCnt="0"/>
      <dgm:spPr/>
    </dgm:pt>
  </dgm:ptLst>
  <dgm:cxnLst>
    <dgm:cxn modelId="{FDEACE02-0DAE-43FF-99AB-8A1A9E80687A}" srcId="{39494C41-5713-4977-B90B-3D6CC3B46D86}" destId="{2A6FE6DE-AD91-4F0C-BA15-CA4914C0D90E}" srcOrd="1" destOrd="0" parTransId="{5EBD79A1-26FA-47F9-8209-3C639B6F7C74}" sibTransId="{E03AC46A-4730-4EF4-B58A-7C67D9DDADC4}"/>
    <dgm:cxn modelId="{0A516904-74A5-6F4D-A09C-985E440DDA80}" type="presOf" srcId="{E2159C45-E41A-724D-9428-6C1DF2FE9A14}" destId="{E2CF9A88-4A04-449B-92B5-64A7CD389D0E}" srcOrd="0" destOrd="1" presId="urn:microsoft.com/office/officeart/2016/7/layout/AccentHomeChevronProcess"/>
    <dgm:cxn modelId="{D5446C05-C87F-4B85-993A-871B58369303}" srcId="{11D76D52-76BB-4BD3-8E20-DE6944FEE69D}" destId="{2DA3D21A-8974-40F1-AA4B-3E03B9462D7C}" srcOrd="2" destOrd="0" parTransId="{37050CC8-A157-48C0-9712-F83AC9A56AE7}" sibTransId="{EF39A7F1-1CC2-4672-BA6E-34A958B46581}"/>
    <dgm:cxn modelId="{6F68B70D-00F1-4E57-9784-3C619D834BEE}" type="presOf" srcId="{2AC5817F-518E-4875-8452-2A4F8EB30D1E}" destId="{BDFCABAE-67CB-4513-A892-890E067CA4D3}" srcOrd="0" destOrd="1" presId="urn:microsoft.com/office/officeart/2016/7/layout/AccentHomeChevronProcess"/>
    <dgm:cxn modelId="{60120312-0C41-4DEC-9700-7DE6156B8BAF}" srcId="{2DA3D21A-8974-40F1-AA4B-3E03B9462D7C}" destId="{AF493148-CCB1-4364-97E5-80D597632383}" srcOrd="0" destOrd="0" parTransId="{6CE31F4A-0920-4836-88D3-52757CADB49E}" sibTransId="{2E779B3A-4955-4C7E-A3D4-7B0229E94C18}"/>
    <dgm:cxn modelId="{645DBA14-7EA0-455E-8AC3-A56E59202890}" srcId="{11D76D52-76BB-4BD3-8E20-DE6944FEE69D}" destId="{B7048FF6-F0A5-44D6-B353-9F00315C9FEF}" srcOrd="1" destOrd="0" parTransId="{4D4B94ED-70A7-4307-8EE1-FCA66AB6B6C4}" sibTransId="{B6B90631-2046-4240-923D-663CC8AB0158}"/>
    <dgm:cxn modelId="{EEE43D23-C7F5-40B5-847A-BBE2FAABC3AE}" srcId="{C372F0DD-81DE-4C67-AA0A-FEF80044D9B3}" destId="{726F2D4C-4853-431B-9DE0-F95DA2ED9324}" srcOrd="0" destOrd="0" parTransId="{E36EAE62-88AE-40D8-BF7A-C93AD68130F2}" sibTransId="{A2CF6F5D-1263-465D-94C7-47B91E16DD04}"/>
    <dgm:cxn modelId="{011B9D27-DA2F-4544-9466-82FA35AAA3A8}" type="presOf" srcId="{FA3F2EDA-BFC4-42D8-99C8-C521762A54C7}" destId="{BDFCABAE-67CB-4513-A892-890E067CA4D3}" srcOrd="0" destOrd="2" presId="urn:microsoft.com/office/officeart/2016/7/layout/AccentHomeChevronProcess"/>
    <dgm:cxn modelId="{92864332-12ED-4EF0-8B69-331EA09DDCB0}" srcId="{39494C41-5713-4977-B90B-3D6CC3B46D86}" destId="{9B5E2E5B-1EB6-403F-98B6-2FB77486DA62}" srcOrd="0" destOrd="0" parTransId="{5C6C0309-B173-4B64-ADA0-88B9E9FFD54D}" sibTransId="{907727EA-116C-48DC-82FD-2CD366BD48D7}"/>
    <dgm:cxn modelId="{ED55973D-03A6-4CD9-8F31-C0F49DB4A6DB}" type="presOf" srcId="{11D76D52-76BB-4BD3-8E20-DE6944FEE69D}" destId="{0EFB1E00-AE4A-4E27-BD06-E490730A2E1B}" srcOrd="0" destOrd="0" presId="urn:microsoft.com/office/officeart/2016/7/layout/AccentHomeChevronProcess"/>
    <dgm:cxn modelId="{2B58453F-7709-4C80-8498-A8E2470D265F}" type="presOf" srcId="{726F2D4C-4853-431B-9DE0-F95DA2ED9324}" destId="{BDFCABAE-67CB-4513-A892-890E067CA4D3}" srcOrd="0" destOrd="0" presId="urn:microsoft.com/office/officeart/2016/7/layout/AccentHomeChevronProcess"/>
    <dgm:cxn modelId="{940A5341-D770-584A-AB4A-3BD07FC82918}" srcId="{AF493148-CCB1-4364-97E5-80D597632383}" destId="{CFD3AD97-E9C2-4B4C-A91F-7C109FAE5F80}" srcOrd="2" destOrd="0" parTransId="{CF83909A-9BA2-9941-83F4-E016564AA7CB}" sibTransId="{404A0E6B-246A-5B4E-98B8-A0881C9E49FF}"/>
    <dgm:cxn modelId="{DB46C043-D451-4A7A-B8F4-3671C5A4B0EE}" type="presOf" srcId="{2DA3D21A-8974-40F1-AA4B-3E03B9462D7C}" destId="{A4D12E89-1C44-4DCE-9FEC-B72EA25A1889}" srcOrd="0" destOrd="0" presId="urn:microsoft.com/office/officeart/2016/7/layout/AccentHomeChevronProcess"/>
    <dgm:cxn modelId="{46CE4644-CE14-42FE-9802-B9EFEA5ADA26}" type="presOf" srcId="{AF493148-CCB1-4364-97E5-80D597632383}" destId="{E2CF9A88-4A04-449B-92B5-64A7CD389D0E}" srcOrd="0" destOrd="0" presId="urn:microsoft.com/office/officeart/2016/7/layout/AccentHomeChevronProcess"/>
    <dgm:cxn modelId="{9A1A454A-53EB-8240-BE00-3D7251E0C1D0}" type="presOf" srcId="{D523A69E-F252-B440-B34E-DD1305F4277F}" destId="{E2CF9A88-4A04-449B-92B5-64A7CD389D0E}" srcOrd="0" destOrd="2" presId="urn:microsoft.com/office/officeart/2016/7/layout/AccentHomeChevronProcess"/>
    <dgm:cxn modelId="{4843175F-C8A6-4A47-BFA0-115984B9C6E6}" type="presOf" srcId="{B7048FF6-F0A5-44D6-B353-9F00315C9FEF}" destId="{4825AD23-5B98-4731-9471-B709C15C875E}" srcOrd="0" destOrd="0" presId="urn:microsoft.com/office/officeart/2016/7/layout/AccentHomeChevronProcess"/>
    <dgm:cxn modelId="{205E977C-BD6C-154A-A2A9-B91BA51B9E19}" srcId="{AF493148-CCB1-4364-97E5-80D597632383}" destId="{E2159C45-E41A-724D-9428-6C1DF2FE9A14}" srcOrd="0" destOrd="0" parTransId="{F807D652-EB23-5F4D-AFF0-6EEFA6F7DA35}" sibTransId="{D3810DB1-BE5F-7B44-94AF-7BE11B4E06D6}"/>
    <dgm:cxn modelId="{3F09758E-51EE-40E9-A0C1-DBB5CF921911}" type="presOf" srcId="{9B5E2E5B-1EB6-403F-98B6-2FB77486DA62}" destId="{184F08A3-1ABC-402F-B074-497AD0412E96}" srcOrd="0" destOrd="1" presId="urn:microsoft.com/office/officeart/2016/7/layout/AccentHomeChevronProcess"/>
    <dgm:cxn modelId="{7F276C93-3C60-48EA-A366-70BBEFD16704}" srcId="{11D76D52-76BB-4BD3-8E20-DE6944FEE69D}" destId="{C372F0DD-81DE-4C67-AA0A-FEF80044D9B3}" srcOrd="0" destOrd="0" parTransId="{D03BEA30-8411-454F-A241-BD1F8AFC3AD1}" sibTransId="{5B7A84F3-49B1-48F5-A387-C98DDBA91A58}"/>
    <dgm:cxn modelId="{A39A07B3-A191-455B-B87D-DE430307ACBB}" srcId="{B7048FF6-F0A5-44D6-B353-9F00315C9FEF}" destId="{39494C41-5713-4977-B90B-3D6CC3B46D86}" srcOrd="0" destOrd="0" parTransId="{134B6CBC-76C5-4FA9-A7BE-45CBBAAE7FB2}" sibTransId="{73BEC9D4-72F5-4E37-B870-A2CB6A643ED9}"/>
    <dgm:cxn modelId="{8B6B80C5-40C7-4465-89C2-F30C13D968CC}" srcId="{726F2D4C-4853-431B-9DE0-F95DA2ED9324}" destId="{2AC5817F-518E-4875-8452-2A4F8EB30D1E}" srcOrd="0" destOrd="0" parTransId="{FCD96C4D-6164-4436-A226-AE05775C8953}" sibTransId="{7C989A4D-A562-4563-9885-D42405C45BF1}"/>
    <dgm:cxn modelId="{CF3967D1-DBC2-0C4E-B52C-BA4D0E7CB4FE}" type="presOf" srcId="{CFD3AD97-E9C2-4B4C-A91F-7C109FAE5F80}" destId="{E2CF9A88-4A04-449B-92B5-64A7CD389D0E}" srcOrd="0" destOrd="3" presId="urn:microsoft.com/office/officeart/2016/7/layout/AccentHomeChevronProcess"/>
    <dgm:cxn modelId="{E41519DD-ACF5-4696-B602-5BACF89242EE}" type="presOf" srcId="{C372F0DD-81DE-4C67-AA0A-FEF80044D9B3}" destId="{5FBEE514-2055-4CC6-A41F-F231B2DDB04E}" srcOrd="0" destOrd="0" presId="urn:microsoft.com/office/officeart/2016/7/layout/AccentHomeChevronProcess"/>
    <dgm:cxn modelId="{FB314DE0-0C21-7C44-92FD-173B70C5A1DB}" srcId="{AF493148-CCB1-4364-97E5-80D597632383}" destId="{D523A69E-F252-B440-B34E-DD1305F4277F}" srcOrd="1" destOrd="0" parTransId="{FDE3FC4A-8AD5-2F43-9A22-D61A2366AB66}" sibTransId="{AB6C026F-44D6-E045-86A1-976FDEFEB5C4}"/>
    <dgm:cxn modelId="{622DD9E3-6878-434D-96A7-F87C02B93D90}" srcId="{726F2D4C-4853-431B-9DE0-F95DA2ED9324}" destId="{FA3F2EDA-BFC4-42D8-99C8-C521762A54C7}" srcOrd="1" destOrd="0" parTransId="{721F3E14-1D47-4C26-9F79-C1FBF6333B57}" sibTransId="{8D6FC3A4-154F-476E-98BE-3CA06F36BE00}"/>
    <dgm:cxn modelId="{C80FABED-3FD1-429F-A9B2-E0C41E242A46}" type="presOf" srcId="{2A6FE6DE-AD91-4F0C-BA15-CA4914C0D90E}" destId="{184F08A3-1ABC-402F-B074-497AD0412E96}" srcOrd="0" destOrd="2" presId="urn:microsoft.com/office/officeart/2016/7/layout/AccentHomeChevronProcess"/>
    <dgm:cxn modelId="{38DD83F1-4C5C-4306-8BFF-65755D87D4FD}" type="presOf" srcId="{39494C41-5713-4977-B90B-3D6CC3B46D86}" destId="{184F08A3-1ABC-402F-B074-497AD0412E96}" srcOrd="0" destOrd="0" presId="urn:microsoft.com/office/officeart/2016/7/layout/AccentHomeChevronProcess"/>
    <dgm:cxn modelId="{7BC85074-FE6E-44A9-9D53-FAF54A7759AA}" type="presParOf" srcId="{0EFB1E00-AE4A-4E27-BD06-E490730A2E1B}" destId="{B763D599-ED12-49D5-8F54-D94193C61B9B}" srcOrd="0" destOrd="0" presId="urn:microsoft.com/office/officeart/2016/7/layout/AccentHomeChevronProcess"/>
    <dgm:cxn modelId="{C0448C68-210C-447B-9E2A-0CA922D55635}" type="presParOf" srcId="{B763D599-ED12-49D5-8F54-D94193C61B9B}" destId="{68380071-FC4A-45E5-AC6B-39B429186019}" srcOrd="0" destOrd="0" presId="urn:microsoft.com/office/officeart/2016/7/layout/AccentHomeChevronProcess"/>
    <dgm:cxn modelId="{EA06BC8F-EE62-4EDF-9B2C-8B5078A4DA7A}" type="presParOf" srcId="{B763D599-ED12-49D5-8F54-D94193C61B9B}" destId="{5FBEE514-2055-4CC6-A41F-F231B2DDB04E}" srcOrd="1" destOrd="0" presId="urn:microsoft.com/office/officeart/2016/7/layout/AccentHomeChevronProcess"/>
    <dgm:cxn modelId="{B7C68844-D76F-4538-B0A5-D6763D2B90E1}" type="presParOf" srcId="{B763D599-ED12-49D5-8F54-D94193C61B9B}" destId="{BDFCABAE-67CB-4513-A892-890E067CA4D3}" srcOrd="2" destOrd="0" presId="urn:microsoft.com/office/officeart/2016/7/layout/AccentHomeChevronProcess"/>
    <dgm:cxn modelId="{F05EF550-9279-4910-8B19-56CC2D02CB6F}" type="presParOf" srcId="{B763D599-ED12-49D5-8F54-D94193C61B9B}" destId="{BA7CF59A-3969-420C-B444-013A31E1F0BD}" srcOrd="3" destOrd="0" presId="urn:microsoft.com/office/officeart/2016/7/layout/AccentHomeChevronProcess"/>
    <dgm:cxn modelId="{23B87487-AC79-4550-8224-1B66ED8D408A}" type="presParOf" srcId="{0EFB1E00-AE4A-4E27-BD06-E490730A2E1B}" destId="{DBB08D73-60A3-4519-B92B-2F1DAEC90115}" srcOrd="1" destOrd="0" presId="urn:microsoft.com/office/officeart/2016/7/layout/AccentHomeChevronProcess"/>
    <dgm:cxn modelId="{D9347BEA-F4EE-4A94-938B-74505722CFF6}" type="presParOf" srcId="{0EFB1E00-AE4A-4E27-BD06-E490730A2E1B}" destId="{570CAF48-EC42-4A28-9CEB-83C2C822108F}" srcOrd="2" destOrd="0" presId="urn:microsoft.com/office/officeart/2016/7/layout/AccentHomeChevronProcess"/>
    <dgm:cxn modelId="{977F154A-97C6-4EE4-B9C8-68E4AECF6C43}" type="presParOf" srcId="{570CAF48-EC42-4A28-9CEB-83C2C822108F}" destId="{13DEF713-27BC-4993-BF34-FF752B059F75}" srcOrd="0" destOrd="0" presId="urn:microsoft.com/office/officeart/2016/7/layout/AccentHomeChevronProcess"/>
    <dgm:cxn modelId="{D2705629-5F8D-4DF4-A604-EBC333420B04}" type="presParOf" srcId="{570CAF48-EC42-4A28-9CEB-83C2C822108F}" destId="{4825AD23-5B98-4731-9471-B709C15C875E}" srcOrd="1" destOrd="0" presId="urn:microsoft.com/office/officeart/2016/7/layout/AccentHomeChevronProcess"/>
    <dgm:cxn modelId="{A871E336-F16D-4DF7-9240-1C9ED6F7F10B}" type="presParOf" srcId="{570CAF48-EC42-4A28-9CEB-83C2C822108F}" destId="{184F08A3-1ABC-402F-B074-497AD0412E96}" srcOrd="2" destOrd="0" presId="urn:microsoft.com/office/officeart/2016/7/layout/AccentHomeChevronProcess"/>
    <dgm:cxn modelId="{887BD2F2-0B52-47C1-AE67-C7D6A3961476}" type="presParOf" srcId="{570CAF48-EC42-4A28-9CEB-83C2C822108F}" destId="{BFBB149A-5F12-4800-9B18-3393F5962B6D}" srcOrd="3" destOrd="0" presId="urn:microsoft.com/office/officeart/2016/7/layout/AccentHomeChevronProcess"/>
    <dgm:cxn modelId="{785CBCAF-E25E-490D-8967-C8C6846E99A2}" type="presParOf" srcId="{0EFB1E00-AE4A-4E27-BD06-E490730A2E1B}" destId="{4C3F36DE-08D9-49DA-B8BD-3F48758ABB16}" srcOrd="3" destOrd="0" presId="urn:microsoft.com/office/officeart/2016/7/layout/AccentHomeChevronProcess"/>
    <dgm:cxn modelId="{8973F0A4-F7CE-4F70-A07D-8D3EB645E07F}" type="presParOf" srcId="{0EFB1E00-AE4A-4E27-BD06-E490730A2E1B}" destId="{7FE0C38D-0252-4118-913A-605C526BCD59}" srcOrd="4" destOrd="0" presId="urn:microsoft.com/office/officeart/2016/7/layout/AccentHomeChevronProcess"/>
    <dgm:cxn modelId="{26E1E544-1694-4AA2-A00A-6805A3B4907B}" type="presParOf" srcId="{7FE0C38D-0252-4118-913A-605C526BCD59}" destId="{8A41A0E7-CF27-41DA-8D10-8617B63593DC}" srcOrd="0" destOrd="0" presId="urn:microsoft.com/office/officeart/2016/7/layout/AccentHomeChevronProcess"/>
    <dgm:cxn modelId="{48FB1961-FD44-4144-A30C-CEA765244D1C}" type="presParOf" srcId="{7FE0C38D-0252-4118-913A-605C526BCD59}" destId="{A4D12E89-1C44-4DCE-9FEC-B72EA25A1889}" srcOrd="1" destOrd="0" presId="urn:microsoft.com/office/officeart/2016/7/layout/AccentHomeChevronProcess"/>
    <dgm:cxn modelId="{3103865E-3F76-4F01-9B62-50126C691DC2}" type="presParOf" srcId="{7FE0C38D-0252-4118-913A-605C526BCD59}" destId="{E2CF9A88-4A04-449B-92B5-64A7CD389D0E}" srcOrd="2" destOrd="0" presId="urn:microsoft.com/office/officeart/2016/7/layout/AccentHomeChevronProcess"/>
    <dgm:cxn modelId="{297B01C5-F687-4F21-ADDA-9935A4C5EFE8}" type="presParOf" srcId="{7FE0C38D-0252-4118-913A-605C526BCD59}" destId="{765D18D7-7AFF-440A-A1E3-A96B51C6027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0ED4F2-A458-4C51-A242-DBEA08721A2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BC2D9C8-9F32-4BB6-876E-A843823DCC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GitHub Repository</a:t>
          </a:r>
        </a:p>
      </dgm:t>
    </dgm:pt>
    <dgm:pt modelId="{C992EBB9-160D-470E-8CA7-81D067EAE4A2}" type="parTrans" cxnId="{3768DA8A-2084-4930-B281-27E160827B18}">
      <dgm:prSet/>
      <dgm:spPr/>
      <dgm:t>
        <a:bodyPr/>
        <a:lstStyle/>
        <a:p>
          <a:endParaRPr lang="en-US"/>
        </a:p>
      </dgm:t>
    </dgm:pt>
    <dgm:pt modelId="{1A437753-3880-4585-8B55-877EA9F13347}" type="sibTrans" cxnId="{3768DA8A-2084-4930-B281-27E160827B18}">
      <dgm:prSet/>
      <dgm:spPr/>
      <dgm:t>
        <a:bodyPr/>
        <a:lstStyle/>
        <a:p>
          <a:endParaRPr lang="en-US"/>
        </a:p>
      </dgm:t>
    </dgm:pt>
    <dgm:pt modelId="{71809A4F-E3EA-4C5F-A32C-2D5DC403BE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Jenkins Automation Server</a:t>
          </a:r>
        </a:p>
      </dgm:t>
    </dgm:pt>
    <dgm:pt modelId="{E142B6E0-2C57-4077-8348-49516928FD33}" type="parTrans" cxnId="{FCDC4E8B-DF2E-4AFE-BCD2-F11A6239F6CB}">
      <dgm:prSet/>
      <dgm:spPr/>
      <dgm:t>
        <a:bodyPr/>
        <a:lstStyle/>
        <a:p>
          <a:endParaRPr lang="en-US"/>
        </a:p>
      </dgm:t>
    </dgm:pt>
    <dgm:pt modelId="{9673299C-A3D2-47D5-B215-461CB20CABD8}" type="sibTrans" cxnId="{FCDC4E8B-DF2E-4AFE-BCD2-F11A6239F6CB}">
      <dgm:prSet/>
      <dgm:spPr/>
      <dgm:t>
        <a:bodyPr/>
        <a:lstStyle/>
        <a:p>
          <a:endParaRPr lang="en-US"/>
        </a:p>
      </dgm:t>
    </dgm:pt>
    <dgm:pt modelId="{B5401C63-88F6-46DA-A71A-95B5F4E6DC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Trello Task Manager</a:t>
          </a:r>
        </a:p>
      </dgm:t>
    </dgm:pt>
    <dgm:pt modelId="{3C790202-D32F-4A2B-BECB-AF3821610EF8}" type="parTrans" cxnId="{C6823E5D-F5B6-4600-B65E-FD967E2DAE7D}">
      <dgm:prSet/>
      <dgm:spPr/>
      <dgm:t>
        <a:bodyPr/>
        <a:lstStyle/>
        <a:p>
          <a:endParaRPr lang="en-US"/>
        </a:p>
      </dgm:t>
    </dgm:pt>
    <dgm:pt modelId="{981CDFE9-011B-4B10-AA2E-5CB7BEAB9DA8}" type="sibTrans" cxnId="{C6823E5D-F5B6-4600-B65E-FD967E2DAE7D}">
      <dgm:prSet/>
      <dgm:spPr/>
      <dgm:t>
        <a:bodyPr/>
        <a:lstStyle/>
        <a:p>
          <a:endParaRPr lang="en-US"/>
        </a:p>
      </dgm:t>
    </dgm:pt>
    <dgm:pt modelId="{1AE7073E-73AE-47DD-B734-0ABA253B37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Code Review</a:t>
          </a:r>
        </a:p>
      </dgm:t>
    </dgm:pt>
    <dgm:pt modelId="{57192E7B-809A-4B44-9976-0162FE65ABC8}" type="parTrans" cxnId="{11061222-3A79-4984-A9AA-B47F8AF50093}">
      <dgm:prSet/>
      <dgm:spPr/>
      <dgm:t>
        <a:bodyPr/>
        <a:lstStyle/>
        <a:p>
          <a:endParaRPr lang="en-US"/>
        </a:p>
      </dgm:t>
    </dgm:pt>
    <dgm:pt modelId="{6E13B963-43A3-4EA9-9C39-DA37877BA456}" type="sibTrans" cxnId="{11061222-3A79-4984-A9AA-B47F8AF50093}">
      <dgm:prSet/>
      <dgm:spPr/>
      <dgm:t>
        <a:bodyPr/>
        <a:lstStyle/>
        <a:p>
          <a:endParaRPr lang="en-US"/>
        </a:p>
      </dgm:t>
    </dgm:pt>
    <dgm:pt modelId="{C4E85D8A-9317-4967-9637-F6A7C697D096}" type="pres">
      <dgm:prSet presAssocID="{0E0ED4F2-A458-4C51-A242-DBEA08721A2D}" presName="root" presStyleCnt="0">
        <dgm:presLayoutVars>
          <dgm:dir/>
          <dgm:resizeHandles val="exact"/>
        </dgm:presLayoutVars>
      </dgm:prSet>
      <dgm:spPr/>
    </dgm:pt>
    <dgm:pt modelId="{11916BE4-4BF3-4E54-9328-DBF8556E37A7}" type="pres">
      <dgm:prSet presAssocID="{CBC2D9C8-9F32-4BB6-876E-A843823DCCF8}" presName="compNode" presStyleCnt="0"/>
      <dgm:spPr/>
    </dgm:pt>
    <dgm:pt modelId="{29EB4E3B-4FD2-4512-8836-CFDB96864B5E}" type="pres">
      <dgm:prSet presAssocID="{CBC2D9C8-9F32-4BB6-876E-A843823DCCF8}" presName="iconBgRect" presStyleLbl="bgShp" presStyleIdx="0" presStyleCnt="4"/>
      <dgm:spPr/>
    </dgm:pt>
    <dgm:pt modelId="{FE32ADC9-1207-4160-ABC6-4DE9C524C092}" type="pres">
      <dgm:prSet presAssocID="{CBC2D9C8-9F32-4BB6-876E-A843823DCC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837F61-25CD-4409-856D-D29400135ED1}" type="pres">
      <dgm:prSet presAssocID="{CBC2D9C8-9F32-4BB6-876E-A843823DCCF8}" presName="spaceRect" presStyleCnt="0"/>
      <dgm:spPr/>
    </dgm:pt>
    <dgm:pt modelId="{724F0AEC-44D8-4A58-9038-2344CA77EB9B}" type="pres">
      <dgm:prSet presAssocID="{CBC2D9C8-9F32-4BB6-876E-A843823DCCF8}" presName="textRect" presStyleLbl="revTx" presStyleIdx="0" presStyleCnt="4">
        <dgm:presLayoutVars>
          <dgm:chMax val="1"/>
          <dgm:chPref val="1"/>
        </dgm:presLayoutVars>
      </dgm:prSet>
      <dgm:spPr/>
    </dgm:pt>
    <dgm:pt modelId="{92745E78-D4D6-47D8-B6C2-E4AA9C4DA4BB}" type="pres">
      <dgm:prSet presAssocID="{1A437753-3880-4585-8B55-877EA9F13347}" presName="sibTrans" presStyleCnt="0"/>
      <dgm:spPr/>
    </dgm:pt>
    <dgm:pt modelId="{8EBF36C6-C3C7-402A-AC2E-FCD7CFA0DC74}" type="pres">
      <dgm:prSet presAssocID="{71809A4F-E3EA-4C5F-A32C-2D5DC403BEBC}" presName="compNode" presStyleCnt="0"/>
      <dgm:spPr/>
    </dgm:pt>
    <dgm:pt modelId="{07383BD4-B552-4824-80FE-9A98F1190461}" type="pres">
      <dgm:prSet presAssocID="{71809A4F-E3EA-4C5F-A32C-2D5DC403BEBC}" presName="iconBgRect" presStyleLbl="bgShp" presStyleIdx="1" presStyleCnt="4"/>
      <dgm:spPr/>
    </dgm:pt>
    <dgm:pt modelId="{ABBFDB8F-0D45-4F3B-8954-2261346F48A6}" type="pres">
      <dgm:prSet presAssocID="{71809A4F-E3EA-4C5F-A32C-2D5DC403BE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6159B27-7F5F-44A7-BF5C-F94A611C1639}" type="pres">
      <dgm:prSet presAssocID="{71809A4F-E3EA-4C5F-A32C-2D5DC403BEBC}" presName="spaceRect" presStyleCnt="0"/>
      <dgm:spPr/>
    </dgm:pt>
    <dgm:pt modelId="{F6055AFD-2295-4176-B990-D6DB196EEED9}" type="pres">
      <dgm:prSet presAssocID="{71809A4F-E3EA-4C5F-A32C-2D5DC403BEBC}" presName="textRect" presStyleLbl="revTx" presStyleIdx="1" presStyleCnt="4">
        <dgm:presLayoutVars>
          <dgm:chMax val="1"/>
          <dgm:chPref val="1"/>
        </dgm:presLayoutVars>
      </dgm:prSet>
      <dgm:spPr/>
    </dgm:pt>
    <dgm:pt modelId="{F939361F-007D-4B18-9379-B4C6F1201B39}" type="pres">
      <dgm:prSet presAssocID="{9673299C-A3D2-47D5-B215-461CB20CABD8}" presName="sibTrans" presStyleCnt="0"/>
      <dgm:spPr/>
    </dgm:pt>
    <dgm:pt modelId="{AFEFBF25-4DF7-42C8-A23A-16FCFDE760AA}" type="pres">
      <dgm:prSet presAssocID="{B5401C63-88F6-46DA-A71A-95B5F4E6DC1B}" presName="compNode" presStyleCnt="0"/>
      <dgm:spPr/>
    </dgm:pt>
    <dgm:pt modelId="{0CD912B2-6F1B-4322-B06E-17F22B18702A}" type="pres">
      <dgm:prSet presAssocID="{B5401C63-88F6-46DA-A71A-95B5F4E6DC1B}" presName="iconBgRect" presStyleLbl="bgShp" presStyleIdx="2" presStyleCnt="4"/>
      <dgm:spPr/>
    </dgm:pt>
    <dgm:pt modelId="{B2CF67B6-61D9-467D-8DD8-61BC98039F30}" type="pres">
      <dgm:prSet presAssocID="{B5401C63-88F6-46DA-A71A-95B5F4E6DC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3E3A98A-D088-49A5-A23F-51FB72FF5B71}" type="pres">
      <dgm:prSet presAssocID="{B5401C63-88F6-46DA-A71A-95B5F4E6DC1B}" presName="spaceRect" presStyleCnt="0"/>
      <dgm:spPr/>
    </dgm:pt>
    <dgm:pt modelId="{2969DA09-F64C-4CB7-AF0D-07BFE1761D12}" type="pres">
      <dgm:prSet presAssocID="{B5401C63-88F6-46DA-A71A-95B5F4E6DC1B}" presName="textRect" presStyleLbl="revTx" presStyleIdx="2" presStyleCnt="4">
        <dgm:presLayoutVars>
          <dgm:chMax val="1"/>
          <dgm:chPref val="1"/>
        </dgm:presLayoutVars>
      </dgm:prSet>
      <dgm:spPr/>
    </dgm:pt>
    <dgm:pt modelId="{2751D788-CF7D-4DDF-B389-48B7021FE0A8}" type="pres">
      <dgm:prSet presAssocID="{981CDFE9-011B-4B10-AA2E-5CB7BEAB9DA8}" presName="sibTrans" presStyleCnt="0"/>
      <dgm:spPr/>
    </dgm:pt>
    <dgm:pt modelId="{7685443D-5FDC-4136-9629-5E41ACF3C9A6}" type="pres">
      <dgm:prSet presAssocID="{1AE7073E-73AE-47DD-B734-0ABA253B3790}" presName="compNode" presStyleCnt="0"/>
      <dgm:spPr/>
    </dgm:pt>
    <dgm:pt modelId="{E5267703-EECB-439E-A39A-1CF03F66DF23}" type="pres">
      <dgm:prSet presAssocID="{1AE7073E-73AE-47DD-B734-0ABA253B3790}" presName="iconBgRect" presStyleLbl="bgShp" presStyleIdx="3" presStyleCnt="4"/>
      <dgm:spPr/>
    </dgm:pt>
    <dgm:pt modelId="{7B851B9E-0CE6-4E32-9E67-C3D0AF7CAF3E}" type="pres">
      <dgm:prSet presAssocID="{1AE7073E-73AE-47DD-B734-0ABA253B37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C4DF55-1364-4D7D-95C2-83521F18633B}" type="pres">
      <dgm:prSet presAssocID="{1AE7073E-73AE-47DD-B734-0ABA253B3790}" presName="spaceRect" presStyleCnt="0"/>
      <dgm:spPr/>
    </dgm:pt>
    <dgm:pt modelId="{B8F02527-B477-455A-AA96-9B7284C46A87}" type="pres">
      <dgm:prSet presAssocID="{1AE7073E-73AE-47DD-B734-0ABA253B379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1061222-3A79-4984-A9AA-B47F8AF50093}" srcId="{0E0ED4F2-A458-4C51-A242-DBEA08721A2D}" destId="{1AE7073E-73AE-47DD-B734-0ABA253B3790}" srcOrd="3" destOrd="0" parTransId="{57192E7B-809A-4B44-9976-0162FE65ABC8}" sibTransId="{6E13B963-43A3-4EA9-9C39-DA37877BA456}"/>
    <dgm:cxn modelId="{C6823E5D-F5B6-4600-B65E-FD967E2DAE7D}" srcId="{0E0ED4F2-A458-4C51-A242-DBEA08721A2D}" destId="{B5401C63-88F6-46DA-A71A-95B5F4E6DC1B}" srcOrd="2" destOrd="0" parTransId="{3C790202-D32F-4A2B-BECB-AF3821610EF8}" sibTransId="{981CDFE9-011B-4B10-AA2E-5CB7BEAB9DA8}"/>
    <dgm:cxn modelId="{85C1FE80-2F2F-4033-A1FA-5219AB171BF9}" type="presOf" srcId="{CBC2D9C8-9F32-4BB6-876E-A843823DCCF8}" destId="{724F0AEC-44D8-4A58-9038-2344CA77EB9B}" srcOrd="0" destOrd="0" presId="urn:microsoft.com/office/officeart/2018/5/layout/IconCircleLabelList"/>
    <dgm:cxn modelId="{3768DA8A-2084-4930-B281-27E160827B18}" srcId="{0E0ED4F2-A458-4C51-A242-DBEA08721A2D}" destId="{CBC2D9C8-9F32-4BB6-876E-A843823DCCF8}" srcOrd="0" destOrd="0" parTransId="{C992EBB9-160D-470E-8CA7-81D067EAE4A2}" sibTransId="{1A437753-3880-4585-8B55-877EA9F13347}"/>
    <dgm:cxn modelId="{FCDC4E8B-DF2E-4AFE-BCD2-F11A6239F6CB}" srcId="{0E0ED4F2-A458-4C51-A242-DBEA08721A2D}" destId="{71809A4F-E3EA-4C5F-A32C-2D5DC403BEBC}" srcOrd="1" destOrd="0" parTransId="{E142B6E0-2C57-4077-8348-49516928FD33}" sibTransId="{9673299C-A3D2-47D5-B215-461CB20CABD8}"/>
    <dgm:cxn modelId="{E5BE4795-F9E4-4416-8E29-2561A64AB6D4}" type="presOf" srcId="{B5401C63-88F6-46DA-A71A-95B5F4E6DC1B}" destId="{2969DA09-F64C-4CB7-AF0D-07BFE1761D12}" srcOrd="0" destOrd="0" presId="urn:microsoft.com/office/officeart/2018/5/layout/IconCircleLabelList"/>
    <dgm:cxn modelId="{91C323B3-AC65-417A-98D5-93062DA9BE7F}" type="presOf" srcId="{71809A4F-E3EA-4C5F-A32C-2D5DC403BEBC}" destId="{F6055AFD-2295-4176-B990-D6DB196EEED9}" srcOrd="0" destOrd="0" presId="urn:microsoft.com/office/officeart/2018/5/layout/IconCircleLabelList"/>
    <dgm:cxn modelId="{9C8B65B9-243A-4C60-8C92-9B71D2A45F06}" type="presOf" srcId="{0E0ED4F2-A458-4C51-A242-DBEA08721A2D}" destId="{C4E85D8A-9317-4967-9637-F6A7C697D096}" srcOrd="0" destOrd="0" presId="urn:microsoft.com/office/officeart/2018/5/layout/IconCircleLabelList"/>
    <dgm:cxn modelId="{84B680EF-065E-4A4F-8E2B-FFD7F70CE5C0}" type="presOf" srcId="{1AE7073E-73AE-47DD-B734-0ABA253B3790}" destId="{B8F02527-B477-455A-AA96-9B7284C46A87}" srcOrd="0" destOrd="0" presId="urn:microsoft.com/office/officeart/2018/5/layout/IconCircleLabelList"/>
    <dgm:cxn modelId="{155771A5-13E5-49D3-9471-F5F94F92D9E8}" type="presParOf" srcId="{C4E85D8A-9317-4967-9637-F6A7C697D096}" destId="{11916BE4-4BF3-4E54-9328-DBF8556E37A7}" srcOrd="0" destOrd="0" presId="urn:microsoft.com/office/officeart/2018/5/layout/IconCircleLabelList"/>
    <dgm:cxn modelId="{D45578CB-A0FA-42C9-BE2C-01D9D2CAAABE}" type="presParOf" srcId="{11916BE4-4BF3-4E54-9328-DBF8556E37A7}" destId="{29EB4E3B-4FD2-4512-8836-CFDB96864B5E}" srcOrd="0" destOrd="0" presId="urn:microsoft.com/office/officeart/2018/5/layout/IconCircleLabelList"/>
    <dgm:cxn modelId="{977AC678-65E1-4272-AB4E-52BD57A4863A}" type="presParOf" srcId="{11916BE4-4BF3-4E54-9328-DBF8556E37A7}" destId="{FE32ADC9-1207-4160-ABC6-4DE9C524C092}" srcOrd="1" destOrd="0" presId="urn:microsoft.com/office/officeart/2018/5/layout/IconCircleLabelList"/>
    <dgm:cxn modelId="{CAEA0F55-43AE-491A-B5CC-AAF90D5E21D0}" type="presParOf" srcId="{11916BE4-4BF3-4E54-9328-DBF8556E37A7}" destId="{A5837F61-25CD-4409-856D-D29400135ED1}" srcOrd="2" destOrd="0" presId="urn:microsoft.com/office/officeart/2018/5/layout/IconCircleLabelList"/>
    <dgm:cxn modelId="{63A44E48-5E2F-4393-8FEC-D66C91EB2D6C}" type="presParOf" srcId="{11916BE4-4BF3-4E54-9328-DBF8556E37A7}" destId="{724F0AEC-44D8-4A58-9038-2344CA77EB9B}" srcOrd="3" destOrd="0" presId="urn:microsoft.com/office/officeart/2018/5/layout/IconCircleLabelList"/>
    <dgm:cxn modelId="{AFCD59E4-A17D-4744-A0B4-D445A11D24CF}" type="presParOf" srcId="{C4E85D8A-9317-4967-9637-F6A7C697D096}" destId="{92745E78-D4D6-47D8-B6C2-E4AA9C4DA4BB}" srcOrd="1" destOrd="0" presId="urn:microsoft.com/office/officeart/2018/5/layout/IconCircleLabelList"/>
    <dgm:cxn modelId="{2DAE7C78-3B78-4F4C-889C-96DD780A1DB0}" type="presParOf" srcId="{C4E85D8A-9317-4967-9637-F6A7C697D096}" destId="{8EBF36C6-C3C7-402A-AC2E-FCD7CFA0DC74}" srcOrd="2" destOrd="0" presId="urn:microsoft.com/office/officeart/2018/5/layout/IconCircleLabelList"/>
    <dgm:cxn modelId="{9836C44B-3EAC-4BBD-873E-744F73ECBBB5}" type="presParOf" srcId="{8EBF36C6-C3C7-402A-AC2E-FCD7CFA0DC74}" destId="{07383BD4-B552-4824-80FE-9A98F1190461}" srcOrd="0" destOrd="0" presId="urn:microsoft.com/office/officeart/2018/5/layout/IconCircleLabelList"/>
    <dgm:cxn modelId="{4840D50B-C068-4851-BD7E-EFD03F3C3408}" type="presParOf" srcId="{8EBF36C6-C3C7-402A-AC2E-FCD7CFA0DC74}" destId="{ABBFDB8F-0D45-4F3B-8954-2261346F48A6}" srcOrd="1" destOrd="0" presId="urn:microsoft.com/office/officeart/2018/5/layout/IconCircleLabelList"/>
    <dgm:cxn modelId="{615FFBBA-1135-4DC8-AC11-91113CA239F4}" type="presParOf" srcId="{8EBF36C6-C3C7-402A-AC2E-FCD7CFA0DC74}" destId="{C6159B27-7F5F-44A7-BF5C-F94A611C1639}" srcOrd="2" destOrd="0" presId="urn:microsoft.com/office/officeart/2018/5/layout/IconCircleLabelList"/>
    <dgm:cxn modelId="{D0DFCF2A-A1C8-43AE-A50C-E0BE7AF1A675}" type="presParOf" srcId="{8EBF36C6-C3C7-402A-AC2E-FCD7CFA0DC74}" destId="{F6055AFD-2295-4176-B990-D6DB196EEED9}" srcOrd="3" destOrd="0" presId="urn:microsoft.com/office/officeart/2018/5/layout/IconCircleLabelList"/>
    <dgm:cxn modelId="{91BCEBDD-6E5E-45EF-A560-31FB649233CB}" type="presParOf" srcId="{C4E85D8A-9317-4967-9637-F6A7C697D096}" destId="{F939361F-007D-4B18-9379-B4C6F1201B39}" srcOrd="3" destOrd="0" presId="urn:microsoft.com/office/officeart/2018/5/layout/IconCircleLabelList"/>
    <dgm:cxn modelId="{9A731CF3-5E8F-41F1-A177-7CD1066085CA}" type="presParOf" srcId="{C4E85D8A-9317-4967-9637-F6A7C697D096}" destId="{AFEFBF25-4DF7-42C8-A23A-16FCFDE760AA}" srcOrd="4" destOrd="0" presId="urn:microsoft.com/office/officeart/2018/5/layout/IconCircleLabelList"/>
    <dgm:cxn modelId="{094C9DE9-F1FC-40C2-8106-F15DE687FAFE}" type="presParOf" srcId="{AFEFBF25-4DF7-42C8-A23A-16FCFDE760AA}" destId="{0CD912B2-6F1B-4322-B06E-17F22B18702A}" srcOrd="0" destOrd="0" presId="urn:microsoft.com/office/officeart/2018/5/layout/IconCircleLabelList"/>
    <dgm:cxn modelId="{B7CA7101-A414-4214-92F1-DE90BAD8367B}" type="presParOf" srcId="{AFEFBF25-4DF7-42C8-A23A-16FCFDE760AA}" destId="{B2CF67B6-61D9-467D-8DD8-61BC98039F30}" srcOrd="1" destOrd="0" presId="urn:microsoft.com/office/officeart/2018/5/layout/IconCircleLabelList"/>
    <dgm:cxn modelId="{730D33B4-6BC3-4FBD-9E23-7398801507ED}" type="presParOf" srcId="{AFEFBF25-4DF7-42C8-A23A-16FCFDE760AA}" destId="{43E3A98A-D088-49A5-A23F-51FB72FF5B71}" srcOrd="2" destOrd="0" presId="urn:microsoft.com/office/officeart/2018/5/layout/IconCircleLabelList"/>
    <dgm:cxn modelId="{5E51B260-6DC2-4CE1-AC6E-BCE3D9CCBB2C}" type="presParOf" srcId="{AFEFBF25-4DF7-42C8-A23A-16FCFDE760AA}" destId="{2969DA09-F64C-4CB7-AF0D-07BFE1761D12}" srcOrd="3" destOrd="0" presId="urn:microsoft.com/office/officeart/2018/5/layout/IconCircleLabelList"/>
    <dgm:cxn modelId="{3825FC2B-5088-4A9C-B2E6-18D04C80E4BE}" type="presParOf" srcId="{C4E85D8A-9317-4967-9637-F6A7C697D096}" destId="{2751D788-CF7D-4DDF-B389-48B7021FE0A8}" srcOrd="5" destOrd="0" presId="urn:microsoft.com/office/officeart/2018/5/layout/IconCircleLabelList"/>
    <dgm:cxn modelId="{736A6784-E2D0-41B2-850F-B3969580BE02}" type="presParOf" srcId="{C4E85D8A-9317-4967-9637-F6A7C697D096}" destId="{7685443D-5FDC-4136-9629-5E41ACF3C9A6}" srcOrd="6" destOrd="0" presId="urn:microsoft.com/office/officeart/2018/5/layout/IconCircleLabelList"/>
    <dgm:cxn modelId="{140A00A4-8E95-4579-8E7A-5E9CFB7B910B}" type="presParOf" srcId="{7685443D-5FDC-4136-9629-5E41ACF3C9A6}" destId="{E5267703-EECB-439E-A39A-1CF03F66DF23}" srcOrd="0" destOrd="0" presId="urn:microsoft.com/office/officeart/2018/5/layout/IconCircleLabelList"/>
    <dgm:cxn modelId="{32367CC1-80DC-4FDB-8329-77DA6C75CCDA}" type="presParOf" srcId="{7685443D-5FDC-4136-9629-5E41ACF3C9A6}" destId="{7B851B9E-0CE6-4E32-9E67-C3D0AF7CAF3E}" srcOrd="1" destOrd="0" presId="urn:microsoft.com/office/officeart/2018/5/layout/IconCircleLabelList"/>
    <dgm:cxn modelId="{07C759FD-1CCF-4333-BB4F-7D0B7A80756D}" type="presParOf" srcId="{7685443D-5FDC-4136-9629-5E41ACF3C9A6}" destId="{C0C4DF55-1364-4D7D-95C2-83521F18633B}" srcOrd="2" destOrd="0" presId="urn:microsoft.com/office/officeart/2018/5/layout/IconCircleLabelList"/>
    <dgm:cxn modelId="{EFFDC554-8472-4EC2-B6C5-179D88AE8FB8}" type="presParOf" srcId="{7685443D-5FDC-4136-9629-5E41ACF3C9A6}" destId="{B8F02527-B477-455A-AA96-9B7284C46A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E07FC7-5359-42E3-8D64-38DA6531EB2A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C6A76A-BEB7-4D88-806A-4B945C1089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Backend</a:t>
          </a:r>
        </a:p>
      </dgm:t>
    </dgm:pt>
    <dgm:pt modelId="{EB1D908C-A422-4781-AB52-8E16A010A6B7}" type="parTrans" cxnId="{1C7E75D0-B863-4698-8A54-FA7E39036E80}">
      <dgm:prSet/>
      <dgm:spPr/>
      <dgm:t>
        <a:bodyPr/>
        <a:lstStyle/>
        <a:p>
          <a:endParaRPr lang="en-US"/>
        </a:p>
      </dgm:t>
    </dgm:pt>
    <dgm:pt modelId="{8835793B-8AC1-44AA-BC5D-C96EA0ED566E}" type="sibTrans" cxnId="{1C7E75D0-B863-4698-8A54-FA7E39036E80}">
      <dgm:prSet/>
      <dgm:spPr/>
      <dgm:t>
        <a:bodyPr/>
        <a:lstStyle/>
        <a:p>
          <a:endParaRPr lang="en-US"/>
        </a:p>
      </dgm:t>
    </dgm:pt>
    <dgm:pt modelId="{12787706-B9D0-4383-9884-ADA0FD53F9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 Server</a:t>
          </a:r>
        </a:p>
      </dgm:t>
    </dgm:pt>
    <dgm:pt modelId="{36D46E71-5724-455E-B703-1247EF0907D7}" type="parTrans" cxnId="{82824B82-D84C-411F-85C6-8FB54E0F9E85}">
      <dgm:prSet/>
      <dgm:spPr/>
      <dgm:t>
        <a:bodyPr/>
        <a:lstStyle/>
        <a:p>
          <a:endParaRPr lang="en-US"/>
        </a:p>
      </dgm:t>
    </dgm:pt>
    <dgm:pt modelId="{3BE5C40A-2639-4C5A-BC52-C12FAB1EC8D6}" type="sibTrans" cxnId="{82824B82-D84C-411F-85C6-8FB54E0F9E85}">
      <dgm:prSet/>
      <dgm:spPr/>
      <dgm:t>
        <a:bodyPr/>
        <a:lstStyle/>
        <a:p>
          <a:endParaRPr lang="en-US"/>
        </a:p>
      </dgm:t>
    </dgm:pt>
    <dgm:pt modelId="{692EED30-F70F-499C-9541-F0ACE494A50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Frontend</a:t>
          </a:r>
        </a:p>
      </dgm:t>
    </dgm:pt>
    <dgm:pt modelId="{181B48A0-ACFB-451A-A89F-955229A9D1CC}" type="parTrans" cxnId="{C878335E-54C4-491B-B654-932DE68F8FC2}">
      <dgm:prSet/>
      <dgm:spPr/>
      <dgm:t>
        <a:bodyPr/>
        <a:lstStyle/>
        <a:p>
          <a:endParaRPr lang="en-US"/>
        </a:p>
      </dgm:t>
    </dgm:pt>
    <dgm:pt modelId="{40F08B4C-D29F-411C-A451-29A12661CF7B}" type="sibTrans" cxnId="{C878335E-54C4-491B-B654-932DE68F8FC2}">
      <dgm:prSet/>
      <dgm:spPr/>
      <dgm:t>
        <a:bodyPr/>
        <a:lstStyle/>
        <a:p>
          <a:endParaRPr lang="en-US"/>
        </a:p>
      </dgm:t>
    </dgm:pt>
    <dgm:pt modelId="{B8F807CF-1BE8-4D23-8296-DEB2716883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XML</a:t>
          </a:r>
        </a:p>
      </dgm:t>
    </dgm:pt>
    <dgm:pt modelId="{F9031401-5601-40D1-A347-A10F20C1460C}" type="parTrans" cxnId="{A3807E38-B088-47AC-B6C4-DAFCFDCAE295}">
      <dgm:prSet/>
      <dgm:spPr/>
      <dgm:t>
        <a:bodyPr/>
        <a:lstStyle/>
        <a:p>
          <a:endParaRPr lang="en-US"/>
        </a:p>
      </dgm:t>
    </dgm:pt>
    <dgm:pt modelId="{C36CADBF-0126-4B79-B8E4-8375E2BD5EFC}" type="sibTrans" cxnId="{A3807E38-B088-47AC-B6C4-DAFCFDCAE295}">
      <dgm:prSet/>
      <dgm:spPr/>
      <dgm:t>
        <a:bodyPr/>
        <a:lstStyle/>
        <a:p>
          <a:endParaRPr lang="en-US"/>
        </a:p>
      </dgm:t>
    </dgm:pt>
    <dgm:pt modelId="{80BB1AAA-A9F9-46C9-BBD2-40D9BD053FB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Testing and Integration</a:t>
          </a:r>
        </a:p>
      </dgm:t>
    </dgm:pt>
    <dgm:pt modelId="{403AA658-170D-4F8D-A1FD-9EE3D3661566}" type="parTrans" cxnId="{2D7F5D61-1CE8-4C99-B83A-084F1297118A}">
      <dgm:prSet/>
      <dgm:spPr/>
      <dgm:t>
        <a:bodyPr/>
        <a:lstStyle/>
        <a:p>
          <a:endParaRPr lang="en-US"/>
        </a:p>
      </dgm:t>
    </dgm:pt>
    <dgm:pt modelId="{3529E839-58FD-401C-8C65-F4D5B93F7C06}" type="sibTrans" cxnId="{2D7F5D61-1CE8-4C99-B83A-084F1297118A}">
      <dgm:prSet/>
      <dgm:spPr/>
      <dgm:t>
        <a:bodyPr/>
        <a:lstStyle/>
        <a:p>
          <a:endParaRPr lang="en-US"/>
        </a:p>
      </dgm:t>
    </dgm:pt>
    <dgm:pt modelId="{5B7FE986-6904-4E63-B979-43C91FA5F6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MockK</a:t>
          </a:r>
        </a:p>
      </dgm:t>
    </dgm:pt>
    <dgm:pt modelId="{8354D5B4-099E-4BCC-A65D-DDF46EFAFE9C}" type="parTrans" cxnId="{B35D504E-1665-4C16-85E0-4E385458333E}">
      <dgm:prSet/>
      <dgm:spPr/>
      <dgm:t>
        <a:bodyPr/>
        <a:lstStyle/>
        <a:p>
          <a:endParaRPr lang="en-US"/>
        </a:p>
      </dgm:t>
    </dgm:pt>
    <dgm:pt modelId="{68E5B6F9-37B9-4A6C-8D98-D778B3127743}" type="sibTrans" cxnId="{B35D504E-1665-4C16-85E0-4E385458333E}">
      <dgm:prSet/>
      <dgm:spPr/>
      <dgm:t>
        <a:bodyPr/>
        <a:lstStyle/>
        <a:p>
          <a:endParaRPr lang="en-US"/>
        </a:p>
      </dgm:t>
    </dgm:pt>
    <dgm:pt modelId="{3A235F78-1DA7-4360-9046-46D5D474BB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Jenkins</a:t>
          </a:r>
        </a:p>
      </dgm:t>
    </dgm:pt>
    <dgm:pt modelId="{F5E65502-ED3C-4E3F-8CD1-76D9E60D7109}" type="parTrans" cxnId="{855360E5-1E1E-4933-A3F0-E5DF69BC92C3}">
      <dgm:prSet/>
      <dgm:spPr/>
      <dgm:t>
        <a:bodyPr/>
        <a:lstStyle/>
        <a:p>
          <a:endParaRPr lang="en-US"/>
        </a:p>
      </dgm:t>
    </dgm:pt>
    <dgm:pt modelId="{A7827812-1C3F-4825-A652-52035B61B20D}" type="sibTrans" cxnId="{855360E5-1E1E-4933-A3F0-E5DF69BC92C3}">
      <dgm:prSet/>
      <dgm:spPr/>
      <dgm:t>
        <a:bodyPr/>
        <a:lstStyle/>
        <a:p>
          <a:endParaRPr lang="en-US"/>
        </a:p>
      </dgm:t>
    </dgm:pt>
    <dgm:pt modelId="{45205899-D73A-4AE6-8951-98A69C26CD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Kotlin</a:t>
          </a:r>
        </a:p>
      </dgm:t>
    </dgm:pt>
    <dgm:pt modelId="{EBB24A53-97B7-41E3-AACB-79BEBFDE7D99}" type="parTrans" cxnId="{B87DA429-144C-4474-BD02-D75A532DCD1D}">
      <dgm:prSet/>
      <dgm:spPr/>
      <dgm:t>
        <a:bodyPr/>
        <a:lstStyle/>
        <a:p>
          <a:endParaRPr lang="en-US"/>
        </a:p>
      </dgm:t>
    </dgm:pt>
    <dgm:pt modelId="{3B5EC0C2-7C1C-43FD-A472-58412315D119}" type="sibTrans" cxnId="{B87DA429-144C-4474-BD02-D75A532DCD1D}">
      <dgm:prSet/>
      <dgm:spPr/>
      <dgm:t>
        <a:bodyPr/>
        <a:lstStyle/>
        <a:p>
          <a:endParaRPr lang="en-US"/>
        </a:p>
      </dgm:t>
    </dgm:pt>
    <dgm:pt modelId="{95624B63-A084-4A5A-BC42-9AE9BE58255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Android Studio</a:t>
          </a:r>
        </a:p>
      </dgm:t>
    </dgm:pt>
    <dgm:pt modelId="{EF141D97-B55F-4474-90F6-E1306B3046A5}" type="parTrans" cxnId="{7F072BE0-E508-4C99-9D17-2562E01F1641}">
      <dgm:prSet/>
      <dgm:spPr/>
      <dgm:t>
        <a:bodyPr/>
        <a:lstStyle/>
        <a:p>
          <a:endParaRPr lang="en-US"/>
        </a:p>
      </dgm:t>
    </dgm:pt>
    <dgm:pt modelId="{9AD27996-4AFD-4240-A90B-FB6B3FA4C4EB}" type="sibTrans" cxnId="{7F072BE0-E508-4C99-9D17-2562E01F1641}">
      <dgm:prSet/>
      <dgm:spPr/>
      <dgm:t>
        <a:bodyPr/>
        <a:lstStyle/>
        <a:p>
          <a:endParaRPr lang="en-US"/>
        </a:p>
      </dgm:t>
    </dgm:pt>
    <dgm:pt modelId="{25A639AA-EE11-4B5B-89A8-8D4FACB57E5D}" type="pres">
      <dgm:prSet presAssocID="{A1E07FC7-5359-42E3-8D64-38DA6531EB2A}" presName="Name0" presStyleCnt="0">
        <dgm:presLayoutVars>
          <dgm:dir/>
          <dgm:animLvl val="lvl"/>
          <dgm:resizeHandles val="exact"/>
        </dgm:presLayoutVars>
      </dgm:prSet>
      <dgm:spPr/>
    </dgm:pt>
    <dgm:pt modelId="{E1008395-8A49-4D9D-852B-54C973571404}" type="pres">
      <dgm:prSet presAssocID="{41C6A76A-BEB7-4D88-806A-4B945C108931}" presName="composite" presStyleCnt="0"/>
      <dgm:spPr/>
    </dgm:pt>
    <dgm:pt modelId="{0A4B1999-A18E-4502-91D1-BD5A2C0E49DA}" type="pres">
      <dgm:prSet presAssocID="{41C6A76A-BEB7-4D88-806A-4B945C10893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3D54F41-C639-4CD3-850A-C46C0E616A45}" type="pres">
      <dgm:prSet presAssocID="{41C6A76A-BEB7-4D88-806A-4B945C108931}" presName="desTx" presStyleLbl="alignAccFollowNode1" presStyleIdx="0" presStyleCnt="3">
        <dgm:presLayoutVars>
          <dgm:bulletEnabled val="1"/>
        </dgm:presLayoutVars>
      </dgm:prSet>
      <dgm:spPr/>
    </dgm:pt>
    <dgm:pt modelId="{B84CE28E-0E5A-4DC5-B290-3EE91B4A4283}" type="pres">
      <dgm:prSet presAssocID="{8835793B-8AC1-44AA-BC5D-C96EA0ED566E}" presName="space" presStyleCnt="0"/>
      <dgm:spPr/>
    </dgm:pt>
    <dgm:pt modelId="{F337477E-BACE-4121-BC48-1F5EF90A61CF}" type="pres">
      <dgm:prSet presAssocID="{692EED30-F70F-499C-9541-F0ACE494A50F}" presName="composite" presStyleCnt="0"/>
      <dgm:spPr/>
    </dgm:pt>
    <dgm:pt modelId="{6A039CCE-2943-4D9F-BBDF-9B64625DB6A3}" type="pres">
      <dgm:prSet presAssocID="{692EED30-F70F-499C-9541-F0ACE494A50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4878E17-87D2-46CE-8B5D-38F79E9A2F17}" type="pres">
      <dgm:prSet presAssocID="{692EED30-F70F-499C-9541-F0ACE494A50F}" presName="desTx" presStyleLbl="alignAccFollowNode1" presStyleIdx="1" presStyleCnt="3">
        <dgm:presLayoutVars>
          <dgm:bulletEnabled val="1"/>
        </dgm:presLayoutVars>
      </dgm:prSet>
      <dgm:spPr/>
    </dgm:pt>
    <dgm:pt modelId="{DF2BCC7E-AE31-4822-B602-9920A4EC2970}" type="pres">
      <dgm:prSet presAssocID="{40F08B4C-D29F-411C-A451-29A12661CF7B}" presName="space" presStyleCnt="0"/>
      <dgm:spPr/>
    </dgm:pt>
    <dgm:pt modelId="{7A2C3798-0E7F-4D1C-85F7-517DBB11E116}" type="pres">
      <dgm:prSet presAssocID="{80BB1AAA-A9F9-46C9-BBD2-40D9BD053FB2}" presName="composite" presStyleCnt="0"/>
      <dgm:spPr/>
    </dgm:pt>
    <dgm:pt modelId="{D4A7654B-B715-4C76-B470-E648D7146199}" type="pres">
      <dgm:prSet presAssocID="{80BB1AAA-A9F9-46C9-BBD2-40D9BD053FB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7433FAB-B073-49B7-8F9C-8447C7FBC408}" type="pres">
      <dgm:prSet presAssocID="{80BB1AAA-A9F9-46C9-BBD2-40D9BD053FB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DF60D18-D735-495B-A229-7AFBA7156790}" type="presOf" srcId="{5B7FE986-6904-4E63-B979-43C91FA5F688}" destId="{E7433FAB-B073-49B7-8F9C-8447C7FBC408}" srcOrd="0" destOrd="0" presId="urn:microsoft.com/office/officeart/2005/8/layout/hList1"/>
    <dgm:cxn modelId="{B87DA429-144C-4474-BD02-D75A532DCD1D}" srcId="{41C6A76A-BEB7-4D88-806A-4B945C108931}" destId="{45205899-D73A-4AE6-8951-98A69C26CDA7}" srcOrd="1" destOrd="0" parTransId="{EBB24A53-97B7-41E3-AACB-79BEBFDE7D99}" sibTransId="{3B5EC0C2-7C1C-43FD-A472-58412315D119}"/>
    <dgm:cxn modelId="{BC2E0C2A-A307-4797-9AAA-A701AA4C3A64}" type="presOf" srcId="{12787706-B9D0-4383-9884-ADA0FD53F942}" destId="{03D54F41-C639-4CD3-850A-C46C0E616A45}" srcOrd="0" destOrd="0" presId="urn:microsoft.com/office/officeart/2005/8/layout/hList1"/>
    <dgm:cxn modelId="{55BF6837-F3A8-4DCC-B006-55A1D5EBCDA7}" type="presOf" srcId="{45205899-D73A-4AE6-8951-98A69C26CDA7}" destId="{03D54F41-C639-4CD3-850A-C46C0E616A45}" srcOrd="0" destOrd="1" presId="urn:microsoft.com/office/officeart/2005/8/layout/hList1"/>
    <dgm:cxn modelId="{A3807E38-B088-47AC-B6C4-DAFCFDCAE295}" srcId="{692EED30-F70F-499C-9541-F0ACE494A50F}" destId="{B8F807CF-1BE8-4D23-8296-DEB271688344}" srcOrd="0" destOrd="0" parTransId="{F9031401-5601-40D1-A347-A10F20C1460C}" sibTransId="{C36CADBF-0126-4B79-B8E4-8375E2BD5EFC}"/>
    <dgm:cxn modelId="{B35D504E-1665-4C16-85E0-4E385458333E}" srcId="{80BB1AAA-A9F9-46C9-BBD2-40D9BD053FB2}" destId="{5B7FE986-6904-4E63-B979-43C91FA5F688}" srcOrd="0" destOrd="0" parTransId="{8354D5B4-099E-4BCC-A65D-DDF46EFAFE9C}" sibTransId="{68E5B6F9-37B9-4A6C-8D98-D778B3127743}"/>
    <dgm:cxn modelId="{23C17159-BF96-4974-9139-95C0ACE90CB7}" type="presOf" srcId="{95624B63-A084-4A5A-BC42-9AE9BE582555}" destId="{A4878E17-87D2-46CE-8B5D-38F79E9A2F17}" srcOrd="0" destOrd="1" presId="urn:microsoft.com/office/officeart/2005/8/layout/hList1"/>
    <dgm:cxn modelId="{C878335E-54C4-491B-B654-932DE68F8FC2}" srcId="{A1E07FC7-5359-42E3-8D64-38DA6531EB2A}" destId="{692EED30-F70F-499C-9541-F0ACE494A50F}" srcOrd="1" destOrd="0" parTransId="{181B48A0-ACFB-451A-A89F-955229A9D1CC}" sibTransId="{40F08B4C-D29F-411C-A451-29A12661CF7B}"/>
    <dgm:cxn modelId="{2D7F5D61-1CE8-4C99-B83A-084F1297118A}" srcId="{A1E07FC7-5359-42E3-8D64-38DA6531EB2A}" destId="{80BB1AAA-A9F9-46C9-BBD2-40D9BD053FB2}" srcOrd="2" destOrd="0" parTransId="{403AA658-170D-4F8D-A1FD-9EE3D3661566}" sibTransId="{3529E839-58FD-401C-8C65-F4D5B93F7C06}"/>
    <dgm:cxn modelId="{82824B82-D84C-411F-85C6-8FB54E0F9E85}" srcId="{41C6A76A-BEB7-4D88-806A-4B945C108931}" destId="{12787706-B9D0-4383-9884-ADA0FD53F942}" srcOrd="0" destOrd="0" parTransId="{36D46E71-5724-455E-B703-1247EF0907D7}" sibTransId="{3BE5C40A-2639-4C5A-BC52-C12FAB1EC8D6}"/>
    <dgm:cxn modelId="{6317DB83-501B-4BE7-99D1-98B0BF94CDC5}" type="presOf" srcId="{692EED30-F70F-499C-9541-F0ACE494A50F}" destId="{6A039CCE-2943-4D9F-BBDF-9B64625DB6A3}" srcOrd="0" destOrd="0" presId="urn:microsoft.com/office/officeart/2005/8/layout/hList1"/>
    <dgm:cxn modelId="{079F9690-A082-411C-91E5-6958FE3169FA}" type="presOf" srcId="{41C6A76A-BEB7-4D88-806A-4B945C108931}" destId="{0A4B1999-A18E-4502-91D1-BD5A2C0E49DA}" srcOrd="0" destOrd="0" presId="urn:microsoft.com/office/officeart/2005/8/layout/hList1"/>
    <dgm:cxn modelId="{1C7E75D0-B863-4698-8A54-FA7E39036E80}" srcId="{A1E07FC7-5359-42E3-8D64-38DA6531EB2A}" destId="{41C6A76A-BEB7-4D88-806A-4B945C108931}" srcOrd="0" destOrd="0" parTransId="{EB1D908C-A422-4781-AB52-8E16A010A6B7}" sibTransId="{8835793B-8AC1-44AA-BC5D-C96EA0ED566E}"/>
    <dgm:cxn modelId="{BB487CD1-9448-4871-B0E9-E7FD14104273}" type="presOf" srcId="{B8F807CF-1BE8-4D23-8296-DEB271688344}" destId="{A4878E17-87D2-46CE-8B5D-38F79E9A2F17}" srcOrd="0" destOrd="0" presId="urn:microsoft.com/office/officeart/2005/8/layout/hList1"/>
    <dgm:cxn modelId="{AB79B9DC-F612-40BB-8957-BBC1F4EABADA}" type="presOf" srcId="{A1E07FC7-5359-42E3-8D64-38DA6531EB2A}" destId="{25A639AA-EE11-4B5B-89A8-8D4FACB57E5D}" srcOrd="0" destOrd="0" presId="urn:microsoft.com/office/officeart/2005/8/layout/hList1"/>
    <dgm:cxn modelId="{7F072BE0-E508-4C99-9D17-2562E01F1641}" srcId="{692EED30-F70F-499C-9541-F0ACE494A50F}" destId="{95624B63-A084-4A5A-BC42-9AE9BE582555}" srcOrd="1" destOrd="0" parTransId="{EF141D97-B55F-4474-90F6-E1306B3046A5}" sibTransId="{9AD27996-4AFD-4240-A90B-FB6B3FA4C4EB}"/>
    <dgm:cxn modelId="{C282FBE4-CFDB-4847-8535-3F0AABF5DB53}" type="presOf" srcId="{80BB1AAA-A9F9-46C9-BBD2-40D9BD053FB2}" destId="{D4A7654B-B715-4C76-B470-E648D7146199}" srcOrd="0" destOrd="0" presId="urn:microsoft.com/office/officeart/2005/8/layout/hList1"/>
    <dgm:cxn modelId="{855360E5-1E1E-4933-A3F0-E5DF69BC92C3}" srcId="{80BB1AAA-A9F9-46C9-BBD2-40D9BD053FB2}" destId="{3A235F78-1DA7-4360-9046-46D5D474BB0C}" srcOrd="1" destOrd="0" parTransId="{F5E65502-ED3C-4E3F-8CD1-76D9E60D7109}" sibTransId="{A7827812-1C3F-4825-A652-52035B61B20D}"/>
    <dgm:cxn modelId="{28DA12ED-54D6-4D26-949D-A4752B71612F}" type="presOf" srcId="{3A235F78-1DA7-4360-9046-46D5D474BB0C}" destId="{E7433FAB-B073-49B7-8F9C-8447C7FBC408}" srcOrd="0" destOrd="1" presId="urn:microsoft.com/office/officeart/2005/8/layout/hList1"/>
    <dgm:cxn modelId="{62CFAD5B-8C8D-43C5-AAAC-89A14B819872}" type="presParOf" srcId="{25A639AA-EE11-4B5B-89A8-8D4FACB57E5D}" destId="{E1008395-8A49-4D9D-852B-54C973571404}" srcOrd="0" destOrd="0" presId="urn:microsoft.com/office/officeart/2005/8/layout/hList1"/>
    <dgm:cxn modelId="{B54E8A0B-FF62-40C8-9DC6-2DF1A636D395}" type="presParOf" srcId="{E1008395-8A49-4D9D-852B-54C973571404}" destId="{0A4B1999-A18E-4502-91D1-BD5A2C0E49DA}" srcOrd="0" destOrd="0" presId="urn:microsoft.com/office/officeart/2005/8/layout/hList1"/>
    <dgm:cxn modelId="{8411EC13-715B-4974-9BA5-C0616B95B69F}" type="presParOf" srcId="{E1008395-8A49-4D9D-852B-54C973571404}" destId="{03D54F41-C639-4CD3-850A-C46C0E616A45}" srcOrd="1" destOrd="0" presId="urn:microsoft.com/office/officeart/2005/8/layout/hList1"/>
    <dgm:cxn modelId="{AAC07C43-DCBD-4EB9-BD05-485E7CB5B6B1}" type="presParOf" srcId="{25A639AA-EE11-4B5B-89A8-8D4FACB57E5D}" destId="{B84CE28E-0E5A-4DC5-B290-3EE91B4A4283}" srcOrd="1" destOrd="0" presId="urn:microsoft.com/office/officeart/2005/8/layout/hList1"/>
    <dgm:cxn modelId="{1C807798-94E5-49DD-94BD-C0BF7CB53600}" type="presParOf" srcId="{25A639AA-EE11-4B5B-89A8-8D4FACB57E5D}" destId="{F337477E-BACE-4121-BC48-1F5EF90A61CF}" srcOrd="2" destOrd="0" presId="urn:microsoft.com/office/officeart/2005/8/layout/hList1"/>
    <dgm:cxn modelId="{50141EEE-6F79-4068-A284-07B3107D6353}" type="presParOf" srcId="{F337477E-BACE-4121-BC48-1F5EF90A61CF}" destId="{6A039CCE-2943-4D9F-BBDF-9B64625DB6A3}" srcOrd="0" destOrd="0" presId="urn:microsoft.com/office/officeart/2005/8/layout/hList1"/>
    <dgm:cxn modelId="{E29B780F-D0E7-4FC2-91AD-65B6FAD4B445}" type="presParOf" srcId="{F337477E-BACE-4121-BC48-1F5EF90A61CF}" destId="{A4878E17-87D2-46CE-8B5D-38F79E9A2F17}" srcOrd="1" destOrd="0" presId="urn:microsoft.com/office/officeart/2005/8/layout/hList1"/>
    <dgm:cxn modelId="{7FCCDC96-D611-4588-8B87-83E6DA85137D}" type="presParOf" srcId="{25A639AA-EE11-4B5B-89A8-8D4FACB57E5D}" destId="{DF2BCC7E-AE31-4822-B602-9920A4EC2970}" srcOrd="3" destOrd="0" presId="urn:microsoft.com/office/officeart/2005/8/layout/hList1"/>
    <dgm:cxn modelId="{AC16F59D-4EBE-4952-A009-14C7912D1154}" type="presParOf" srcId="{25A639AA-EE11-4B5B-89A8-8D4FACB57E5D}" destId="{7A2C3798-0E7F-4D1C-85F7-517DBB11E116}" srcOrd="4" destOrd="0" presId="urn:microsoft.com/office/officeart/2005/8/layout/hList1"/>
    <dgm:cxn modelId="{89AEF232-9FAA-4E6E-B0A0-63FF642C4B87}" type="presParOf" srcId="{7A2C3798-0E7F-4D1C-85F7-517DBB11E116}" destId="{D4A7654B-B715-4C76-B470-E648D7146199}" srcOrd="0" destOrd="0" presId="urn:microsoft.com/office/officeart/2005/8/layout/hList1"/>
    <dgm:cxn modelId="{24ADD8CA-A0D6-4613-8400-F112C4CAB3A0}" type="presParOf" srcId="{7A2C3798-0E7F-4D1C-85F7-517DBB11E116}" destId="{E7433FAB-B073-49B7-8F9C-8447C7FBC4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12C8F-96D1-43ED-BA77-E51B915E16DB}">
      <dsp:nvSpPr>
        <dsp:cNvPr id="0" name=""/>
        <dsp:cNvSpPr/>
      </dsp:nvSpPr>
      <dsp:spPr>
        <a:xfrm>
          <a:off x="1011" y="732109"/>
          <a:ext cx="3550393" cy="22545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B983B-BDEC-49C9-A20E-D4F53DE57E18}">
      <dsp:nvSpPr>
        <dsp:cNvPr id="0" name=""/>
        <dsp:cNvSpPr/>
      </dsp:nvSpPr>
      <dsp:spPr>
        <a:xfrm>
          <a:off x="395499" y="1106872"/>
          <a:ext cx="3550393" cy="225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Thomas Anter</a:t>
          </a:r>
        </a:p>
      </dsp:txBody>
      <dsp:txXfrm>
        <a:off x="461531" y="1172904"/>
        <a:ext cx="3418329" cy="2122436"/>
      </dsp:txXfrm>
    </dsp:sp>
    <dsp:sp modelId="{CFDDBD1C-D2F8-40F8-8847-4FCD4ADDBC64}">
      <dsp:nvSpPr>
        <dsp:cNvPr id="0" name=""/>
        <dsp:cNvSpPr/>
      </dsp:nvSpPr>
      <dsp:spPr>
        <a:xfrm>
          <a:off x="4340381" y="732109"/>
          <a:ext cx="3550393" cy="22545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8CAE0-2B90-41B1-8E51-85EBB9BEF5AC}">
      <dsp:nvSpPr>
        <dsp:cNvPr id="0" name=""/>
        <dsp:cNvSpPr/>
      </dsp:nvSpPr>
      <dsp:spPr>
        <a:xfrm>
          <a:off x="4734869" y="1106872"/>
          <a:ext cx="3550393" cy="225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Jahnu Best</a:t>
          </a:r>
        </a:p>
      </dsp:txBody>
      <dsp:txXfrm>
        <a:off x="4800901" y="1172904"/>
        <a:ext cx="3418329" cy="2122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77078-B6AC-4D02-8AFA-C983012004CA}">
      <dsp:nvSpPr>
        <dsp:cNvPr id="0" name=""/>
        <dsp:cNvSpPr/>
      </dsp:nvSpPr>
      <dsp:spPr>
        <a:xfrm>
          <a:off x="0" y="349"/>
          <a:ext cx="7735824" cy="4815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85ED1-7FF4-487E-9D95-F47941FA661B}">
      <dsp:nvSpPr>
        <dsp:cNvPr id="0" name=""/>
        <dsp:cNvSpPr/>
      </dsp:nvSpPr>
      <dsp:spPr>
        <a:xfrm>
          <a:off x="145654" y="108688"/>
          <a:ext cx="264827" cy="2648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5FF11-1538-427F-AF58-1078AD6E990B}">
      <dsp:nvSpPr>
        <dsp:cNvPr id="0" name=""/>
        <dsp:cNvSpPr/>
      </dsp:nvSpPr>
      <dsp:spPr>
        <a:xfrm>
          <a:off x="556136" y="349"/>
          <a:ext cx="7179687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Project Overview</a:t>
          </a:r>
        </a:p>
      </dsp:txBody>
      <dsp:txXfrm>
        <a:off x="556136" y="349"/>
        <a:ext cx="7179687" cy="481503"/>
      </dsp:txXfrm>
    </dsp:sp>
    <dsp:sp modelId="{7B82353D-096D-4974-AC1C-C2E0027F6025}">
      <dsp:nvSpPr>
        <dsp:cNvPr id="0" name=""/>
        <dsp:cNvSpPr/>
      </dsp:nvSpPr>
      <dsp:spPr>
        <a:xfrm>
          <a:off x="0" y="602229"/>
          <a:ext cx="7735824" cy="4815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51B42-3A61-4C27-96B1-6B7B77E84E9C}">
      <dsp:nvSpPr>
        <dsp:cNvPr id="0" name=""/>
        <dsp:cNvSpPr/>
      </dsp:nvSpPr>
      <dsp:spPr>
        <a:xfrm>
          <a:off x="145654" y="710567"/>
          <a:ext cx="264827" cy="2648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AA142-F454-4CC7-BFBC-4652F4A68ADF}">
      <dsp:nvSpPr>
        <dsp:cNvPr id="0" name=""/>
        <dsp:cNvSpPr/>
      </dsp:nvSpPr>
      <dsp:spPr>
        <a:xfrm>
          <a:off x="556136" y="602229"/>
          <a:ext cx="7179687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Project Purpose</a:t>
          </a:r>
        </a:p>
      </dsp:txBody>
      <dsp:txXfrm>
        <a:off x="556136" y="602229"/>
        <a:ext cx="7179687" cy="481503"/>
      </dsp:txXfrm>
    </dsp:sp>
    <dsp:sp modelId="{4E85C631-DD4F-43DA-B21B-BCC2CCC49A65}">
      <dsp:nvSpPr>
        <dsp:cNvPr id="0" name=""/>
        <dsp:cNvSpPr/>
      </dsp:nvSpPr>
      <dsp:spPr>
        <a:xfrm>
          <a:off x="0" y="1204109"/>
          <a:ext cx="7735824" cy="4815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D6769-0041-467B-897C-64BCADA2A242}">
      <dsp:nvSpPr>
        <dsp:cNvPr id="0" name=""/>
        <dsp:cNvSpPr/>
      </dsp:nvSpPr>
      <dsp:spPr>
        <a:xfrm>
          <a:off x="145654" y="1312447"/>
          <a:ext cx="264827" cy="2648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3FB42-76A6-4EF0-A713-E1CAC0853888}">
      <dsp:nvSpPr>
        <dsp:cNvPr id="0" name=""/>
        <dsp:cNvSpPr/>
      </dsp:nvSpPr>
      <dsp:spPr>
        <a:xfrm>
          <a:off x="556136" y="1204109"/>
          <a:ext cx="7179687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Team Organization</a:t>
          </a:r>
        </a:p>
      </dsp:txBody>
      <dsp:txXfrm>
        <a:off x="556136" y="1204109"/>
        <a:ext cx="7179687" cy="481503"/>
      </dsp:txXfrm>
    </dsp:sp>
    <dsp:sp modelId="{D7446AEA-D177-4999-AA7F-4B269161F854}">
      <dsp:nvSpPr>
        <dsp:cNvPr id="0" name=""/>
        <dsp:cNvSpPr/>
      </dsp:nvSpPr>
      <dsp:spPr>
        <a:xfrm>
          <a:off x="0" y="1805989"/>
          <a:ext cx="7735824" cy="4815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0FA64-8A45-4969-828D-DCD6A3FDA995}">
      <dsp:nvSpPr>
        <dsp:cNvPr id="0" name=""/>
        <dsp:cNvSpPr/>
      </dsp:nvSpPr>
      <dsp:spPr>
        <a:xfrm>
          <a:off x="145654" y="1914327"/>
          <a:ext cx="264827" cy="2648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D70F2-EC16-49CA-A564-F0CCD98C2A57}">
      <dsp:nvSpPr>
        <dsp:cNvPr id="0" name=""/>
        <dsp:cNvSpPr/>
      </dsp:nvSpPr>
      <dsp:spPr>
        <a:xfrm>
          <a:off x="556136" y="1805989"/>
          <a:ext cx="7179687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Problem Resolution Policies</a:t>
          </a:r>
        </a:p>
      </dsp:txBody>
      <dsp:txXfrm>
        <a:off x="556136" y="1805989"/>
        <a:ext cx="7179687" cy="481503"/>
      </dsp:txXfrm>
    </dsp:sp>
    <dsp:sp modelId="{70F213C3-AEC8-4445-8F9E-3DC68AE09ECE}">
      <dsp:nvSpPr>
        <dsp:cNvPr id="0" name=""/>
        <dsp:cNvSpPr/>
      </dsp:nvSpPr>
      <dsp:spPr>
        <a:xfrm>
          <a:off x="0" y="2407868"/>
          <a:ext cx="7735824" cy="4815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1BF86-0533-40E5-9E1F-13B02C4D3638}">
      <dsp:nvSpPr>
        <dsp:cNvPr id="0" name=""/>
        <dsp:cNvSpPr/>
      </dsp:nvSpPr>
      <dsp:spPr>
        <a:xfrm>
          <a:off x="145654" y="2516207"/>
          <a:ext cx="264827" cy="2648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283C6-0558-496D-B28B-7B03E84515FE}">
      <dsp:nvSpPr>
        <dsp:cNvPr id="0" name=""/>
        <dsp:cNvSpPr/>
      </dsp:nvSpPr>
      <dsp:spPr>
        <a:xfrm>
          <a:off x="556136" y="2407868"/>
          <a:ext cx="7179687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Project Plan</a:t>
          </a:r>
        </a:p>
      </dsp:txBody>
      <dsp:txXfrm>
        <a:off x="556136" y="2407868"/>
        <a:ext cx="7179687" cy="481503"/>
      </dsp:txXfrm>
    </dsp:sp>
    <dsp:sp modelId="{1B6C5E49-8981-4046-A0C4-C600C645CCE3}">
      <dsp:nvSpPr>
        <dsp:cNvPr id="0" name=""/>
        <dsp:cNvSpPr/>
      </dsp:nvSpPr>
      <dsp:spPr>
        <a:xfrm>
          <a:off x="0" y="3009748"/>
          <a:ext cx="7735824" cy="4815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5E840-840C-44B3-A38C-48D09507B22F}">
      <dsp:nvSpPr>
        <dsp:cNvPr id="0" name=""/>
        <dsp:cNvSpPr/>
      </dsp:nvSpPr>
      <dsp:spPr>
        <a:xfrm>
          <a:off x="145654" y="3118086"/>
          <a:ext cx="264827" cy="2648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1E58B-63E8-4B29-BACB-1E57E3992FA9}">
      <dsp:nvSpPr>
        <dsp:cNvPr id="0" name=""/>
        <dsp:cNvSpPr/>
      </dsp:nvSpPr>
      <dsp:spPr>
        <a:xfrm>
          <a:off x="556136" y="3009748"/>
          <a:ext cx="7179687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Configuration Management Plan</a:t>
          </a:r>
        </a:p>
      </dsp:txBody>
      <dsp:txXfrm>
        <a:off x="556136" y="3009748"/>
        <a:ext cx="7179687" cy="481503"/>
      </dsp:txXfrm>
    </dsp:sp>
    <dsp:sp modelId="{E2D7C4E9-007C-414A-A95B-302812C627CE}">
      <dsp:nvSpPr>
        <dsp:cNvPr id="0" name=""/>
        <dsp:cNvSpPr/>
      </dsp:nvSpPr>
      <dsp:spPr>
        <a:xfrm>
          <a:off x="0" y="3611628"/>
          <a:ext cx="7735824" cy="4815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183EA-EE28-4711-9B1F-DE8FA8B5C59D}">
      <dsp:nvSpPr>
        <dsp:cNvPr id="0" name=""/>
        <dsp:cNvSpPr/>
      </dsp:nvSpPr>
      <dsp:spPr>
        <a:xfrm>
          <a:off x="145654" y="3719966"/>
          <a:ext cx="264827" cy="26482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9D103-5EAF-4AAC-A5E6-A86DF2B91AF6}">
      <dsp:nvSpPr>
        <dsp:cNvPr id="0" name=""/>
        <dsp:cNvSpPr/>
      </dsp:nvSpPr>
      <dsp:spPr>
        <a:xfrm>
          <a:off x="556136" y="3611628"/>
          <a:ext cx="7179687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Technologies</a:t>
          </a:r>
        </a:p>
      </dsp:txBody>
      <dsp:txXfrm>
        <a:off x="556136" y="3611628"/>
        <a:ext cx="7179687" cy="481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317DA-6C79-4618-8695-BC14AC6AB9DD}">
      <dsp:nvSpPr>
        <dsp:cNvPr id="0" name=""/>
        <dsp:cNvSpPr/>
      </dsp:nvSpPr>
      <dsp:spPr>
        <a:xfrm>
          <a:off x="830162" y="1010880"/>
          <a:ext cx="890367" cy="890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1A821-6B69-4C61-8439-89383CB6B86E}">
      <dsp:nvSpPr>
        <dsp:cNvPr id="0" name=""/>
        <dsp:cNvSpPr/>
      </dsp:nvSpPr>
      <dsp:spPr>
        <a:xfrm>
          <a:off x="3393" y="1994391"/>
          <a:ext cx="2543906" cy="381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Create</a:t>
          </a:r>
        </a:p>
      </dsp:txBody>
      <dsp:txXfrm>
        <a:off x="3393" y="1994391"/>
        <a:ext cx="2543906" cy="381585"/>
      </dsp:txXfrm>
    </dsp:sp>
    <dsp:sp modelId="{FC4657B0-87FA-4F82-8155-28C78EF6B912}">
      <dsp:nvSpPr>
        <dsp:cNvPr id="0" name=""/>
        <dsp:cNvSpPr/>
      </dsp:nvSpPr>
      <dsp:spPr>
        <a:xfrm>
          <a:off x="3393" y="2419299"/>
          <a:ext cx="2543906" cy="757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a collaborative university forum for WSU students</a:t>
          </a:r>
          <a:endParaRPr lang="en-US" sz="1700" kern="1200" dirty="0"/>
        </a:p>
      </dsp:txBody>
      <dsp:txXfrm>
        <a:off x="3393" y="2419299"/>
        <a:ext cx="2543906" cy="757709"/>
      </dsp:txXfrm>
    </dsp:sp>
    <dsp:sp modelId="{4B8CDBC3-8F11-414C-8C93-FD88F0249641}">
      <dsp:nvSpPr>
        <dsp:cNvPr id="0" name=""/>
        <dsp:cNvSpPr/>
      </dsp:nvSpPr>
      <dsp:spPr>
        <a:xfrm>
          <a:off x="3819252" y="1010880"/>
          <a:ext cx="890367" cy="890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98B4F-7F57-4270-9D87-245990A57428}">
      <dsp:nvSpPr>
        <dsp:cNvPr id="0" name=""/>
        <dsp:cNvSpPr/>
      </dsp:nvSpPr>
      <dsp:spPr>
        <a:xfrm>
          <a:off x="2992482" y="1994391"/>
          <a:ext cx="2543906" cy="381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Promote</a:t>
          </a:r>
        </a:p>
      </dsp:txBody>
      <dsp:txXfrm>
        <a:off x="2992482" y="1994391"/>
        <a:ext cx="2543906" cy="381585"/>
      </dsp:txXfrm>
    </dsp:sp>
    <dsp:sp modelId="{E2F2A867-3FBF-472A-B3F8-FFA7ABE874A7}">
      <dsp:nvSpPr>
        <dsp:cNvPr id="0" name=""/>
        <dsp:cNvSpPr/>
      </dsp:nvSpPr>
      <dsp:spPr>
        <a:xfrm>
          <a:off x="2992482" y="2419299"/>
          <a:ext cx="2543906" cy="757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Promote collaboration among students</a:t>
          </a:r>
          <a:endParaRPr lang="en-US" sz="1700" kern="1200" dirty="0"/>
        </a:p>
      </dsp:txBody>
      <dsp:txXfrm>
        <a:off x="2992482" y="2419299"/>
        <a:ext cx="2543906" cy="757709"/>
      </dsp:txXfrm>
    </dsp:sp>
    <dsp:sp modelId="{5844CC51-FB2C-42DA-8A02-9ECAC73804D9}">
      <dsp:nvSpPr>
        <dsp:cNvPr id="0" name=""/>
        <dsp:cNvSpPr/>
      </dsp:nvSpPr>
      <dsp:spPr>
        <a:xfrm>
          <a:off x="6808342" y="1010880"/>
          <a:ext cx="890367" cy="8903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D0B8C-C945-46AD-A61A-4A864B4D15A8}">
      <dsp:nvSpPr>
        <dsp:cNvPr id="0" name=""/>
        <dsp:cNvSpPr/>
      </dsp:nvSpPr>
      <dsp:spPr>
        <a:xfrm>
          <a:off x="5981572" y="1994391"/>
          <a:ext cx="2543906" cy="381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Help</a:t>
          </a:r>
        </a:p>
      </dsp:txBody>
      <dsp:txXfrm>
        <a:off x="5981572" y="1994391"/>
        <a:ext cx="2543906" cy="381585"/>
      </dsp:txXfrm>
    </dsp:sp>
    <dsp:sp modelId="{3B3B8F8B-1920-41FC-AAFE-BBE8002D5EB7}">
      <dsp:nvSpPr>
        <dsp:cNvPr id="0" name=""/>
        <dsp:cNvSpPr/>
      </dsp:nvSpPr>
      <dsp:spPr>
        <a:xfrm>
          <a:off x="5981572" y="2419299"/>
          <a:ext cx="2543906" cy="757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 </a:t>
          </a:r>
          <a:r>
            <a:rPr lang="en-US" sz="1700" kern="1200" baseline="0"/>
            <a:t>students to help each other understand course material</a:t>
          </a:r>
          <a:endParaRPr lang="en-US" sz="1700" kern="1200" dirty="0"/>
        </a:p>
      </dsp:txBody>
      <dsp:txXfrm>
        <a:off x="5981572" y="2419299"/>
        <a:ext cx="2543906" cy="7577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5BA0B-6CE2-4507-974B-45E0BF6B31A9}">
      <dsp:nvSpPr>
        <dsp:cNvPr id="0" name=""/>
        <dsp:cNvSpPr/>
      </dsp:nvSpPr>
      <dsp:spPr>
        <a:xfrm>
          <a:off x="0" y="3081380"/>
          <a:ext cx="7735824" cy="10113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Scope – Create student forum for WSU students</a:t>
          </a:r>
        </a:p>
      </dsp:txBody>
      <dsp:txXfrm>
        <a:off x="0" y="3081380"/>
        <a:ext cx="7735824" cy="1011377"/>
      </dsp:txXfrm>
    </dsp:sp>
    <dsp:sp modelId="{18F24A72-DD43-48A6-BEDF-64F358603EC0}">
      <dsp:nvSpPr>
        <dsp:cNvPr id="0" name=""/>
        <dsp:cNvSpPr/>
      </dsp:nvSpPr>
      <dsp:spPr>
        <a:xfrm rot="10800000">
          <a:off x="0" y="1541052"/>
          <a:ext cx="7735824" cy="155549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Objectives – Develop interactive forum for students to gain insight on classes they are interested in</a:t>
          </a:r>
        </a:p>
      </dsp:txBody>
      <dsp:txXfrm rot="10800000">
        <a:off x="0" y="1541052"/>
        <a:ext cx="7735824" cy="1010717"/>
      </dsp:txXfrm>
    </dsp:sp>
    <dsp:sp modelId="{60911765-64AD-40E5-BE7E-802C7DEA6E4A}">
      <dsp:nvSpPr>
        <dsp:cNvPr id="0" name=""/>
        <dsp:cNvSpPr/>
      </dsp:nvSpPr>
      <dsp:spPr>
        <a:xfrm rot="10800000">
          <a:off x="0" y="723"/>
          <a:ext cx="7735824" cy="155549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Purpose – Encourage students to collaborate with one another on class topics</a:t>
          </a:r>
        </a:p>
      </dsp:txBody>
      <dsp:txXfrm rot="10800000">
        <a:off x="0" y="723"/>
        <a:ext cx="7735824" cy="10107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61FBC-2689-426F-917C-2A991A823410}">
      <dsp:nvSpPr>
        <dsp:cNvPr id="0" name=""/>
        <dsp:cNvSpPr/>
      </dsp:nvSpPr>
      <dsp:spPr>
        <a:xfrm>
          <a:off x="0" y="1698"/>
          <a:ext cx="7735769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5C2F3-B1D5-44F3-9318-BA42C180D246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6B449-3E34-4B98-B1F1-F0921BF7ACED}">
      <dsp:nvSpPr>
        <dsp:cNvPr id="0" name=""/>
        <dsp:cNvSpPr/>
      </dsp:nvSpPr>
      <dsp:spPr>
        <a:xfrm>
          <a:off x="994536" y="1698"/>
          <a:ext cx="6741232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Team Lead – Adeel Asghar</a:t>
          </a:r>
        </a:p>
      </dsp:txBody>
      <dsp:txXfrm>
        <a:off x="994536" y="1698"/>
        <a:ext cx="6741232" cy="861070"/>
      </dsp:txXfrm>
    </dsp:sp>
    <dsp:sp modelId="{C4F3E1F2-AE51-480C-972F-6F3A25739BF7}">
      <dsp:nvSpPr>
        <dsp:cNvPr id="0" name=""/>
        <dsp:cNvSpPr/>
      </dsp:nvSpPr>
      <dsp:spPr>
        <a:xfrm>
          <a:off x="0" y="1078036"/>
          <a:ext cx="7735769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2089A-A7FC-4BD8-B534-109612D8796F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17F63-77F3-4C83-8630-F1D9F1E47FB7}">
      <dsp:nvSpPr>
        <dsp:cNvPr id="0" name=""/>
        <dsp:cNvSpPr/>
      </dsp:nvSpPr>
      <dsp:spPr>
        <a:xfrm>
          <a:off x="994536" y="1078036"/>
          <a:ext cx="6741232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Documentation and Presentations Lead – </a:t>
          </a:r>
          <a:r>
            <a:rPr lang="en-US" sz="2200" kern="1200" dirty="0" err="1"/>
            <a:t>Hala</a:t>
          </a:r>
          <a:r>
            <a:rPr lang="en-US" sz="2200" kern="1200" dirty="0"/>
            <a:t> Ali</a:t>
          </a:r>
        </a:p>
      </dsp:txBody>
      <dsp:txXfrm>
        <a:off x="994536" y="1078036"/>
        <a:ext cx="6741232" cy="861070"/>
      </dsp:txXfrm>
    </dsp:sp>
    <dsp:sp modelId="{2E39A5B8-CE06-487B-B578-7FE14C1F37EF}">
      <dsp:nvSpPr>
        <dsp:cNvPr id="0" name=""/>
        <dsp:cNvSpPr/>
      </dsp:nvSpPr>
      <dsp:spPr>
        <a:xfrm>
          <a:off x="0" y="2154374"/>
          <a:ext cx="7735769" cy="861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AA2E4-EB20-4E19-BFA7-F71A51AF3AE9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7918D-4BA6-4FB4-AEA4-4E9EB587B797}">
      <dsp:nvSpPr>
        <dsp:cNvPr id="0" name=""/>
        <dsp:cNvSpPr/>
      </dsp:nvSpPr>
      <dsp:spPr>
        <a:xfrm>
          <a:off x="994536" y="2154374"/>
          <a:ext cx="6741232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Backend/Database Lead – Tyler Gross</a:t>
          </a:r>
        </a:p>
      </dsp:txBody>
      <dsp:txXfrm>
        <a:off x="994536" y="2154374"/>
        <a:ext cx="6741232" cy="861070"/>
      </dsp:txXfrm>
    </dsp:sp>
    <dsp:sp modelId="{40F63847-FA21-4B52-BD63-3F3593664D7E}">
      <dsp:nvSpPr>
        <dsp:cNvPr id="0" name=""/>
        <dsp:cNvSpPr/>
      </dsp:nvSpPr>
      <dsp:spPr>
        <a:xfrm>
          <a:off x="0" y="3230712"/>
          <a:ext cx="7735769" cy="861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F5B27-3DD0-471C-B500-9CB97803D0A5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1CE73-5B0A-4D11-9903-3736C40378BC}">
      <dsp:nvSpPr>
        <dsp:cNvPr id="0" name=""/>
        <dsp:cNvSpPr/>
      </dsp:nvSpPr>
      <dsp:spPr>
        <a:xfrm>
          <a:off x="994536" y="3230712"/>
          <a:ext cx="6741232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Frontend/UI Lead – Palak Patel</a:t>
          </a:r>
        </a:p>
      </dsp:txBody>
      <dsp:txXfrm>
        <a:off x="994536" y="3230712"/>
        <a:ext cx="6741232" cy="8610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0E900-54A5-414A-BA86-A9206177DD8A}">
      <dsp:nvSpPr>
        <dsp:cNvPr id="0" name=""/>
        <dsp:cNvSpPr/>
      </dsp:nvSpPr>
      <dsp:spPr>
        <a:xfrm>
          <a:off x="1224204" y="540167"/>
          <a:ext cx="1314140" cy="13141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B5B78-191C-49E5-8D0E-04922C4C7EF9}">
      <dsp:nvSpPr>
        <dsp:cNvPr id="0" name=""/>
        <dsp:cNvSpPr/>
      </dsp:nvSpPr>
      <dsp:spPr>
        <a:xfrm>
          <a:off x="3930" y="1983873"/>
          <a:ext cx="3754687" cy="56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Missed Meetings </a:t>
          </a:r>
        </a:p>
      </dsp:txBody>
      <dsp:txXfrm>
        <a:off x="3930" y="1983873"/>
        <a:ext cx="3754687" cy="563203"/>
      </dsp:txXfrm>
    </dsp:sp>
    <dsp:sp modelId="{97A4B43B-47EB-4457-84FE-D11D4667D022}">
      <dsp:nvSpPr>
        <dsp:cNvPr id="0" name=""/>
        <dsp:cNvSpPr/>
      </dsp:nvSpPr>
      <dsp:spPr>
        <a:xfrm>
          <a:off x="3930" y="2607339"/>
          <a:ext cx="3754687" cy="945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First Offense </a:t>
          </a:r>
          <a:r>
            <a:rPr lang="en-US" sz="1700" kern="1200"/>
            <a:t>– internally handled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Second Offense</a:t>
          </a:r>
          <a:r>
            <a:rPr lang="en-US" sz="1700" kern="1200"/>
            <a:t> – consult with GTA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Emergency Clause</a:t>
          </a:r>
          <a:endParaRPr lang="en-US" sz="1700" b="1" kern="1200" dirty="0"/>
        </a:p>
      </dsp:txBody>
      <dsp:txXfrm>
        <a:off x="3930" y="2607339"/>
        <a:ext cx="3754687" cy="945974"/>
      </dsp:txXfrm>
    </dsp:sp>
    <dsp:sp modelId="{F3FD7049-E0DF-4776-B1E1-3B51AA26A1DC}">
      <dsp:nvSpPr>
        <dsp:cNvPr id="0" name=""/>
        <dsp:cNvSpPr/>
      </dsp:nvSpPr>
      <dsp:spPr>
        <a:xfrm>
          <a:off x="5635962" y="540167"/>
          <a:ext cx="1314140" cy="13141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450C5-5161-46F2-A9F9-8F5A2D40E4A1}">
      <dsp:nvSpPr>
        <dsp:cNvPr id="0" name=""/>
        <dsp:cNvSpPr/>
      </dsp:nvSpPr>
      <dsp:spPr>
        <a:xfrm>
          <a:off x="4415688" y="1983873"/>
          <a:ext cx="3754687" cy="56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Missed Deadlines</a:t>
          </a:r>
        </a:p>
      </dsp:txBody>
      <dsp:txXfrm>
        <a:off x="4415688" y="1983873"/>
        <a:ext cx="3754687" cy="563203"/>
      </dsp:txXfrm>
    </dsp:sp>
    <dsp:sp modelId="{0107BFB8-D332-4024-9706-1C21C7E3D9B5}">
      <dsp:nvSpPr>
        <dsp:cNvPr id="0" name=""/>
        <dsp:cNvSpPr/>
      </dsp:nvSpPr>
      <dsp:spPr>
        <a:xfrm>
          <a:off x="4415688" y="2607339"/>
          <a:ext cx="3754687" cy="945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First Offense </a:t>
          </a:r>
          <a:r>
            <a:rPr lang="en-US" sz="1700" kern="1200"/>
            <a:t>– internally handled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Second Offense </a:t>
          </a:r>
          <a:r>
            <a:rPr lang="en-US" sz="1700" kern="1200"/>
            <a:t>– consult with GTA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48 Hours Clause</a:t>
          </a:r>
          <a:endParaRPr lang="en-US" sz="1700" b="1" kern="1200" dirty="0"/>
        </a:p>
      </dsp:txBody>
      <dsp:txXfrm>
        <a:off x="4415688" y="2607339"/>
        <a:ext cx="3754687" cy="9459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80071-FC4A-45E5-AC6B-39B429186019}">
      <dsp:nvSpPr>
        <dsp:cNvPr id="0" name=""/>
        <dsp:cNvSpPr/>
      </dsp:nvSpPr>
      <dsp:spPr>
        <a:xfrm rot="5400000">
          <a:off x="-752773" y="1532754"/>
          <a:ext cx="1746646" cy="23371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EE514-2055-4CC6-A41F-F231B2DDB04E}">
      <dsp:nvSpPr>
        <dsp:cNvPr id="0" name=""/>
        <dsp:cNvSpPr/>
      </dsp:nvSpPr>
      <dsp:spPr>
        <a:xfrm>
          <a:off x="3693" y="2522934"/>
          <a:ext cx="2921402" cy="582215"/>
        </a:xfrm>
        <a:prstGeom prst="homePlate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 Feb.</a:t>
          </a:r>
        </a:p>
      </dsp:txBody>
      <dsp:txXfrm>
        <a:off x="3693" y="2522934"/>
        <a:ext cx="2848625" cy="582215"/>
      </dsp:txXfrm>
    </dsp:sp>
    <dsp:sp modelId="{BDFCABAE-67CB-4513-A892-890E067CA4D3}">
      <dsp:nvSpPr>
        <dsp:cNvPr id="0" name=""/>
        <dsp:cNvSpPr/>
      </dsp:nvSpPr>
      <dsp:spPr>
        <a:xfrm>
          <a:off x="237405" y="916514"/>
          <a:ext cx="2372179" cy="1193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First Prototype</a:t>
          </a:r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900" kern="1200" dirty="0"/>
            <a:t>Login-In Screen</a:t>
          </a:r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900" kern="1200" dirty="0"/>
            <a:t>Post on forum</a:t>
          </a:r>
        </a:p>
      </dsp:txBody>
      <dsp:txXfrm>
        <a:off x="237405" y="916514"/>
        <a:ext cx="2372179" cy="1193796"/>
      </dsp:txXfrm>
    </dsp:sp>
    <dsp:sp modelId="{13DEF713-27BC-4993-BF34-FF752B059F75}">
      <dsp:nvSpPr>
        <dsp:cNvPr id="0" name=""/>
        <dsp:cNvSpPr/>
      </dsp:nvSpPr>
      <dsp:spPr>
        <a:xfrm rot="5400000">
          <a:off x="2080987" y="1532754"/>
          <a:ext cx="1746646" cy="23371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87884"/>
              <a:satOff val="18001"/>
              <a:lumOff val="4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5AD23-5B98-4731-9471-B709C15C875E}">
      <dsp:nvSpPr>
        <dsp:cNvPr id="0" name=""/>
        <dsp:cNvSpPr/>
      </dsp:nvSpPr>
      <dsp:spPr>
        <a:xfrm>
          <a:off x="2837454" y="2522934"/>
          <a:ext cx="2921402" cy="582215"/>
        </a:xfrm>
        <a:prstGeom prst="chevron">
          <a:avLst>
            <a:gd name="adj" fmla="val 25000"/>
          </a:avLst>
        </a:prstGeom>
        <a:solidFill>
          <a:schemeClr val="accent5">
            <a:hueOff val="187884"/>
            <a:satOff val="18001"/>
            <a:lumOff val="4411"/>
            <a:alphaOff val="0"/>
          </a:schemeClr>
        </a:solidFill>
        <a:ln w="19050" cap="rnd" cmpd="sng" algn="ctr">
          <a:solidFill>
            <a:schemeClr val="accent5">
              <a:hueOff val="187884"/>
              <a:satOff val="18001"/>
              <a:lumOff val="4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 Mar.</a:t>
          </a:r>
        </a:p>
      </dsp:txBody>
      <dsp:txXfrm>
        <a:off x="2983008" y="2522934"/>
        <a:ext cx="2630294" cy="582215"/>
      </dsp:txXfrm>
    </dsp:sp>
    <dsp:sp modelId="{184F08A3-1ABC-402F-B074-497AD0412E96}">
      <dsp:nvSpPr>
        <dsp:cNvPr id="0" name=""/>
        <dsp:cNvSpPr/>
      </dsp:nvSpPr>
      <dsp:spPr>
        <a:xfrm>
          <a:off x="3071166" y="916514"/>
          <a:ext cx="2372179" cy="1193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Second Prototype</a:t>
          </a:r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900" kern="1200" dirty="0"/>
            <a:t>Dynamic Users</a:t>
          </a:r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900" kern="1200" dirty="0"/>
            <a:t>Comment on Forum</a:t>
          </a:r>
        </a:p>
      </dsp:txBody>
      <dsp:txXfrm>
        <a:off x="3071166" y="916514"/>
        <a:ext cx="2372179" cy="1193796"/>
      </dsp:txXfrm>
    </dsp:sp>
    <dsp:sp modelId="{8A41A0E7-CF27-41DA-8D10-8617B63593DC}">
      <dsp:nvSpPr>
        <dsp:cNvPr id="0" name=""/>
        <dsp:cNvSpPr/>
      </dsp:nvSpPr>
      <dsp:spPr>
        <a:xfrm rot="5400000">
          <a:off x="4914748" y="1532754"/>
          <a:ext cx="1746646" cy="23371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375767"/>
              <a:satOff val="36001"/>
              <a:lumOff val="8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12E89-1C44-4DCE-9FEC-B72EA25A1889}">
      <dsp:nvSpPr>
        <dsp:cNvPr id="0" name=""/>
        <dsp:cNvSpPr/>
      </dsp:nvSpPr>
      <dsp:spPr>
        <a:xfrm>
          <a:off x="5671215" y="2522934"/>
          <a:ext cx="2921402" cy="582215"/>
        </a:xfrm>
        <a:prstGeom prst="chevron">
          <a:avLst>
            <a:gd name="adj" fmla="val 25000"/>
          </a:avLst>
        </a:prstGeom>
        <a:solidFill>
          <a:schemeClr val="accent5">
            <a:hueOff val="375767"/>
            <a:satOff val="36001"/>
            <a:lumOff val="8823"/>
            <a:alphaOff val="0"/>
          </a:schemeClr>
        </a:solidFill>
        <a:ln w="19050" cap="rnd" cmpd="sng" algn="ctr">
          <a:solidFill>
            <a:schemeClr val="accent5">
              <a:hueOff val="375767"/>
              <a:satOff val="36001"/>
              <a:lumOff val="8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24 Mar.</a:t>
          </a:r>
        </a:p>
      </dsp:txBody>
      <dsp:txXfrm>
        <a:off x="5816769" y="2522934"/>
        <a:ext cx="2630294" cy="582215"/>
      </dsp:txXfrm>
    </dsp:sp>
    <dsp:sp modelId="{E2CF9A88-4A04-449B-92B5-64A7CD389D0E}">
      <dsp:nvSpPr>
        <dsp:cNvPr id="0" name=""/>
        <dsp:cNvSpPr/>
      </dsp:nvSpPr>
      <dsp:spPr>
        <a:xfrm>
          <a:off x="5904927" y="916514"/>
          <a:ext cx="2372179" cy="1193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Third Prototype</a:t>
          </a:r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900" kern="1200" dirty="0"/>
            <a:t>Refine existing functionalities</a:t>
          </a:r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900" kern="1200" dirty="0"/>
            <a:t>Implement shared flash cards</a:t>
          </a:r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900" kern="1200" dirty="0"/>
        </a:p>
      </dsp:txBody>
      <dsp:txXfrm>
        <a:off x="5904927" y="916514"/>
        <a:ext cx="2372179" cy="11937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B4E3B-4FD2-4512-8836-CFDB96864B5E}">
      <dsp:nvSpPr>
        <dsp:cNvPr id="0" name=""/>
        <dsp:cNvSpPr/>
      </dsp:nvSpPr>
      <dsp:spPr>
        <a:xfrm>
          <a:off x="777304" y="106992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2ADC9-1207-4160-ABC6-4DE9C524C092}">
      <dsp:nvSpPr>
        <dsp:cNvPr id="0" name=""/>
        <dsp:cNvSpPr/>
      </dsp:nvSpPr>
      <dsp:spPr>
        <a:xfrm>
          <a:off x="1011304" y="130392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F0AEC-44D8-4A58-9038-2344CA77EB9B}">
      <dsp:nvSpPr>
        <dsp:cNvPr id="0" name=""/>
        <dsp:cNvSpPr/>
      </dsp:nvSpPr>
      <dsp:spPr>
        <a:xfrm>
          <a:off x="426304" y="25099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GitHub Repository</a:t>
          </a:r>
        </a:p>
      </dsp:txBody>
      <dsp:txXfrm>
        <a:off x="426304" y="2509928"/>
        <a:ext cx="1800000" cy="720000"/>
      </dsp:txXfrm>
    </dsp:sp>
    <dsp:sp modelId="{07383BD4-B552-4824-80FE-9A98F1190461}">
      <dsp:nvSpPr>
        <dsp:cNvPr id="0" name=""/>
        <dsp:cNvSpPr/>
      </dsp:nvSpPr>
      <dsp:spPr>
        <a:xfrm>
          <a:off x="2892304" y="106992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FDB8F-0D45-4F3B-8954-2261346F48A6}">
      <dsp:nvSpPr>
        <dsp:cNvPr id="0" name=""/>
        <dsp:cNvSpPr/>
      </dsp:nvSpPr>
      <dsp:spPr>
        <a:xfrm>
          <a:off x="3126304" y="130392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55AFD-2295-4176-B990-D6DB196EEED9}">
      <dsp:nvSpPr>
        <dsp:cNvPr id="0" name=""/>
        <dsp:cNvSpPr/>
      </dsp:nvSpPr>
      <dsp:spPr>
        <a:xfrm>
          <a:off x="2541304" y="25099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Jenkins Automation Server</a:t>
          </a:r>
        </a:p>
      </dsp:txBody>
      <dsp:txXfrm>
        <a:off x="2541304" y="2509928"/>
        <a:ext cx="1800000" cy="720000"/>
      </dsp:txXfrm>
    </dsp:sp>
    <dsp:sp modelId="{0CD912B2-6F1B-4322-B06E-17F22B18702A}">
      <dsp:nvSpPr>
        <dsp:cNvPr id="0" name=""/>
        <dsp:cNvSpPr/>
      </dsp:nvSpPr>
      <dsp:spPr>
        <a:xfrm>
          <a:off x="5007304" y="106992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F67B6-61D9-467D-8DD8-61BC98039F30}">
      <dsp:nvSpPr>
        <dsp:cNvPr id="0" name=""/>
        <dsp:cNvSpPr/>
      </dsp:nvSpPr>
      <dsp:spPr>
        <a:xfrm>
          <a:off x="5241304" y="130392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9DA09-F64C-4CB7-AF0D-07BFE1761D12}">
      <dsp:nvSpPr>
        <dsp:cNvPr id="0" name=""/>
        <dsp:cNvSpPr/>
      </dsp:nvSpPr>
      <dsp:spPr>
        <a:xfrm>
          <a:off x="4656304" y="25099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Trello Task Manager</a:t>
          </a:r>
        </a:p>
      </dsp:txBody>
      <dsp:txXfrm>
        <a:off x="4656304" y="2509928"/>
        <a:ext cx="1800000" cy="720000"/>
      </dsp:txXfrm>
    </dsp:sp>
    <dsp:sp modelId="{E5267703-EECB-439E-A39A-1CF03F66DF23}">
      <dsp:nvSpPr>
        <dsp:cNvPr id="0" name=""/>
        <dsp:cNvSpPr/>
      </dsp:nvSpPr>
      <dsp:spPr>
        <a:xfrm>
          <a:off x="7122304" y="106992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51B9E-0CE6-4E32-9E67-C3D0AF7CAF3E}">
      <dsp:nvSpPr>
        <dsp:cNvPr id="0" name=""/>
        <dsp:cNvSpPr/>
      </dsp:nvSpPr>
      <dsp:spPr>
        <a:xfrm>
          <a:off x="7356304" y="130392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02527-B477-455A-AA96-9B7284C46A87}">
      <dsp:nvSpPr>
        <dsp:cNvPr id="0" name=""/>
        <dsp:cNvSpPr/>
      </dsp:nvSpPr>
      <dsp:spPr>
        <a:xfrm>
          <a:off x="6771304" y="25099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Code Review</a:t>
          </a:r>
        </a:p>
      </dsp:txBody>
      <dsp:txXfrm>
        <a:off x="6771304" y="2509928"/>
        <a:ext cx="18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B1999-A18E-4502-91D1-BD5A2C0E49DA}">
      <dsp:nvSpPr>
        <dsp:cNvPr id="0" name=""/>
        <dsp:cNvSpPr/>
      </dsp:nvSpPr>
      <dsp:spPr>
        <a:xfrm>
          <a:off x="2545" y="762934"/>
          <a:ext cx="2482080" cy="9852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Backend</a:t>
          </a:r>
        </a:p>
      </dsp:txBody>
      <dsp:txXfrm>
        <a:off x="2545" y="762934"/>
        <a:ext cx="2482080" cy="985206"/>
      </dsp:txXfrm>
    </dsp:sp>
    <dsp:sp modelId="{03D54F41-C639-4CD3-850A-C46C0E616A45}">
      <dsp:nvSpPr>
        <dsp:cNvPr id="0" name=""/>
        <dsp:cNvSpPr/>
      </dsp:nvSpPr>
      <dsp:spPr>
        <a:xfrm>
          <a:off x="2545" y="1748140"/>
          <a:ext cx="2482080" cy="15824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AWS Server</a:t>
          </a:r>
        </a:p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Kotlin</a:t>
          </a:r>
        </a:p>
      </dsp:txBody>
      <dsp:txXfrm>
        <a:off x="2545" y="1748140"/>
        <a:ext cx="2482080" cy="1582406"/>
      </dsp:txXfrm>
    </dsp:sp>
    <dsp:sp modelId="{6A039CCE-2943-4D9F-BBDF-9B64625DB6A3}">
      <dsp:nvSpPr>
        <dsp:cNvPr id="0" name=""/>
        <dsp:cNvSpPr/>
      </dsp:nvSpPr>
      <dsp:spPr>
        <a:xfrm>
          <a:off x="2832117" y="762934"/>
          <a:ext cx="2482080" cy="985206"/>
        </a:xfrm>
        <a:prstGeom prst="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9050" cap="rnd" cmpd="sng" algn="ctr">
          <a:solidFill>
            <a:schemeClr val="accent2">
              <a:hueOff val="1620045"/>
              <a:satOff val="225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Frontend</a:t>
          </a:r>
        </a:p>
      </dsp:txBody>
      <dsp:txXfrm>
        <a:off x="2832117" y="762934"/>
        <a:ext cx="2482080" cy="985206"/>
      </dsp:txXfrm>
    </dsp:sp>
    <dsp:sp modelId="{A4878E17-87D2-46CE-8B5D-38F79E9A2F17}">
      <dsp:nvSpPr>
        <dsp:cNvPr id="0" name=""/>
        <dsp:cNvSpPr/>
      </dsp:nvSpPr>
      <dsp:spPr>
        <a:xfrm>
          <a:off x="2832117" y="1748140"/>
          <a:ext cx="2482080" cy="1582406"/>
        </a:xfrm>
        <a:prstGeom prst="rect">
          <a:avLst/>
        </a:prstGeom>
        <a:solidFill>
          <a:schemeClr val="accent2">
            <a:tint val="40000"/>
            <a:alpha val="90000"/>
            <a:hueOff val="1130152"/>
            <a:satOff val="422"/>
            <a:lumOff val="53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130152"/>
              <a:satOff val="422"/>
              <a:lumOff val="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XML</a:t>
          </a:r>
        </a:p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Android Studio</a:t>
          </a:r>
        </a:p>
      </dsp:txBody>
      <dsp:txXfrm>
        <a:off x="2832117" y="1748140"/>
        <a:ext cx="2482080" cy="1582406"/>
      </dsp:txXfrm>
    </dsp:sp>
    <dsp:sp modelId="{D4A7654B-B715-4C76-B470-E648D7146199}">
      <dsp:nvSpPr>
        <dsp:cNvPr id="0" name=""/>
        <dsp:cNvSpPr/>
      </dsp:nvSpPr>
      <dsp:spPr>
        <a:xfrm>
          <a:off x="5661688" y="762934"/>
          <a:ext cx="2482080" cy="985206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9050" cap="rnd" cmpd="sng" algn="ctr">
          <a:solidFill>
            <a:schemeClr val="accent2">
              <a:hueOff val="3240090"/>
              <a:satOff val="451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Testing and Integration</a:t>
          </a:r>
        </a:p>
      </dsp:txBody>
      <dsp:txXfrm>
        <a:off x="5661688" y="762934"/>
        <a:ext cx="2482080" cy="985206"/>
      </dsp:txXfrm>
    </dsp:sp>
    <dsp:sp modelId="{E7433FAB-B073-49B7-8F9C-8447C7FBC408}">
      <dsp:nvSpPr>
        <dsp:cNvPr id="0" name=""/>
        <dsp:cNvSpPr/>
      </dsp:nvSpPr>
      <dsp:spPr>
        <a:xfrm>
          <a:off x="5661688" y="1748140"/>
          <a:ext cx="2482080" cy="1582406"/>
        </a:xfrm>
        <a:prstGeom prst="rect">
          <a:avLst/>
        </a:prstGeom>
        <a:solidFill>
          <a:schemeClr val="accent2">
            <a:tint val="40000"/>
            <a:alpha val="90000"/>
            <a:hueOff val="2260305"/>
            <a:satOff val="843"/>
            <a:lumOff val="10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2260305"/>
              <a:satOff val="843"/>
              <a:lumOff val="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MockK</a:t>
          </a:r>
        </a:p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Jenkins</a:t>
          </a:r>
        </a:p>
      </dsp:txBody>
      <dsp:txXfrm>
        <a:off x="5661688" y="1748140"/>
        <a:ext cx="2482080" cy="1582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 - Adeel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74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 - Adeel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93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 - Adeel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19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 - Adeel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5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 - 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Presenter - Tyler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 - 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1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 - Palak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12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 - Palak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31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 - Hala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89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 - Hala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8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 - Hala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Collaborative University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8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Collaborative University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7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Collaborative University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16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Collaborative University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37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Collaborative University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5757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Collaborative University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15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Collaborative University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8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Collaborative University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84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14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46185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940F57-02B1-4B56-8BA7-24557BFCBB01}"/>
              </a:ext>
            </a:extLst>
          </p:cNvPr>
          <p:cNvSpPr/>
          <p:nvPr userDrawn="1"/>
        </p:nvSpPr>
        <p:spPr>
          <a:xfrm>
            <a:off x="0" y="4622800"/>
            <a:ext cx="12192000" cy="2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037721"/>
            <a:ext cx="9575801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125744"/>
            <a:ext cx="9575800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2079137" y="4855144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1819845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60476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Collaborative University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31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95899" y="4288"/>
            <a:ext cx="68961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title="Decorative"/>
          <p:cNvSpPr/>
          <p:nvPr userDrawn="1"/>
        </p:nvSpPr>
        <p:spPr>
          <a:xfrm>
            <a:off x="0" y="0"/>
            <a:ext cx="5295899" cy="6858000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690" y="2040520"/>
            <a:ext cx="4120444" cy="1818655"/>
          </a:xfrm>
        </p:spPr>
        <p:txBody>
          <a:bodyPr anchor="b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690" y="4031658"/>
            <a:ext cx="4120443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893092" y="2764774"/>
            <a:ext cx="0" cy="218880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2090" y="2905535"/>
            <a:ext cx="4120444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72090" y="3993558"/>
            <a:ext cx="4120443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5932310" y="272667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3872089" y="860778"/>
            <a:ext cx="4120444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60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42066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4769712" y="3138616"/>
            <a:ext cx="7422288" cy="321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4413" y="4304207"/>
            <a:ext cx="6439156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4413" y="5505120"/>
            <a:ext cx="6439155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208815" y="4226947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0" y="4387695"/>
            <a:ext cx="12192000" cy="2196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821" y="4395670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37164" y="4387695"/>
            <a:ext cx="4527458" cy="2196780"/>
          </a:xfrm>
          <a:noFill/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3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337163" y="4742580"/>
            <a:ext cx="1" cy="1494984"/>
          </a:xfrm>
          <a:prstGeom prst="line">
            <a:avLst/>
          </a:prstGeom>
          <a:ln w="762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244" y="2225040"/>
            <a:ext cx="4536079" cy="46329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1031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1031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1031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21031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1031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4877" y="0"/>
            <a:ext cx="5927124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9" y="2348736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1529" y="307585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529" y="464582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529" y="386083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29" y="5430816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7341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Collaborative University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049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910666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 title="Decorative"/>
          <p:cNvSpPr/>
          <p:nvPr userDrawn="1"/>
        </p:nvSpPr>
        <p:spPr>
          <a:xfrm>
            <a:off x="4910667" y="0"/>
            <a:ext cx="11740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5131" y="879710"/>
            <a:ext cx="4801847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5131" y="195615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5131" y="303260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5131" y="410904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5131" y="518549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4074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84074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4074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074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4074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596916"/>
            <a:ext cx="4385841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53" y="4628132"/>
            <a:ext cx="4385841" cy="13255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9353" y="4165142"/>
            <a:ext cx="4385841" cy="382749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527427" y="1631760"/>
            <a:ext cx="0" cy="4321933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9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354" y="1631760"/>
            <a:ext cx="804759" cy="8047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808079"/>
            <a:ext cx="6096000" cy="40499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65"/>
            <a:ext cx="525780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7825" y="2808079"/>
            <a:ext cx="4312353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7825" y="3212363"/>
            <a:ext cx="4312353" cy="2962659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5130846" y="1256529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E5DCEB-1CC8-4AEE-9DEC-6C62AD4FB42C}"/>
              </a:ext>
            </a:extLst>
          </p:cNvPr>
          <p:cNvSpPr/>
          <p:nvPr userDrawn="1"/>
        </p:nvSpPr>
        <p:spPr>
          <a:xfrm>
            <a:off x="0" y="3429000"/>
            <a:ext cx="6096001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825" y="1190909"/>
            <a:ext cx="4554008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7253" y="2516138"/>
            <a:ext cx="454458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97253" y="2920422"/>
            <a:ext cx="4544580" cy="3226378"/>
          </a:xfrm>
        </p:spPr>
        <p:txBody>
          <a:bodyPr lIns="0" tIns="7200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3606800"/>
            <a:ext cx="4927601" cy="2540000"/>
          </a:xfrm>
        </p:spPr>
        <p:txBody>
          <a:bodyPr lIns="0" tIns="7200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8181847" y="0"/>
            <a:ext cx="40101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4171694" y="0"/>
            <a:ext cx="40101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33757" y="1680547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228" y="1680547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3454" y="2084831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5228" y="2084831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0" y="1670007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0889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9104"/>
            <a:ext cx="3136900" cy="2168682"/>
          </a:xfrm>
        </p:spPr>
        <p:txBody>
          <a:bodyPr lIns="0"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7234858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8496472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8814" y="2632337"/>
            <a:ext cx="4385841" cy="3357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2016" y="1598619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2016" y="1194294"/>
            <a:ext cx="4869806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2018" y="4093464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2017" y="3689139"/>
            <a:ext cx="4832794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830507" y="1194294"/>
            <a:ext cx="0" cy="4795606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1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9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756506" y="1915220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Collaborative University Android App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526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4586456"/>
            <a:ext cx="10349090" cy="1577281"/>
          </a:xfrm>
          <a:noFill/>
          <a:ln>
            <a:noFill/>
          </a:ln>
        </p:spPr>
        <p:txBody>
          <a:bodyPr lIns="0" tIns="21600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717212"/>
            <a:ext cx="10349089" cy="854791"/>
          </a:xfrm>
        </p:spPr>
        <p:txBody>
          <a:bodyPr lIns="0" rIns="0"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10349089" cy="25165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2502" y="4973519"/>
            <a:ext cx="7299618" cy="1440000"/>
          </a:xfrm>
          <a:solidFill>
            <a:schemeClr val="accent1"/>
          </a:solidFill>
        </p:spPr>
        <p:txBody>
          <a:bodyPr lIns="21600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891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82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9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Collaborative University Android App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703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3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2">
                    <a:lumMod val="75000"/>
                    <a:lumOff val="2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6495172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4">
                    <a:lumMod val="40000"/>
                    <a:lumOff val="6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834422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1">
              <a:lumMod val="60000"/>
              <a:lumOff val="4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4">
              <a:lumMod val="40000"/>
              <a:lumOff val="6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7497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58980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5B409A-28A1-4F13-9C1C-E15291930DF1}"/>
              </a:ext>
            </a:extLst>
          </p:cNvPr>
          <p:cNvSpPr/>
          <p:nvPr userDrawn="1"/>
        </p:nvSpPr>
        <p:spPr>
          <a:xfrm>
            <a:off x="6721671" y="1047456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A9508C-D302-4643-AFFA-37BE20A4CF91}"/>
              </a:ext>
            </a:extLst>
          </p:cNvPr>
          <p:cNvSpPr/>
          <p:nvPr userDrawn="1"/>
        </p:nvSpPr>
        <p:spPr>
          <a:xfrm>
            <a:off x="6721671" y="2342488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430BF1-F654-4C13-9094-97AE78B80696}"/>
              </a:ext>
            </a:extLst>
          </p:cNvPr>
          <p:cNvSpPr/>
          <p:nvPr userDrawn="1"/>
        </p:nvSpPr>
        <p:spPr>
          <a:xfrm>
            <a:off x="6721671" y="3644740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F3E6A2-CCB8-4870-9797-40002216D2B3}"/>
              </a:ext>
            </a:extLst>
          </p:cNvPr>
          <p:cNvSpPr/>
          <p:nvPr userDrawn="1"/>
        </p:nvSpPr>
        <p:spPr>
          <a:xfrm>
            <a:off x="6721671" y="4935469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3725AD6-E3CC-4FAC-94F3-1F4CB56D222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74411" y="1200196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C80D4B49-1275-4A83-A987-EC233FB6CC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74411" y="2506752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B475AE2-C1A9-4191-A31B-5D6893397E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74411" y="3797479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29F28E2-C28B-447C-818F-8676A82EEA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74411" y="5088208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880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2610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7341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071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73169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7457D0-C252-49A3-9635-C29B38A49BDC}"/>
              </a:ext>
            </a:extLst>
          </p:cNvPr>
          <p:cNvSpPr/>
          <p:nvPr userDrawn="1"/>
        </p:nvSpPr>
        <p:spPr>
          <a:xfrm>
            <a:off x="117962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6715FF-568E-4151-A75B-79EC2EC52AED}"/>
              </a:ext>
            </a:extLst>
          </p:cNvPr>
          <p:cNvSpPr/>
          <p:nvPr userDrawn="1"/>
        </p:nvSpPr>
        <p:spPr>
          <a:xfrm>
            <a:off x="4025670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41CAAB-44C4-48D7-80E1-3BF0D8006A5A}"/>
              </a:ext>
            </a:extLst>
          </p:cNvPr>
          <p:cNvSpPr/>
          <p:nvPr userDrawn="1"/>
        </p:nvSpPr>
        <p:spPr>
          <a:xfrm>
            <a:off x="687171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51A171-181E-416A-9BB8-F6DBEB470707}"/>
              </a:ext>
            </a:extLst>
          </p:cNvPr>
          <p:cNvSpPr/>
          <p:nvPr userDrawn="1"/>
        </p:nvSpPr>
        <p:spPr>
          <a:xfrm>
            <a:off x="9717761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E6EF7CF-2190-49FE-8BAE-D2863ECD5CA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955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47D99824-ECF4-4A44-A7CE-84F3AC262C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149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F1AE9D02-1431-4CC3-8919-5D21732C45C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0978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9207058-4EB8-4D3C-B236-53DC24F30D9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9553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Collaborative University Android App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466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2922" y="954224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02922" y="2245735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02922" y="3537246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02922" y="4828757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3276108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/>
          <p:cNvSpPr/>
          <p:nvPr userDrawn="1"/>
        </p:nvSpPr>
        <p:spPr>
          <a:xfrm>
            <a:off x="0" y="0"/>
            <a:ext cx="12192000" cy="2809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81" y="597067"/>
            <a:ext cx="8768625" cy="1149325"/>
          </a:xfrm>
        </p:spPr>
        <p:txBody>
          <a:bodyPr l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8871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42264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5657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9049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4711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11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0942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0942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717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717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2340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2340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2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759266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2247900"/>
            <a:ext cx="5620473" cy="387032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5F4DF3-3822-4AC9-9C82-C8D284E443EB}"/>
              </a:ext>
            </a:extLst>
          </p:cNvPr>
          <p:cNvSpPr/>
          <p:nvPr userDrawn="1"/>
        </p:nvSpPr>
        <p:spPr>
          <a:xfrm>
            <a:off x="5937569" y="2082800"/>
            <a:ext cx="5620473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9635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Shape 62" title="Decorative">
            <a:extLst>
              <a:ext uri="{FF2B5EF4-FFF2-40B4-BE49-F238E27FC236}">
                <a16:creationId xmlns:a16="http://schemas.microsoft.com/office/drawing/2014/main" id="{5C48ADE8-5D65-4FF2-93E1-D504137454D1}"/>
              </a:ext>
            </a:extLst>
          </p:cNvPr>
          <p:cNvSpPr/>
          <p:nvPr userDrawn="1"/>
        </p:nvSpPr>
        <p:spPr>
          <a:xfrm flipV="1">
            <a:off x="5770807" y="839972"/>
            <a:ext cx="0" cy="5370328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3101273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7689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54258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 title="Decorative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 title="Decorative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Collaborative University Android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8318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 title="Decorative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50030"/>
            <a:ext cx="2578099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612562" y="1959892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5" y="1497808"/>
            <a:ext cx="3129335" cy="536019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66714" y="-20671"/>
            <a:ext cx="3129336" cy="53970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61446" y="2718684"/>
            <a:ext cx="3415560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8555848" y="4281994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09676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Collaborative University Android App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5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Collaborative University Android App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9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Collaborative University Android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673" r:id="rId18"/>
    <p:sldLayoutId id="2147483736" r:id="rId19"/>
    <p:sldLayoutId id="2147483689" r:id="rId20"/>
    <p:sldLayoutId id="2147483735" r:id="rId21"/>
    <p:sldLayoutId id="2147483684" r:id="rId22"/>
    <p:sldLayoutId id="2147483752" r:id="rId23"/>
    <p:sldLayoutId id="2147483651" r:id="rId24"/>
    <p:sldLayoutId id="2147483738" r:id="rId25"/>
    <p:sldLayoutId id="2147483685" r:id="rId26"/>
    <p:sldLayoutId id="2147483674" r:id="rId27"/>
    <p:sldLayoutId id="2147483694" r:id="rId28"/>
    <p:sldLayoutId id="2147483748" r:id="rId29"/>
    <p:sldLayoutId id="2147483693" r:id="rId30"/>
    <p:sldLayoutId id="2147483686" r:id="rId31"/>
    <p:sldLayoutId id="2147483703" r:id="rId32"/>
    <p:sldLayoutId id="2147483709" r:id="rId33"/>
    <p:sldLayoutId id="2147483711" r:id="rId34"/>
    <p:sldLayoutId id="2147483712" r:id="rId35"/>
    <p:sldLayoutId id="2147483749" r:id="rId36"/>
    <p:sldLayoutId id="2147483751" r:id="rId37"/>
    <p:sldLayoutId id="2147483704" r:id="rId38"/>
    <p:sldLayoutId id="2147483702" r:id="rId39"/>
    <p:sldLayoutId id="2147483714" r:id="rId40"/>
    <p:sldLayoutId id="2147483695" r:id="rId41"/>
    <p:sldLayoutId id="2147483730" r:id="rId42"/>
    <p:sldLayoutId id="2147483698" r:id="rId43"/>
    <p:sldLayoutId id="2147483699" r:id="rId44"/>
    <p:sldLayoutId id="2147483732" r:id="rId45"/>
    <p:sldLayoutId id="2147483739" r:id="rId46"/>
    <p:sldLayoutId id="2147483740" r:id="rId47"/>
    <p:sldLayoutId id="2147483700" r:id="rId48"/>
    <p:sldLayoutId id="2147483741" r:id="rId49"/>
    <p:sldLayoutId id="2147483742" r:id="rId50"/>
    <p:sldLayoutId id="2147483696" r:id="rId51"/>
    <p:sldLayoutId id="2147483743" r:id="rId52"/>
    <p:sldLayoutId id="2147483744" r:id="rId53"/>
    <p:sldLayoutId id="2147483705" r:id="rId54"/>
    <p:sldLayoutId id="2147483746" r:id="rId55"/>
    <p:sldLayoutId id="2147483687" r:id="rId56"/>
    <p:sldLayoutId id="2147483720" r:id="rId57"/>
    <p:sldLayoutId id="2147483718" r:id="rId58"/>
    <p:sldLayoutId id="2147483721" r:id="rId59"/>
    <p:sldLayoutId id="2147483716" r:id="rId60"/>
    <p:sldLayoutId id="2147483722" r:id="rId61"/>
    <p:sldLayoutId id="2147483753" r:id="rId62"/>
    <p:sldLayoutId id="2147483754" r:id="rId63"/>
    <p:sldLayoutId id="2147483755" r:id="rId64"/>
    <p:sldLayoutId id="2147483756" r:id="rId65"/>
    <p:sldLayoutId id="2147483725" r:id="rId66"/>
    <p:sldLayoutId id="2147483726" r:id="rId67"/>
    <p:sldLayoutId id="2147483675" r:id="rId68"/>
    <p:sldLayoutId id="2147483677" r:id="rId69"/>
    <p:sldLayoutId id="2147483729" r:id="rId70"/>
    <p:sldLayoutId id="2147483747" r:id="rId7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>
          <p15:clr>
            <a:srgbClr val="F26B43"/>
          </p15:clr>
        </p15:guide>
        <p15:guide id="2" orient="horz" pos="40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3991-6F5F-45D3-883F-8179BE10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399" y="1156995"/>
            <a:ext cx="7252505" cy="2724539"/>
          </a:xfrm>
        </p:spPr>
        <p:txBody>
          <a:bodyPr/>
          <a:lstStyle/>
          <a:p>
            <a:r>
              <a:rPr lang="en-US" sz="6000" dirty="0"/>
              <a:t>Collaborative University </a:t>
            </a:r>
            <a:br>
              <a:rPr lang="en-US" sz="6000" dirty="0"/>
            </a:br>
            <a:r>
              <a:rPr lang="en-US" sz="6000" dirty="0"/>
              <a:t>Android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E40E-3256-4272-A29D-F2438D5C13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65400" y="4195469"/>
            <a:ext cx="7252504" cy="1981395"/>
          </a:xfrm>
        </p:spPr>
        <p:txBody>
          <a:bodyPr>
            <a:normAutofit/>
          </a:bodyPr>
          <a:lstStyle/>
          <a:p>
            <a:r>
              <a:rPr lang="en-US" sz="2000" dirty="0"/>
              <a:t>Adeel Asghar</a:t>
            </a:r>
          </a:p>
          <a:p>
            <a:r>
              <a:rPr lang="en-US" sz="2000" dirty="0"/>
              <a:t>Hala Ali</a:t>
            </a:r>
          </a:p>
          <a:p>
            <a:r>
              <a:rPr lang="en-US" sz="2000" dirty="0"/>
              <a:t>Palak Patel</a:t>
            </a:r>
          </a:p>
          <a:p>
            <a:r>
              <a:rPr lang="en-US" sz="2000" dirty="0"/>
              <a:t>Tyler Gross</a:t>
            </a:r>
          </a:p>
        </p:txBody>
      </p:sp>
    </p:spTree>
    <p:extLst>
      <p:ext uri="{BB962C8B-B14F-4D97-AF65-F5344CB8AC3E}">
        <p14:creationId xmlns:p14="http://schemas.microsoft.com/office/powerpoint/2010/main" val="7959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22DAEF99-8DBB-46A1-BBF1-A346CF373372}"/>
              </a:ext>
            </a:extLst>
          </p:cNvPr>
          <p:cNvSpPr txBox="1">
            <a:spLocks/>
          </p:cNvSpPr>
          <p:nvPr/>
        </p:nvSpPr>
        <p:spPr>
          <a:xfrm>
            <a:off x="1286933" y="609600"/>
            <a:ext cx="10197494" cy="2143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/>
              <a:t>CONFIGURATION MANAGEMENT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/>
              <a:t>PLAN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3A8EA5C-49D7-48B6-A1A1-7C007B0D7B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53827"/>
              </p:ext>
            </p:extLst>
          </p:nvPr>
        </p:nvGraphicFramePr>
        <p:xfrm>
          <a:off x="638004" y="1771560"/>
          <a:ext cx="8997609" cy="4299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7E691-BA49-4D65-B082-9DE0A53B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Collaborative University Android App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C4648-3975-4726-8997-587FC6AC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007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99DC8D-2480-4F06-B9BF-8A6EC26A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sz="4400" dirty="0"/>
              <a:t>TECHNOLOGIES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A3FA89-60D9-440D-A366-9D17C71F4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941877"/>
              </p:ext>
            </p:extLst>
          </p:nvPr>
        </p:nvGraphicFramePr>
        <p:xfrm>
          <a:off x="1286934" y="1496258"/>
          <a:ext cx="8146315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3907C-4498-4610-AE36-0487F25A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Collaborative University Android 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AAB9C-A8B7-4BA5-96BA-25A17ACA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744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9BDF42-F8FF-40CA-8A23-4FC1E14B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984" y="4127617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26" name="Graphic 6" descr="Help">
            <a:extLst>
              <a:ext uri="{FF2B5EF4-FFF2-40B4-BE49-F238E27FC236}">
                <a16:creationId xmlns:a16="http://schemas.microsoft.com/office/drawing/2014/main" id="{EBE6B67D-31FF-4B78-A0B3-95C26D9D6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6275" y="934222"/>
            <a:ext cx="3299450" cy="329945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9B1E2-80E8-4D8F-96A8-11C527A3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Collaborative University Android 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50805-E976-40A4-AB91-79B536F9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56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730500-086C-4F69-B61B-2B8AEF0B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sz="4400" dirty="0"/>
              <a:t>CLIENTS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1A145F4-CF5B-4A2B-93C6-D5F8A15C9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361933"/>
              </p:ext>
            </p:extLst>
          </p:nvPr>
        </p:nvGraphicFramePr>
        <p:xfrm>
          <a:off x="1286933" y="1683071"/>
          <a:ext cx="8286275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AF8CA-553D-46B8-89B1-6025AEB8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2924004" cy="365125"/>
          </a:xfrm>
        </p:spPr>
        <p:txBody>
          <a:bodyPr/>
          <a:lstStyle/>
          <a:p>
            <a:r>
              <a:rPr lang="en-US" sz="1200" dirty="0"/>
              <a:t>Collaborative University Android App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B7EB5F-8385-4B75-B07F-EDC14FC7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088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A45B-85BF-4A7C-B336-02F0C97E4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A9EDE8-484D-471D-A2CE-E2C5EB26F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324254"/>
              </p:ext>
            </p:extLst>
          </p:nvPr>
        </p:nvGraphicFramePr>
        <p:xfrm>
          <a:off x="1286933" y="1948543"/>
          <a:ext cx="7735824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F4A23A-941A-4C74-82DF-DE3C02C0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Collaborative University Android App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80EF80-B550-4550-9413-64C27BC1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468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679B-19AC-436E-A429-2E6A1925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5457816" cy="1099457"/>
          </a:xfrm>
        </p:spPr>
        <p:txBody>
          <a:bodyPr>
            <a:normAutofit/>
          </a:bodyPr>
          <a:lstStyle/>
          <a:p>
            <a:r>
              <a:rPr lang="en-US" sz="4400" dirty="0"/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816EC6-B0F6-458B-A70C-8B390AD17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550190"/>
              </p:ext>
            </p:extLst>
          </p:nvPr>
        </p:nvGraphicFramePr>
        <p:xfrm>
          <a:off x="1286933" y="1709057"/>
          <a:ext cx="8528872" cy="418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D83629F-3827-439A-ACAA-8F39816B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Collaborative University Android App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4A825E-7660-4C54-A677-78EBFFB8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286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679B-19AC-436E-A429-2E6A1925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5457816" cy="1099457"/>
          </a:xfrm>
        </p:spPr>
        <p:txBody>
          <a:bodyPr>
            <a:normAutofit/>
          </a:bodyPr>
          <a:lstStyle/>
          <a:p>
            <a:r>
              <a:rPr lang="en-US" sz="4400" dirty="0"/>
              <a:t>PROJECT PURPOSE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53A9AF5-3F29-40A0-B9D1-FF626FABE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186448"/>
              </p:ext>
            </p:extLst>
          </p:nvPr>
        </p:nvGraphicFramePr>
        <p:xfrm>
          <a:off x="1286934" y="1948543"/>
          <a:ext cx="7735824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458B5-D1D9-4087-BD67-77AF458C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Collaborative University Android 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E735F-7858-4514-8809-E06F7B38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110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0CC4-E0A3-47B9-88A2-1AB4B886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sz="4400" dirty="0"/>
              <a:t>TEAM ORGANIZATION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5CE82E-5B2C-4326-B30B-AAA81FE06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070862"/>
              </p:ext>
            </p:extLst>
          </p:nvPr>
        </p:nvGraphicFramePr>
        <p:xfrm>
          <a:off x="1286933" y="1948543"/>
          <a:ext cx="7735769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3A4D56-B6E6-402D-B9AA-E1A522B6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Collaborative University Android App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72E6A1-A362-4685-9045-E5CC1A74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918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03EA-4FF4-42A9-90DC-F6901DA4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sz="4400" dirty="0"/>
              <a:t>PROBLEM RESOLUTION POLICIES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F147FB-BB90-4952-8A81-63B99B267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571555"/>
              </p:ext>
            </p:extLst>
          </p:nvPr>
        </p:nvGraphicFramePr>
        <p:xfrm>
          <a:off x="1286934" y="1948543"/>
          <a:ext cx="8174307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2761FB1-5F05-4ACB-9E7B-9E1058AE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Collaborative University Android App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90D922-51F1-4BD8-B72D-DCBD7CC5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506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phic 9" descr="Meeting">
            <a:extLst>
              <a:ext uri="{FF2B5EF4-FFF2-40B4-BE49-F238E27FC236}">
                <a16:creationId xmlns:a16="http://schemas.microsoft.com/office/drawing/2014/main" id="{09F089BE-FF36-4B43-858E-1965B6DEA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DB28EDF-9A01-4A6D-929D-61F466719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 dirty="0"/>
              <a:t>Client meetings on Wednesdays and team collaboration meetings on Wednesdays and Fridays</a:t>
            </a:r>
          </a:p>
          <a:p>
            <a:r>
              <a:rPr lang="en-US" dirty="0"/>
              <a:t>Sprints will be 1 week long</a:t>
            </a:r>
          </a:p>
          <a:p>
            <a:r>
              <a:rPr lang="en-US" dirty="0"/>
              <a:t>Tasks created on Trello by Team Lead and Client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22DAEF99-8DBB-46A1-BBF1-A346CF373372}"/>
              </a:ext>
            </a:extLst>
          </p:cNvPr>
          <p:cNvSpPr txBox="1">
            <a:spLocks/>
          </p:cNvSpPr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PROJECT 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98052-4447-4DF6-AC29-98355AA1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Collaborative University Android 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F1B9-E9BB-4284-8FE3-0A1FF2BB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317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22DAEF99-8DBB-46A1-BBF1-A346CF373372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PROJECT SCHEDULE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98052-4447-4DF6-AC29-98355AA1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Collaborative University Android 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F1B9-E9BB-4284-8FE3-0A1FF2BB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0787399E-449F-45F2-9DD6-27E79E1EF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35004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40693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AA1BE300BBC3438B8EE7505AD14221" ma:contentTypeVersion="7" ma:contentTypeDescription="Create a new document." ma:contentTypeScope="" ma:versionID="6e4a383e375afeee87480452cb9ebf49">
  <xsd:schema xmlns:xsd="http://www.w3.org/2001/XMLSchema" xmlns:xs="http://www.w3.org/2001/XMLSchema" xmlns:p="http://schemas.microsoft.com/office/2006/metadata/properties" xmlns:ns3="8ed5b262-6d65-484c-a1ec-c7c6a20a09d5" xmlns:ns4="eeca79a8-5ca5-4d04-b409-247c65ee3b88" targetNamespace="http://schemas.microsoft.com/office/2006/metadata/properties" ma:root="true" ma:fieldsID="6e49e3c26d9ca29fc78c312007f25439" ns3:_="" ns4:_="">
    <xsd:import namespace="8ed5b262-6d65-484c-a1ec-c7c6a20a09d5"/>
    <xsd:import namespace="eeca79a8-5ca5-4d04-b409-247c65ee3b8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d5b262-6d65-484c-a1ec-c7c6a20a09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ca79a8-5ca5-4d04-b409-247c65ee3b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eca79a8-5ca5-4d04-b409-247c65ee3b88" xsi:nil="true"/>
  </documentManagement>
</p:properties>
</file>

<file path=customXml/itemProps1.xml><?xml version="1.0" encoding="utf-8"?>
<ds:datastoreItem xmlns:ds="http://schemas.openxmlformats.org/officeDocument/2006/customXml" ds:itemID="{5E8B52BE-6787-403E-A094-B18CEB0166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8813EC-736F-4446-8A1D-F0C4664211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d5b262-6d65-484c-a1ec-c7c6a20a09d5"/>
    <ds:schemaRef ds:uri="eeca79a8-5ca5-4d04-b409-247c65ee3b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FE9C68-0C22-4EEC-B457-063807029368}">
  <ds:schemaRefs>
    <ds:schemaRef ds:uri="http://schemas.microsoft.com/office/2006/documentManagement/types"/>
    <ds:schemaRef ds:uri="8ed5b262-6d65-484c-a1ec-c7c6a20a09d5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eca79a8-5ca5-4d04-b409-247c65ee3b8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354</Words>
  <Application>Microsoft Macintosh PowerPoint</Application>
  <PresentationFormat>Widescreen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Constantia</vt:lpstr>
      <vt:lpstr>Helvetica Light</vt:lpstr>
      <vt:lpstr>Raleway</vt:lpstr>
      <vt:lpstr>Trebuchet MS</vt:lpstr>
      <vt:lpstr>Wingdings 3</vt:lpstr>
      <vt:lpstr>Facet</vt:lpstr>
      <vt:lpstr>Collaborative University  Android App</vt:lpstr>
      <vt:lpstr>CLIENTS</vt:lpstr>
      <vt:lpstr>AGENDA</vt:lpstr>
      <vt:lpstr>PROJECT OVERVIEW</vt:lpstr>
      <vt:lpstr>PROJECT PURPOSE</vt:lpstr>
      <vt:lpstr>TEAM ORGANIZATION</vt:lpstr>
      <vt:lpstr>PROBLEM RESOLUTION POLICIES</vt:lpstr>
      <vt:lpstr>PowerPoint Presentation</vt:lpstr>
      <vt:lpstr>PowerPoint Presentation</vt:lpstr>
      <vt:lpstr>PowerPoint Presentation</vt:lpstr>
      <vt:lpstr>TECHNOLOGIES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2020-01-23T01:48:52Z</dcterms:created>
  <dcterms:modified xsi:type="dcterms:W3CDTF">2020-01-23T23:00:08Z</dcterms:modified>
</cp:coreProperties>
</file>