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7" r:id="rId4"/>
    <p:sldId id="265" r:id="rId5"/>
    <p:sldId id="269" r:id="rId6"/>
    <p:sldId id="27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1"/>
    <a:srgbClr val="F7BC02"/>
    <a:srgbClr val="F3D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53776-2BA1-7EA3-5925-6B7E2D3274C7}" v="293" dt="2020-02-06T22:50:11.761"/>
    <p1510:client id="{CF28CFAD-AE0C-881D-9E9D-302A73E5F69B}" v="22" dt="2020-02-06T21:11:59.306"/>
    <p1510:client id="{D1BE28E7-C6B5-B76A-3462-3C47E5F945EB}" v="30" dt="2020-02-06T00:02:52.244"/>
    <p1510:client id="{FC65079A-E939-CA40-8F2F-444414C10A5A}" v="24" dt="2020-02-06T00:46:20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k Patel" userId="S::gb0264@wayne.edu::570a94e0-b2d9-407a-b7f1-40d598560189" providerId="AD" clId="Web-{D1BE28E7-C6B5-B76A-3462-3C47E5F945EB}"/>
    <pc:docChg chg="modSld">
      <pc:chgData name="Palak Patel" userId="S::gb0264@wayne.edu::570a94e0-b2d9-407a-b7f1-40d598560189" providerId="AD" clId="Web-{D1BE28E7-C6B5-B76A-3462-3C47E5F945EB}" dt="2020-02-06T00:02:51.838" v="28" actId="20577"/>
      <pc:docMkLst>
        <pc:docMk/>
      </pc:docMkLst>
      <pc:sldChg chg="modSp">
        <pc:chgData name="Palak Patel" userId="S::gb0264@wayne.edu::570a94e0-b2d9-407a-b7f1-40d598560189" providerId="AD" clId="Web-{D1BE28E7-C6B5-B76A-3462-3C47E5F945EB}" dt="2020-02-06T00:02:50.682" v="26" actId="20577"/>
        <pc:sldMkLst>
          <pc:docMk/>
          <pc:sldMk cId="3549120017" sldId="265"/>
        </pc:sldMkLst>
        <pc:spChg chg="mod">
          <ac:chgData name="Palak Patel" userId="S::gb0264@wayne.edu::570a94e0-b2d9-407a-b7f1-40d598560189" providerId="AD" clId="Web-{D1BE28E7-C6B5-B76A-3462-3C47E5F945EB}" dt="2020-02-06T00:02:50.682" v="26" actId="20577"/>
          <ac:spMkLst>
            <pc:docMk/>
            <pc:sldMk cId="3549120017" sldId="265"/>
            <ac:spMk id="2" creationId="{D5B7B8FF-A778-3743-AE55-16BEA32E715A}"/>
          </ac:spMkLst>
        </pc:spChg>
      </pc:sldChg>
    </pc:docChg>
  </pc:docChgLst>
  <pc:docChgLst>
    <pc:chgData name="Hala Ali" userId="S::ga8288@wayne.edu::b983aec0-1e0d-4f17-a82b-23e1428ab5cf" providerId="AD" clId="Web-{CF28CFAD-AE0C-881D-9E9D-302A73E5F69B}"/>
    <pc:docChg chg="modSld">
      <pc:chgData name="Hala Ali" userId="S::ga8288@wayne.edu::b983aec0-1e0d-4f17-a82b-23e1428ab5cf" providerId="AD" clId="Web-{CF28CFAD-AE0C-881D-9E9D-302A73E5F69B}" dt="2020-02-06T21:11:59.306" v="19" actId="20577"/>
      <pc:docMkLst>
        <pc:docMk/>
      </pc:docMkLst>
      <pc:sldChg chg="modSp">
        <pc:chgData name="Hala Ali" userId="S::ga8288@wayne.edu::b983aec0-1e0d-4f17-a82b-23e1428ab5cf" providerId="AD" clId="Web-{CF28CFAD-AE0C-881D-9E9D-302A73E5F69B}" dt="2020-02-06T21:11:59.306" v="19" actId="20577"/>
        <pc:sldMkLst>
          <pc:docMk/>
          <pc:sldMk cId="1159452741" sldId="256"/>
        </pc:sldMkLst>
        <pc:spChg chg="mod">
          <ac:chgData name="Hala Ali" userId="S::ga8288@wayne.edu::b983aec0-1e0d-4f17-a82b-23e1428ab5cf" providerId="AD" clId="Web-{CF28CFAD-AE0C-881D-9E9D-302A73E5F69B}" dt="2020-02-06T21:11:59.306" v="19" actId="20577"/>
          <ac:spMkLst>
            <pc:docMk/>
            <pc:sldMk cId="1159452741" sldId="256"/>
            <ac:spMk id="3" creationId="{DAEFE512-AB20-464D-8812-9FA174319C5A}"/>
          </ac:spMkLst>
        </pc:spChg>
      </pc:sldChg>
      <pc:sldChg chg="modSp">
        <pc:chgData name="Hala Ali" userId="S::ga8288@wayne.edu::b983aec0-1e0d-4f17-a82b-23e1428ab5cf" providerId="AD" clId="Web-{CF28CFAD-AE0C-881D-9E9D-302A73E5F69B}" dt="2020-02-06T21:09:15.707" v="16" actId="20577"/>
        <pc:sldMkLst>
          <pc:docMk/>
          <pc:sldMk cId="3549120017" sldId="265"/>
        </pc:sldMkLst>
        <pc:spChg chg="mod">
          <ac:chgData name="Hala Ali" userId="S::ga8288@wayne.edu::b983aec0-1e0d-4f17-a82b-23e1428ab5cf" providerId="AD" clId="Web-{CF28CFAD-AE0C-881D-9E9D-302A73E5F69B}" dt="2020-02-06T21:09:15.707" v="16" actId="20577"/>
          <ac:spMkLst>
            <pc:docMk/>
            <pc:sldMk cId="3549120017" sldId="265"/>
            <ac:spMk id="3" creationId="{69CEA292-8626-3A44-8B32-5D9F497DA215}"/>
          </ac:spMkLst>
        </pc:spChg>
      </pc:sldChg>
    </pc:docChg>
  </pc:docChgLst>
  <pc:docChgLst>
    <pc:chgData name="Hala Ali" userId="b983aec0-1e0d-4f17-a82b-23e1428ab5cf" providerId="ADAL" clId="{FC65079A-E939-CA40-8F2F-444414C10A5A}"/>
    <pc:docChg chg="undo custSel delSld modSld">
      <pc:chgData name="Hala Ali" userId="b983aec0-1e0d-4f17-a82b-23e1428ab5cf" providerId="ADAL" clId="{FC65079A-E939-CA40-8F2F-444414C10A5A}" dt="2020-02-06T00:46:24.078" v="25"/>
      <pc:docMkLst>
        <pc:docMk/>
      </pc:docMkLst>
      <pc:sldChg chg="del">
        <pc:chgData name="Hala Ali" userId="b983aec0-1e0d-4f17-a82b-23e1428ab5cf" providerId="ADAL" clId="{FC65079A-E939-CA40-8F2F-444414C10A5A}" dt="2020-02-06T00:04:06.149" v="5" actId="2696"/>
        <pc:sldMkLst>
          <pc:docMk/>
          <pc:sldMk cId="1255887777" sldId="259"/>
        </pc:sldMkLst>
      </pc:sldChg>
      <pc:sldChg chg="del">
        <pc:chgData name="Hala Ali" userId="b983aec0-1e0d-4f17-a82b-23e1428ab5cf" providerId="ADAL" clId="{FC65079A-E939-CA40-8F2F-444414C10A5A}" dt="2020-02-06T00:04:07.113" v="6" actId="2696"/>
        <pc:sldMkLst>
          <pc:docMk/>
          <pc:sldMk cId="2999447254" sldId="262"/>
        </pc:sldMkLst>
      </pc:sldChg>
      <pc:sldChg chg="del">
        <pc:chgData name="Hala Ali" userId="b983aec0-1e0d-4f17-a82b-23e1428ab5cf" providerId="ADAL" clId="{FC65079A-E939-CA40-8F2F-444414C10A5A}" dt="2020-02-06T00:04:40.673" v="8" actId="2696"/>
        <pc:sldMkLst>
          <pc:docMk/>
          <pc:sldMk cId="4014925857" sldId="263"/>
        </pc:sldMkLst>
      </pc:sldChg>
      <pc:sldChg chg="del">
        <pc:chgData name="Hala Ali" userId="b983aec0-1e0d-4f17-a82b-23e1428ab5cf" providerId="ADAL" clId="{FC65079A-E939-CA40-8F2F-444414C10A5A}" dt="2020-02-06T00:04:24.872" v="7" actId="2696"/>
        <pc:sldMkLst>
          <pc:docMk/>
          <pc:sldMk cId="1977003409" sldId="266"/>
        </pc:sldMkLst>
      </pc:sldChg>
      <pc:sldChg chg="addSp delSp modSp">
        <pc:chgData name="Hala Ali" userId="b983aec0-1e0d-4f17-a82b-23e1428ab5cf" providerId="ADAL" clId="{FC65079A-E939-CA40-8F2F-444414C10A5A}" dt="2020-02-06T00:46:24.078" v="25"/>
        <pc:sldMkLst>
          <pc:docMk/>
          <pc:sldMk cId="2831409740" sldId="267"/>
        </pc:sldMkLst>
        <pc:spChg chg="add del mod">
          <ac:chgData name="Hala Ali" userId="b983aec0-1e0d-4f17-a82b-23e1428ab5cf" providerId="ADAL" clId="{FC65079A-E939-CA40-8F2F-444414C10A5A}" dt="2020-02-06T00:46:24.078" v="25"/>
          <ac:spMkLst>
            <pc:docMk/>
            <pc:sldMk cId="2831409740" sldId="267"/>
            <ac:spMk id="3" creationId="{056D1FB2-1D1B-6542-BC1E-D6CC782A78AA}"/>
          </ac:spMkLst>
        </pc:spChg>
        <pc:graphicFrameChg chg="mod">
          <ac:chgData name="Hala Ali" userId="b983aec0-1e0d-4f17-a82b-23e1428ab5cf" providerId="ADAL" clId="{FC65079A-E939-CA40-8F2F-444414C10A5A}" dt="2020-02-06T00:46:19.087" v="22" actId="20577"/>
          <ac:graphicFrameMkLst>
            <pc:docMk/>
            <pc:sldMk cId="2831409740" sldId="267"/>
            <ac:graphicFrameMk id="7" creationId="{8890E2BB-D71D-44F9-A72E-B3D83C19BEAF}"/>
          </ac:graphicFrameMkLst>
        </pc:graphicFrameChg>
      </pc:sldChg>
      <pc:sldChg chg="modSp del">
        <pc:chgData name="Hala Ali" userId="b983aec0-1e0d-4f17-a82b-23e1428ab5cf" providerId="ADAL" clId="{FC65079A-E939-CA40-8F2F-444414C10A5A}" dt="2020-02-06T00:04:58.741" v="9" actId="2696"/>
        <pc:sldMkLst>
          <pc:docMk/>
          <pc:sldMk cId="2504696530" sldId="270"/>
        </pc:sldMkLst>
        <pc:spChg chg="mod">
          <ac:chgData name="Hala Ali" userId="b983aec0-1e0d-4f17-a82b-23e1428ab5cf" providerId="ADAL" clId="{FC65079A-E939-CA40-8F2F-444414C10A5A}" dt="2020-02-06T00:02:10.327" v="4" actId="20577"/>
          <ac:spMkLst>
            <pc:docMk/>
            <pc:sldMk cId="2504696530" sldId="270"/>
            <ac:spMk id="3" creationId="{611A3653-CAD3-EB44-94D0-FEDB394746BA}"/>
          </ac:spMkLst>
        </pc:spChg>
      </pc:sldChg>
    </pc:docChg>
  </pc:docChgLst>
  <pc:docChgLst>
    <pc:chgData name="Hala Ali" userId="S::ga8288@wayne.edu::b983aec0-1e0d-4f17-a82b-23e1428ab5cf" providerId="AD" clId="Web-{97053776-2BA1-7EA3-5925-6B7E2D3274C7}"/>
    <pc:docChg chg="addSld modSld sldOrd">
      <pc:chgData name="Hala Ali" userId="S::ga8288@wayne.edu::b983aec0-1e0d-4f17-a82b-23e1428ab5cf" providerId="AD" clId="Web-{97053776-2BA1-7EA3-5925-6B7E2D3274C7}" dt="2020-02-06T22:50:11.589" v="288" actId="20577"/>
      <pc:docMkLst>
        <pc:docMk/>
      </pc:docMkLst>
      <pc:sldChg chg="modSp add ord replId">
        <pc:chgData name="Hala Ali" userId="S::ga8288@wayne.edu::b983aec0-1e0d-4f17-a82b-23e1428ab5cf" providerId="AD" clId="Web-{97053776-2BA1-7EA3-5925-6B7E2D3274C7}" dt="2020-02-06T22:50:10.605" v="286" actId="20577"/>
        <pc:sldMkLst>
          <pc:docMk/>
          <pc:sldMk cId="993171010" sldId="270"/>
        </pc:sldMkLst>
        <pc:spChg chg="mod">
          <ac:chgData name="Hala Ali" userId="S::ga8288@wayne.edu::b983aec0-1e0d-4f17-a82b-23e1428ab5cf" providerId="AD" clId="Web-{97053776-2BA1-7EA3-5925-6B7E2D3274C7}" dt="2020-02-06T22:44:02.293" v="6" actId="20577"/>
          <ac:spMkLst>
            <pc:docMk/>
            <pc:sldMk cId="993171010" sldId="270"/>
            <ac:spMk id="2" creationId="{D5B7B8FF-A778-3743-AE55-16BEA32E715A}"/>
          </ac:spMkLst>
        </pc:spChg>
        <pc:spChg chg="mod">
          <ac:chgData name="Hala Ali" userId="S::ga8288@wayne.edu::b983aec0-1e0d-4f17-a82b-23e1428ab5cf" providerId="AD" clId="Web-{97053776-2BA1-7EA3-5925-6B7E2D3274C7}" dt="2020-02-06T22:50:10.605" v="286" actId="20577"/>
          <ac:spMkLst>
            <pc:docMk/>
            <pc:sldMk cId="993171010" sldId="270"/>
            <ac:spMk id="3" creationId="{69CEA292-8626-3A44-8B32-5D9F497DA21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6ED12-C0B5-4E6E-B711-DA28F9AE68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6EAFC2F5-E98E-49A5-97C8-745603272617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CI/CD Jenkins server</a:t>
          </a:r>
        </a:p>
      </dgm:t>
    </dgm:pt>
    <dgm:pt modelId="{E7A9C874-5BCA-4F0D-8658-DAB9DAA98B54}" type="parTrans" cxnId="{59D5FFA4-14A3-46FF-BF8C-ED4443FEA5C1}">
      <dgm:prSet/>
      <dgm:spPr/>
      <dgm:t>
        <a:bodyPr/>
        <a:lstStyle/>
        <a:p>
          <a:endParaRPr lang="en-US"/>
        </a:p>
      </dgm:t>
    </dgm:pt>
    <dgm:pt modelId="{19FB2394-4012-4FC0-ADA3-CE2495606FDB}" type="sibTrans" cxnId="{59D5FFA4-14A3-46FF-BF8C-ED4443FEA5C1}">
      <dgm:prSet/>
      <dgm:spPr/>
      <dgm:t>
        <a:bodyPr/>
        <a:lstStyle/>
        <a:p>
          <a:endParaRPr lang="en-US"/>
        </a:p>
      </dgm:t>
    </dgm:pt>
    <dgm:pt modelId="{C1D0F4BA-CBFC-4723-ABB8-8BFEE36E48FA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MVVM Architecture</a:t>
          </a:r>
        </a:p>
      </dgm:t>
    </dgm:pt>
    <dgm:pt modelId="{AEC9EC43-F4A4-487D-ACE3-28FD1F082A86}" type="parTrans" cxnId="{0DCA0B27-7DF2-4912-A88C-91FF4A7730F8}">
      <dgm:prSet/>
      <dgm:spPr/>
      <dgm:t>
        <a:bodyPr/>
        <a:lstStyle/>
        <a:p>
          <a:endParaRPr lang="en-US"/>
        </a:p>
      </dgm:t>
    </dgm:pt>
    <dgm:pt modelId="{62356055-65EF-415B-848C-277AFBF82E27}" type="sibTrans" cxnId="{0DCA0B27-7DF2-4912-A88C-91FF4A7730F8}">
      <dgm:prSet/>
      <dgm:spPr/>
      <dgm:t>
        <a:bodyPr/>
        <a:lstStyle/>
        <a:p>
          <a:endParaRPr lang="en-US"/>
        </a:p>
      </dgm:t>
    </dgm:pt>
    <dgm:pt modelId="{481D5328-6174-4D8D-8DCE-9028619E0EE6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MAIN FORUM</a:t>
          </a:r>
        </a:p>
      </dgm:t>
    </dgm:pt>
    <dgm:pt modelId="{8CC916B6-9937-4765-BB52-E0725E956118}" type="parTrans" cxnId="{CDFEF451-FAB8-47E2-A491-9C564410431D}">
      <dgm:prSet/>
      <dgm:spPr/>
      <dgm:t>
        <a:bodyPr/>
        <a:lstStyle/>
        <a:p>
          <a:endParaRPr lang="en-US"/>
        </a:p>
      </dgm:t>
    </dgm:pt>
    <dgm:pt modelId="{1BB7D81E-3D8B-4574-B7CB-D5016B3B06FD}" type="sibTrans" cxnId="{CDFEF451-FAB8-47E2-A491-9C564410431D}">
      <dgm:prSet/>
      <dgm:spPr/>
      <dgm:t>
        <a:bodyPr/>
        <a:lstStyle/>
        <a:p>
          <a:endParaRPr lang="en-US"/>
        </a:p>
      </dgm:t>
    </dgm:pt>
    <dgm:pt modelId="{A8D52BB8-009A-4894-A0C8-B5515EC32D69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LOGIN/REGISTER activities</a:t>
          </a:r>
        </a:p>
      </dgm:t>
    </dgm:pt>
    <dgm:pt modelId="{0F7BB713-B267-4C1A-9871-50B35A322E65}" type="parTrans" cxnId="{505E5DF4-3604-4FD3-9101-9D5E3140A590}">
      <dgm:prSet/>
      <dgm:spPr/>
      <dgm:t>
        <a:bodyPr/>
        <a:lstStyle/>
        <a:p>
          <a:endParaRPr lang="en-US"/>
        </a:p>
      </dgm:t>
    </dgm:pt>
    <dgm:pt modelId="{D2CAE55D-BEF4-44A3-8496-09DE58E3F73F}" type="sibTrans" cxnId="{505E5DF4-3604-4FD3-9101-9D5E3140A590}">
      <dgm:prSet/>
      <dgm:spPr/>
      <dgm:t>
        <a:bodyPr/>
        <a:lstStyle/>
        <a:p>
          <a:endParaRPr lang="en-US"/>
        </a:p>
      </dgm:t>
    </dgm:pt>
    <dgm:pt modelId="{F5F7E962-C1CA-498C-9748-CEA3090684B4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Dependency Injection and Dagger</a:t>
          </a:r>
        </a:p>
      </dgm:t>
    </dgm:pt>
    <dgm:pt modelId="{C50E8917-4257-4AC4-B200-17C73A43A3AB}" type="parTrans" cxnId="{C0769627-D970-4DA2-83C2-C1E1ED41559F}">
      <dgm:prSet/>
      <dgm:spPr/>
      <dgm:t>
        <a:bodyPr/>
        <a:lstStyle/>
        <a:p>
          <a:endParaRPr lang="en-US"/>
        </a:p>
      </dgm:t>
    </dgm:pt>
    <dgm:pt modelId="{FC2443FB-A454-46CE-BE49-CD9795D3754C}" type="sibTrans" cxnId="{C0769627-D970-4DA2-83C2-C1E1ED41559F}">
      <dgm:prSet/>
      <dgm:spPr/>
      <dgm:t>
        <a:bodyPr/>
        <a:lstStyle/>
        <a:p>
          <a:endParaRPr lang="en-US"/>
        </a:p>
      </dgm:t>
    </dgm:pt>
    <dgm:pt modelId="{485BF0A2-4F74-4959-9B6F-14D7B5FFAA2F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Firebase Realtime Database</a:t>
          </a:r>
        </a:p>
      </dgm:t>
    </dgm:pt>
    <dgm:pt modelId="{2F7B4555-51AB-4189-AF7F-C9806587971E}" type="parTrans" cxnId="{81B00BB1-FE83-4045-8B9E-08D92736863D}">
      <dgm:prSet/>
      <dgm:spPr/>
      <dgm:t>
        <a:bodyPr/>
        <a:lstStyle/>
        <a:p>
          <a:endParaRPr lang="en-US"/>
        </a:p>
      </dgm:t>
    </dgm:pt>
    <dgm:pt modelId="{2C660DF2-6649-4660-8B72-7253E83D2FE5}" type="sibTrans" cxnId="{81B00BB1-FE83-4045-8B9E-08D92736863D}">
      <dgm:prSet/>
      <dgm:spPr/>
      <dgm:t>
        <a:bodyPr/>
        <a:lstStyle/>
        <a:p>
          <a:endParaRPr lang="en-US"/>
        </a:p>
      </dgm:t>
    </dgm:pt>
    <dgm:pt modelId="{42977F4E-B706-4DD6-8073-23B706D00695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NoSQL Database Schema</a:t>
          </a:r>
        </a:p>
      </dgm:t>
    </dgm:pt>
    <dgm:pt modelId="{EDEC8756-F101-4F30-8F34-0C9BC1566A71}" type="parTrans" cxnId="{BEF548D2-5F62-478B-A41E-CA752209B848}">
      <dgm:prSet/>
      <dgm:spPr/>
      <dgm:t>
        <a:bodyPr/>
        <a:lstStyle/>
        <a:p>
          <a:endParaRPr lang="en-US"/>
        </a:p>
      </dgm:t>
    </dgm:pt>
    <dgm:pt modelId="{610E60E4-055E-4E99-A6C9-4C38C0CF7ACA}" type="sibTrans" cxnId="{BEF548D2-5F62-478B-A41E-CA752209B848}">
      <dgm:prSet/>
      <dgm:spPr/>
      <dgm:t>
        <a:bodyPr/>
        <a:lstStyle/>
        <a:p>
          <a:endParaRPr lang="en-US"/>
        </a:p>
      </dgm:t>
    </dgm:pt>
    <dgm:pt modelId="{4C361D2F-E64B-4450-B5F8-1744C6D5DC06}" type="pres">
      <dgm:prSet presAssocID="{55A6ED12-C0B5-4E6E-B711-DA28F9AE6839}" presName="root" presStyleCnt="0">
        <dgm:presLayoutVars>
          <dgm:dir/>
          <dgm:resizeHandles val="exact"/>
        </dgm:presLayoutVars>
      </dgm:prSet>
      <dgm:spPr/>
    </dgm:pt>
    <dgm:pt modelId="{3249084D-1E95-4FF8-B329-C77E507BAF0B}" type="pres">
      <dgm:prSet presAssocID="{6EAFC2F5-E98E-49A5-97C8-745603272617}" presName="compNode" presStyleCnt="0"/>
      <dgm:spPr/>
    </dgm:pt>
    <dgm:pt modelId="{C2B49543-BE9C-46C7-A4AB-131644DAD83B}" type="pres">
      <dgm:prSet presAssocID="{6EAFC2F5-E98E-49A5-97C8-745603272617}" presName="iconBgRect" presStyleLbl="bgShp" presStyleIdx="0" presStyleCnt="7"/>
      <dgm:spPr>
        <a:solidFill>
          <a:srgbClr val="EEB501"/>
        </a:solidFill>
      </dgm:spPr>
    </dgm:pt>
    <dgm:pt modelId="{C937BA4A-21DE-4D01-9986-60C5D0DC879F}" type="pres">
      <dgm:prSet presAssocID="{6EAFC2F5-E98E-49A5-97C8-74560327261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E0A600E4-3673-4CFB-8339-1A98456D6AEA}" type="pres">
      <dgm:prSet presAssocID="{6EAFC2F5-E98E-49A5-97C8-745603272617}" presName="spaceRect" presStyleCnt="0"/>
      <dgm:spPr/>
    </dgm:pt>
    <dgm:pt modelId="{8F83BE20-D6AD-419B-A1C0-07B6A839EFB0}" type="pres">
      <dgm:prSet presAssocID="{6EAFC2F5-E98E-49A5-97C8-745603272617}" presName="textRect" presStyleLbl="revTx" presStyleIdx="0" presStyleCnt="7">
        <dgm:presLayoutVars>
          <dgm:chMax val="1"/>
          <dgm:chPref val="1"/>
        </dgm:presLayoutVars>
      </dgm:prSet>
      <dgm:spPr/>
    </dgm:pt>
    <dgm:pt modelId="{726A3D63-982B-4F71-BBEB-3F8B749E0E68}" type="pres">
      <dgm:prSet presAssocID="{19FB2394-4012-4FC0-ADA3-CE2495606FDB}" presName="sibTrans" presStyleCnt="0"/>
      <dgm:spPr/>
    </dgm:pt>
    <dgm:pt modelId="{81B2697C-D675-4420-8448-44EFA91EC8D5}" type="pres">
      <dgm:prSet presAssocID="{C1D0F4BA-CBFC-4723-ABB8-8BFEE36E48FA}" presName="compNode" presStyleCnt="0"/>
      <dgm:spPr/>
    </dgm:pt>
    <dgm:pt modelId="{A76B2246-5EB2-466F-BFE0-BA6685699731}" type="pres">
      <dgm:prSet presAssocID="{C1D0F4BA-CBFC-4723-ABB8-8BFEE36E48FA}" presName="iconBgRect" presStyleLbl="bgShp" presStyleIdx="1" presStyleCnt="7"/>
      <dgm:spPr>
        <a:solidFill>
          <a:srgbClr val="EEB501"/>
        </a:solidFill>
      </dgm:spPr>
    </dgm:pt>
    <dgm:pt modelId="{DC804DD0-3330-4574-B262-819A38A32043}" type="pres">
      <dgm:prSet presAssocID="{C1D0F4BA-CBFC-4723-ABB8-8BFEE36E48F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04D7A8E9-546A-4A48-83E3-A4ED249566F1}" type="pres">
      <dgm:prSet presAssocID="{C1D0F4BA-CBFC-4723-ABB8-8BFEE36E48FA}" presName="spaceRect" presStyleCnt="0"/>
      <dgm:spPr/>
    </dgm:pt>
    <dgm:pt modelId="{6560AF9A-0B34-430C-B49B-F77B35A2581F}" type="pres">
      <dgm:prSet presAssocID="{C1D0F4BA-CBFC-4723-ABB8-8BFEE36E48FA}" presName="textRect" presStyleLbl="revTx" presStyleIdx="1" presStyleCnt="7">
        <dgm:presLayoutVars>
          <dgm:chMax val="1"/>
          <dgm:chPref val="1"/>
        </dgm:presLayoutVars>
      </dgm:prSet>
      <dgm:spPr/>
    </dgm:pt>
    <dgm:pt modelId="{1F3C77A6-E1AC-4662-AD1E-1A486129708E}" type="pres">
      <dgm:prSet presAssocID="{62356055-65EF-415B-848C-277AFBF82E27}" presName="sibTrans" presStyleCnt="0"/>
      <dgm:spPr/>
    </dgm:pt>
    <dgm:pt modelId="{D275D9C4-1B71-4286-809D-1FD828E97254}" type="pres">
      <dgm:prSet presAssocID="{481D5328-6174-4D8D-8DCE-9028619E0EE6}" presName="compNode" presStyleCnt="0"/>
      <dgm:spPr/>
    </dgm:pt>
    <dgm:pt modelId="{AA9D30CF-A7A2-4836-A3AC-C61810DF01A8}" type="pres">
      <dgm:prSet presAssocID="{481D5328-6174-4D8D-8DCE-9028619E0EE6}" presName="iconBgRect" presStyleLbl="bgShp" presStyleIdx="2" presStyleCnt="7"/>
      <dgm:spPr>
        <a:solidFill>
          <a:srgbClr val="EEB501"/>
        </a:solidFill>
      </dgm:spPr>
    </dgm:pt>
    <dgm:pt modelId="{9F9CCE2D-890A-4BC9-9DCC-62074EAACEC4}" type="pres">
      <dgm:prSet presAssocID="{481D5328-6174-4D8D-8DCE-9028619E0EE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B90AF4F-F9B6-4279-95DF-0961930107F8}" type="pres">
      <dgm:prSet presAssocID="{481D5328-6174-4D8D-8DCE-9028619E0EE6}" presName="spaceRect" presStyleCnt="0"/>
      <dgm:spPr/>
    </dgm:pt>
    <dgm:pt modelId="{AE14BF08-8CAD-4231-AEEF-988DD494CCE7}" type="pres">
      <dgm:prSet presAssocID="{481D5328-6174-4D8D-8DCE-9028619E0EE6}" presName="textRect" presStyleLbl="revTx" presStyleIdx="2" presStyleCnt="7">
        <dgm:presLayoutVars>
          <dgm:chMax val="1"/>
          <dgm:chPref val="1"/>
        </dgm:presLayoutVars>
      </dgm:prSet>
      <dgm:spPr/>
    </dgm:pt>
    <dgm:pt modelId="{CE1C432E-AC37-47DC-B3B3-AB108FEEE18D}" type="pres">
      <dgm:prSet presAssocID="{1BB7D81E-3D8B-4574-B7CB-D5016B3B06FD}" presName="sibTrans" presStyleCnt="0"/>
      <dgm:spPr/>
    </dgm:pt>
    <dgm:pt modelId="{ED1DF022-53E8-4D78-A476-152037FE7354}" type="pres">
      <dgm:prSet presAssocID="{A8D52BB8-009A-4894-A0C8-B5515EC32D69}" presName="compNode" presStyleCnt="0"/>
      <dgm:spPr/>
    </dgm:pt>
    <dgm:pt modelId="{BD7A1E11-8B9D-4140-AFE8-5EAEC4AF18F8}" type="pres">
      <dgm:prSet presAssocID="{A8D52BB8-009A-4894-A0C8-B5515EC32D69}" presName="iconBgRect" presStyleLbl="bgShp" presStyleIdx="3" presStyleCnt="7"/>
      <dgm:spPr>
        <a:solidFill>
          <a:srgbClr val="EEB501"/>
        </a:solidFill>
      </dgm:spPr>
    </dgm:pt>
    <dgm:pt modelId="{1A729FCD-C093-4FBD-B927-4EEBE1E8D9E2}" type="pres">
      <dgm:prSet presAssocID="{A8D52BB8-009A-4894-A0C8-B5515EC32D6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sword Field"/>
        </a:ext>
      </dgm:extLst>
    </dgm:pt>
    <dgm:pt modelId="{F24D753F-5C46-4FE3-A30C-C2D9CF500F9B}" type="pres">
      <dgm:prSet presAssocID="{A8D52BB8-009A-4894-A0C8-B5515EC32D69}" presName="spaceRect" presStyleCnt="0"/>
      <dgm:spPr/>
    </dgm:pt>
    <dgm:pt modelId="{79D8A4B8-C3D7-483F-B147-B0ABD2B4BFC1}" type="pres">
      <dgm:prSet presAssocID="{A8D52BB8-009A-4894-A0C8-B5515EC32D69}" presName="textRect" presStyleLbl="revTx" presStyleIdx="3" presStyleCnt="7">
        <dgm:presLayoutVars>
          <dgm:chMax val="1"/>
          <dgm:chPref val="1"/>
        </dgm:presLayoutVars>
      </dgm:prSet>
      <dgm:spPr/>
    </dgm:pt>
    <dgm:pt modelId="{4DFBD885-309A-4D02-A842-7DBBC41ADFF0}" type="pres">
      <dgm:prSet presAssocID="{D2CAE55D-BEF4-44A3-8496-09DE58E3F73F}" presName="sibTrans" presStyleCnt="0"/>
      <dgm:spPr/>
    </dgm:pt>
    <dgm:pt modelId="{07584B90-DDFD-4017-BCC6-391FEFC7BD70}" type="pres">
      <dgm:prSet presAssocID="{F5F7E962-C1CA-498C-9748-CEA3090684B4}" presName="compNode" presStyleCnt="0"/>
      <dgm:spPr/>
    </dgm:pt>
    <dgm:pt modelId="{F2B2D8E9-B93D-43E2-8001-5E9905C3344A}" type="pres">
      <dgm:prSet presAssocID="{F5F7E962-C1CA-498C-9748-CEA3090684B4}" presName="iconBgRect" presStyleLbl="bgShp" presStyleIdx="4" presStyleCnt="7"/>
      <dgm:spPr>
        <a:solidFill>
          <a:srgbClr val="EEB501"/>
        </a:solidFill>
      </dgm:spPr>
    </dgm:pt>
    <dgm:pt modelId="{2E4780E5-D80D-4E76-9265-AE3221108327}" type="pres">
      <dgm:prSet presAssocID="{F5F7E962-C1CA-498C-9748-CEA3090684B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19449377-7D10-4904-B8CE-2351EBA3002C}" type="pres">
      <dgm:prSet presAssocID="{F5F7E962-C1CA-498C-9748-CEA3090684B4}" presName="spaceRect" presStyleCnt="0"/>
      <dgm:spPr/>
    </dgm:pt>
    <dgm:pt modelId="{5454A780-41DF-4E59-959E-310422B5BB04}" type="pres">
      <dgm:prSet presAssocID="{F5F7E962-C1CA-498C-9748-CEA3090684B4}" presName="textRect" presStyleLbl="revTx" presStyleIdx="4" presStyleCnt="7">
        <dgm:presLayoutVars>
          <dgm:chMax val="1"/>
          <dgm:chPref val="1"/>
        </dgm:presLayoutVars>
      </dgm:prSet>
      <dgm:spPr/>
    </dgm:pt>
    <dgm:pt modelId="{AE1977C1-BEE5-4A97-BC51-8610E28C3EEA}" type="pres">
      <dgm:prSet presAssocID="{FC2443FB-A454-46CE-BE49-CD9795D3754C}" presName="sibTrans" presStyleCnt="0"/>
      <dgm:spPr/>
    </dgm:pt>
    <dgm:pt modelId="{44B8682D-1A97-4D86-86F7-D88C2B3B77FA}" type="pres">
      <dgm:prSet presAssocID="{485BF0A2-4F74-4959-9B6F-14D7B5FFAA2F}" presName="compNode" presStyleCnt="0"/>
      <dgm:spPr/>
    </dgm:pt>
    <dgm:pt modelId="{41D657F0-3384-4ABF-BFD5-4555E6E5C7AB}" type="pres">
      <dgm:prSet presAssocID="{485BF0A2-4F74-4959-9B6F-14D7B5FFAA2F}" presName="iconBgRect" presStyleLbl="bgShp" presStyleIdx="5" presStyleCnt="7"/>
      <dgm:spPr>
        <a:solidFill>
          <a:srgbClr val="EEB501"/>
        </a:solidFill>
      </dgm:spPr>
    </dgm:pt>
    <dgm:pt modelId="{C6D96C64-8773-417D-9948-4C79C206FCF1}" type="pres">
      <dgm:prSet presAssocID="{485BF0A2-4F74-4959-9B6F-14D7B5FFAA2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911D4F-A22A-4BE6-A1E0-877EF5D6FE8A}" type="pres">
      <dgm:prSet presAssocID="{485BF0A2-4F74-4959-9B6F-14D7B5FFAA2F}" presName="spaceRect" presStyleCnt="0"/>
      <dgm:spPr/>
    </dgm:pt>
    <dgm:pt modelId="{B72A9377-3F4B-4BEF-99C0-D776BE102EF2}" type="pres">
      <dgm:prSet presAssocID="{485BF0A2-4F74-4959-9B6F-14D7B5FFAA2F}" presName="textRect" presStyleLbl="revTx" presStyleIdx="5" presStyleCnt="7">
        <dgm:presLayoutVars>
          <dgm:chMax val="1"/>
          <dgm:chPref val="1"/>
        </dgm:presLayoutVars>
      </dgm:prSet>
      <dgm:spPr/>
    </dgm:pt>
    <dgm:pt modelId="{D652C6C9-7E4E-4EE7-8D1F-85236BEA0885}" type="pres">
      <dgm:prSet presAssocID="{2C660DF2-6649-4660-8B72-7253E83D2FE5}" presName="sibTrans" presStyleCnt="0"/>
      <dgm:spPr/>
    </dgm:pt>
    <dgm:pt modelId="{82DD5928-B26E-4A18-A34B-69E5F6C86437}" type="pres">
      <dgm:prSet presAssocID="{42977F4E-B706-4DD6-8073-23B706D00695}" presName="compNode" presStyleCnt="0"/>
      <dgm:spPr/>
    </dgm:pt>
    <dgm:pt modelId="{3257BF89-FEBF-4473-AC33-89C5766183D6}" type="pres">
      <dgm:prSet presAssocID="{42977F4E-B706-4DD6-8073-23B706D00695}" presName="iconBgRect" presStyleLbl="bgShp" presStyleIdx="6" presStyleCnt="7"/>
      <dgm:spPr>
        <a:solidFill>
          <a:srgbClr val="EEB501"/>
        </a:solidFill>
      </dgm:spPr>
    </dgm:pt>
    <dgm:pt modelId="{110A4658-5458-4B91-BB7E-B51C24CDAC2A}" type="pres">
      <dgm:prSet presAssocID="{42977F4E-B706-4DD6-8073-23B706D0069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FE35A0CD-587C-43A5-8BA6-D1C2FB94511D}" type="pres">
      <dgm:prSet presAssocID="{42977F4E-B706-4DD6-8073-23B706D00695}" presName="spaceRect" presStyleCnt="0"/>
      <dgm:spPr/>
    </dgm:pt>
    <dgm:pt modelId="{D96E3C4B-A25F-49B4-9156-7ECEDC8A9252}" type="pres">
      <dgm:prSet presAssocID="{42977F4E-B706-4DD6-8073-23B706D0069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DCA0B27-7DF2-4912-A88C-91FF4A7730F8}" srcId="{55A6ED12-C0B5-4E6E-B711-DA28F9AE6839}" destId="{C1D0F4BA-CBFC-4723-ABB8-8BFEE36E48FA}" srcOrd="1" destOrd="0" parTransId="{AEC9EC43-F4A4-487D-ACE3-28FD1F082A86}" sibTransId="{62356055-65EF-415B-848C-277AFBF82E27}"/>
    <dgm:cxn modelId="{C0769627-D970-4DA2-83C2-C1E1ED41559F}" srcId="{55A6ED12-C0B5-4E6E-B711-DA28F9AE6839}" destId="{F5F7E962-C1CA-498C-9748-CEA3090684B4}" srcOrd="4" destOrd="0" parTransId="{C50E8917-4257-4AC4-B200-17C73A43A3AB}" sibTransId="{FC2443FB-A454-46CE-BE49-CD9795D3754C}"/>
    <dgm:cxn modelId="{1FF68049-6871-4FA7-B5D0-8206703A421B}" type="presOf" srcId="{481D5328-6174-4D8D-8DCE-9028619E0EE6}" destId="{AE14BF08-8CAD-4231-AEEF-988DD494CCE7}" srcOrd="0" destOrd="0" presId="urn:microsoft.com/office/officeart/2018/5/layout/IconCircleLabelList"/>
    <dgm:cxn modelId="{CDFEF451-FAB8-47E2-A491-9C564410431D}" srcId="{55A6ED12-C0B5-4E6E-B711-DA28F9AE6839}" destId="{481D5328-6174-4D8D-8DCE-9028619E0EE6}" srcOrd="2" destOrd="0" parTransId="{8CC916B6-9937-4765-BB52-E0725E956118}" sibTransId="{1BB7D81E-3D8B-4574-B7CB-D5016B3B06FD}"/>
    <dgm:cxn modelId="{36538488-2AFF-4BBD-BA4D-522180386942}" type="presOf" srcId="{6EAFC2F5-E98E-49A5-97C8-745603272617}" destId="{8F83BE20-D6AD-419B-A1C0-07B6A839EFB0}" srcOrd="0" destOrd="0" presId="urn:microsoft.com/office/officeart/2018/5/layout/IconCircleLabelList"/>
    <dgm:cxn modelId="{65CEFB97-4AAE-4CF1-9A83-241E9D01ED12}" type="presOf" srcId="{55A6ED12-C0B5-4E6E-B711-DA28F9AE6839}" destId="{4C361D2F-E64B-4450-B5F8-1744C6D5DC06}" srcOrd="0" destOrd="0" presId="urn:microsoft.com/office/officeart/2018/5/layout/IconCircleLabelList"/>
    <dgm:cxn modelId="{59D5FFA4-14A3-46FF-BF8C-ED4443FEA5C1}" srcId="{55A6ED12-C0B5-4E6E-B711-DA28F9AE6839}" destId="{6EAFC2F5-E98E-49A5-97C8-745603272617}" srcOrd="0" destOrd="0" parTransId="{E7A9C874-5BCA-4F0D-8658-DAB9DAA98B54}" sibTransId="{19FB2394-4012-4FC0-ADA3-CE2495606FDB}"/>
    <dgm:cxn modelId="{9DE3BDAC-18B2-4327-9037-8432A2075000}" type="presOf" srcId="{A8D52BB8-009A-4894-A0C8-B5515EC32D69}" destId="{79D8A4B8-C3D7-483F-B147-B0ABD2B4BFC1}" srcOrd="0" destOrd="0" presId="urn:microsoft.com/office/officeart/2018/5/layout/IconCircleLabelList"/>
    <dgm:cxn modelId="{45731CB0-4207-4066-AE1B-8AB733937367}" type="presOf" srcId="{485BF0A2-4F74-4959-9B6F-14D7B5FFAA2F}" destId="{B72A9377-3F4B-4BEF-99C0-D776BE102EF2}" srcOrd="0" destOrd="0" presId="urn:microsoft.com/office/officeart/2018/5/layout/IconCircleLabelList"/>
    <dgm:cxn modelId="{81B00BB1-FE83-4045-8B9E-08D92736863D}" srcId="{55A6ED12-C0B5-4E6E-B711-DA28F9AE6839}" destId="{485BF0A2-4F74-4959-9B6F-14D7B5FFAA2F}" srcOrd="5" destOrd="0" parTransId="{2F7B4555-51AB-4189-AF7F-C9806587971E}" sibTransId="{2C660DF2-6649-4660-8B72-7253E83D2FE5}"/>
    <dgm:cxn modelId="{BEF548D2-5F62-478B-A41E-CA752209B848}" srcId="{55A6ED12-C0B5-4E6E-B711-DA28F9AE6839}" destId="{42977F4E-B706-4DD6-8073-23B706D00695}" srcOrd="6" destOrd="0" parTransId="{EDEC8756-F101-4F30-8F34-0C9BC1566A71}" sibTransId="{610E60E4-055E-4E99-A6C9-4C38C0CF7ACA}"/>
    <dgm:cxn modelId="{14FB7ED8-549F-4F8D-A401-2DDC5B2841BC}" type="presOf" srcId="{42977F4E-B706-4DD6-8073-23B706D00695}" destId="{D96E3C4B-A25F-49B4-9156-7ECEDC8A9252}" srcOrd="0" destOrd="0" presId="urn:microsoft.com/office/officeart/2018/5/layout/IconCircleLabelList"/>
    <dgm:cxn modelId="{F32738DA-A467-4A29-8EF8-923CBBB34131}" type="presOf" srcId="{C1D0F4BA-CBFC-4723-ABB8-8BFEE36E48FA}" destId="{6560AF9A-0B34-430C-B49B-F77B35A2581F}" srcOrd="0" destOrd="0" presId="urn:microsoft.com/office/officeart/2018/5/layout/IconCircleLabelList"/>
    <dgm:cxn modelId="{42A4D4EB-AF1D-43A2-A233-74313C58FEB8}" type="presOf" srcId="{F5F7E962-C1CA-498C-9748-CEA3090684B4}" destId="{5454A780-41DF-4E59-959E-310422B5BB04}" srcOrd="0" destOrd="0" presId="urn:microsoft.com/office/officeart/2018/5/layout/IconCircleLabelList"/>
    <dgm:cxn modelId="{505E5DF4-3604-4FD3-9101-9D5E3140A590}" srcId="{55A6ED12-C0B5-4E6E-B711-DA28F9AE6839}" destId="{A8D52BB8-009A-4894-A0C8-B5515EC32D69}" srcOrd="3" destOrd="0" parTransId="{0F7BB713-B267-4C1A-9871-50B35A322E65}" sibTransId="{D2CAE55D-BEF4-44A3-8496-09DE58E3F73F}"/>
    <dgm:cxn modelId="{30DAD61C-2C59-4317-A492-133C3553B1C0}" type="presParOf" srcId="{4C361D2F-E64B-4450-B5F8-1744C6D5DC06}" destId="{3249084D-1E95-4FF8-B329-C77E507BAF0B}" srcOrd="0" destOrd="0" presId="urn:microsoft.com/office/officeart/2018/5/layout/IconCircleLabelList"/>
    <dgm:cxn modelId="{17A928FD-C929-4798-82A6-A65B47A2AAAA}" type="presParOf" srcId="{3249084D-1E95-4FF8-B329-C77E507BAF0B}" destId="{C2B49543-BE9C-46C7-A4AB-131644DAD83B}" srcOrd="0" destOrd="0" presId="urn:microsoft.com/office/officeart/2018/5/layout/IconCircleLabelList"/>
    <dgm:cxn modelId="{466C5816-B8E6-4FEA-A3DC-C93FB61C27BF}" type="presParOf" srcId="{3249084D-1E95-4FF8-B329-C77E507BAF0B}" destId="{C937BA4A-21DE-4D01-9986-60C5D0DC879F}" srcOrd="1" destOrd="0" presId="urn:microsoft.com/office/officeart/2018/5/layout/IconCircleLabelList"/>
    <dgm:cxn modelId="{FC826248-0081-4A33-91AD-31FEC0D4EA30}" type="presParOf" srcId="{3249084D-1E95-4FF8-B329-C77E507BAF0B}" destId="{E0A600E4-3673-4CFB-8339-1A98456D6AEA}" srcOrd="2" destOrd="0" presId="urn:microsoft.com/office/officeart/2018/5/layout/IconCircleLabelList"/>
    <dgm:cxn modelId="{3499CADE-54E3-4ECE-9E64-5A13A2418CA5}" type="presParOf" srcId="{3249084D-1E95-4FF8-B329-C77E507BAF0B}" destId="{8F83BE20-D6AD-419B-A1C0-07B6A839EFB0}" srcOrd="3" destOrd="0" presId="urn:microsoft.com/office/officeart/2018/5/layout/IconCircleLabelList"/>
    <dgm:cxn modelId="{91288DC1-647D-40F2-A0F2-B7E3FD433BD0}" type="presParOf" srcId="{4C361D2F-E64B-4450-B5F8-1744C6D5DC06}" destId="{726A3D63-982B-4F71-BBEB-3F8B749E0E68}" srcOrd="1" destOrd="0" presId="urn:microsoft.com/office/officeart/2018/5/layout/IconCircleLabelList"/>
    <dgm:cxn modelId="{A5A2A6BC-4FE0-4F5D-830C-65E60BA34887}" type="presParOf" srcId="{4C361D2F-E64B-4450-B5F8-1744C6D5DC06}" destId="{81B2697C-D675-4420-8448-44EFA91EC8D5}" srcOrd="2" destOrd="0" presId="urn:microsoft.com/office/officeart/2018/5/layout/IconCircleLabelList"/>
    <dgm:cxn modelId="{29CCE7EE-73D6-4967-97AF-19789D4D5F8E}" type="presParOf" srcId="{81B2697C-D675-4420-8448-44EFA91EC8D5}" destId="{A76B2246-5EB2-466F-BFE0-BA6685699731}" srcOrd="0" destOrd="0" presId="urn:microsoft.com/office/officeart/2018/5/layout/IconCircleLabelList"/>
    <dgm:cxn modelId="{3F89BD61-9F70-4BD3-9B67-F6CD25631B47}" type="presParOf" srcId="{81B2697C-D675-4420-8448-44EFA91EC8D5}" destId="{DC804DD0-3330-4574-B262-819A38A32043}" srcOrd="1" destOrd="0" presId="urn:microsoft.com/office/officeart/2018/5/layout/IconCircleLabelList"/>
    <dgm:cxn modelId="{AEDF98F8-BE22-4261-834D-9BE309AB1198}" type="presParOf" srcId="{81B2697C-D675-4420-8448-44EFA91EC8D5}" destId="{04D7A8E9-546A-4A48-83E3-A4ED249566F1}" srcOrd="2" destOrd="0" presId="urn:microsoft.com/office/officeart/2018/5/layout/IconCircleLabelList"/>
    <dgm:cxn modelId="{6907052C-128A-4BEF-89F1-F13BD545FFDF}" type="presParOf" srcId="{81B2697C-D675-4420-8448-44EFA91EC8D5}" destId="{6560AF9A-0B34-430C-B49B-F77B35A2581F}" srcOrd="3" destOrd="0" presId="urn:microsoft.com/office/officeart/2018/5/layout/IconCircleLabelList"/>
    <dgm:cxn modelId="{D55742E8-042B-4C4F-90DE-022CB5B937D3}" type="presParOf" srcId="{4C361D2F-E64B-4450-B5F8-1744C6D5DC06}" destId="{1F3C77A6-E1AC-4662-AD1E-1A486129708E}" srcOrd="3" destOrd="0" presId="urn:microsoft.com/office/officeart/2018/5/layout/IconCircleLabelList"/>
    <dgm:cxn modelId="{C66F80F1-B10C-4FC3-ABC4-AEEE3CD95107}" type="presParOf" srcId="{4C361D2F-E64B-4450-B5F8-1744C6D5DC06}" destId="{D275D9C4-1B71-4286-809D-1FD828E97254}" srcOrd="4" destOrd="0" presId="urn:microsoft.com/office/officeart/2018/5/layout/IconCircleLabelList"/>
    <dgm:cxn modelId="{EC0DEA13-9366-471E-BDD5-4AD6F92166C5}" type="presParOf" srcId="{D275D9C4-1B71-4286-809D-1FD828E97254}" destId="{AA9D30CF-A7A2-4836-A3AC-C61810DF01A8}" srcOrd="0" destOrd="0" presId="urn:microsoft.com/office/officeart/2018/5/layout/IconCircleLabelList"/>
    <dgm:cxn modelId="{77C9F907-55B5-433E-8BF7-1B90E2F35DF2}" type="presParOf" srcId="{D275D9C4-1B71-4286-809D-1FD828E97254}" destId="{9F9CCE2D-890A-4BC9-9DCC-62074EAACEC4}" srcOrd="1" destOrd="0" presId="urn:microsoft.com/office/officeart/2018/5/layout/IconCircleLabelList"/>
    <dgm:cxn modelId="{CBDDDA57-1D84-4DEF-B5E8-81A25A593F97}" type="presParOf" srcId="{D275D9C4-1B71-4286-809D-1FD828E97254}" destId="{DB90AF4F-F9B6-4279-95DF-0961930107F8}" srcOrd="2" destOrd="0" presId="urn:microsoft.com/office/officeart/2018/5/layout/IconCircleLabelList"/>
    <dgm:cxn modelId="{29E06BE0-0A93-4D34-9243-ED74B9EA76C7}" type="presParOf" srcId="{D275D9C4-1B71-4286-809D-1FD828E97254}" destId="{AE14BF08-8CAD-4231-AEEF-988DD494CCE7}" srcOrd="3" destOrd="0" presId="urn:microsoft.com/office/officeart/2018/5/layout/IconCircleLabelList"/>
    <dgm:cxn modelId="{D1843144-B36E-4E28-9B88-DCCF0B45D6CC}" type="presParOf" srcId="{4C361D2F-E64B-4450-B5F8-1744C6D5DC06}" destId="{CE1C432E-AC37-47DC-B3B3-AB108FEEE18D}" srcOrd="5" destOrd="0" presId="urn:microsoft.com/office/officeart/2018/5/layout/IconCircleLabelList"/>
    <dgm:cxn modelId="{798B16F7-11B6-41B2-AE7A-ADB1DF1D712C}" type="presParOf" srcId="{4C361D2F-E64B-4450-B5F8-1744C6D5DC06}" destId="{ED1DF022-53E8-4D78-A476-152037FE7354}" srcOrd="6" destOrd="0" presId="urn:microsoft.com/office/officeart/2018/5/layout/IconCircleLabelList"/>
    <dgm:cxn modelId="{5D23F50F-CE2E-4B35-973F-60DAD82AE94B}" type="presParOf" srcId="{ED1DF022-53E8-4D78-A476-152037FE7354}" destId="{BD7A1E11-8B9D-4140-AFE8-5EAEC4AF18F8}" srcOrd="0" destOrd="0" presId="urn:microsoft.com/office/officeart/2018/5/layout/IconCircleLabelList"/>
    <dgm:cxn modelId="{3621DFE1-4CBE-4CC4-B6E1-B9F894EE6395}" type="presParOf" srcId="{ED1DF022-53E8-4D78-A476-152037FE7354}" destId="{1A729FCD-C093-4FBD-B927-4EEBE1E8D9E2}" srcOrd="1" destOrd="0" presId="urn:microsoft.com/office/officeart/2018/5/layout/IconCircleLabelList"/>
    <dgm:cxn modelId="{5F33DA24-0AB7-465B-9B41-07F4A3F65A36}" type="presParOf" srcId="{ED1DF022-53E8-4D78-A476-152037FE7354}" destId="{F24D753F-5C46-4FE3-A30C-C2D9CF500F9B}" srcOrd="2" destOrd="0" presId="urn:microsoft.com/office/officeart/2018/5/layout/IconCircleLabelList"/>
    <dgm:cxn modelId="{A5B9956E-F438-45E5-B626-6E0FA0541337}" type="presParOf" srcId="{ED1DF022-53E8-4D78-A476-152037FE7354}" destId="{79D8A4B8-C3D7-483F-B147-B0ABD2B4BFC1}" srcOrd="3" destOrd="0" presId="urn:microsoft.com/office/officeart/2018/5/layout/IconCircleLabelList"/>
    <dgm:cxn modelId="{3FC04171-76D5-4BA5-84F1-457E88E4F7AC}" type="presParOf" srcId="{4C361D2F-E64B-4450-B5F8-1744C6D5DC06}" destId="{4DFBD885-309A-4D02-A842-7DBBC41ADFF0}" srcOrd="7" destOrd="0" presId="urn:microsoft.com/office/officeart/2018/5/layout/IconCircleLabelList"/>
    <dgm:cxn modelId="{A68CB793-52C0-4809-8052-981E0D7C14C4}" type="presParOf" srcId="{4C361D2F-E64B-4450-B5F8-1744C6D5DC06}" destId="{07584B90-DDFD-4017-BCC6-391FEFC7BD70}" srcOrd="8" destOrd="0" presId="urn:microsoft.com/office/officeart/2018/5/layout/IconCircleLabelList"/>
    <dgm:cxn modelId="{9743066F-8C79-431A-8893-253D7F1269CB}" type="presParOf" srcId="{07584B90-DDFD-4017-BCC6-391FEFC7BD70}" destId="{F2B2D8E9-B93D-43E2-8001-5E9905C3344A}" srcOrd="0" destOrd="0" presId="urn:microsoft.com/office/officeart/2018/5/layout/IconCircleLabelList"/>
    <dgm:cxn modelId="{3A459C5C-EB53-4B19-A279-14E982F612AA}" type="presParOf" srcId="{07584B90-DDFD-4017-BCC6-391FEFC7BD70}" destId="{2E4780E5-D80D-4E76-9265-AE3221108327}" srcOrd="1" destOrd="0" presId="urn:microsoft.com/office/officeart/2018/5/layout/IconCircleLabelList"/>
    <dgm:cxn modelId="{50F235C7-E51F-40B3-9B2D-81C7737A58E8}" type="presParOf" srcId="{07584B90-DDFD-4017-BCC6-391FEFC7BD70}" destId="{19449377-7D10-4904-B8CE-2351EBA3002C}" srcOrd="2" destOrd="0" presId="urn:microsoft.com/office/officeart/2018/5/layout/IconCircleLabelList"/>
    <dgm:cxn modelId="{60408BCE-B479-4DA5-A22F-77856C113221}" type="presParOf" srcId="{07584B90-DDFD-4017-BCC6-391FEFC7BD70}" destId="{5454A780-41DF-4E59-959E-310422B5BB04}" srcOrd="3" destOrd="0" presId="urn:microsoft.com/office/officeart/2018/5/layout/IconCircleLabelList"/>
    <dgm:cxn modelId="{ACFA3F68-AB8B-4A70-8C42-C956FD21E92B}" type="presParOf" srcId="{4C361D2F-E64B-4450-B5F8-1744C6D5DC06}" destId="{AE1977C1-BEE5-4A97-BC51-8610E28C3EEA}" srcOrd="9" destOrd="0" presId="urn:microsoft.com/office/officeart/2018/5/layout/IconCircleLabelList"/>
    <dgm:cxn modelId="{50B591DE-4ACC-450F-B50F-580D99E7CB8B}" type="presParOf" srcId="{4C361D2F-E64B-4450-B5F8-1744C6D5DC06}" destId="{44B8682D-1A97-4D86-86F7-D88C2B3B77FA}" srcOrd="10" destOrd="0" presId="urn:microsoft.com/office/officeart/2018/5/layout/IconCircleLabelList"/>
    <dgm:cxn modelId="{CF0B045D-C08E-4B8F-A24B-BE9D2A2AC72E}" type="presParOf" srcId="{44B8682D-1A97-4D86-86F7-D88C2B3B77FA}" destId="{41D657F0-3384-4ABF-BFD5-4555E6E5C7AB}" srcOrd="0" destOrd="0" presId="urn:microsoft.com/office/officeart/2018/5/layout/IconCircleLabelList"/>
    <dgm:cxn modelId="{067271FA-F68B-4F92-9DE5-7C73F3752FA9}" type="presParOf" srcId="{44B8682D-1A97-4D86-86F7-D88C2B3B77FA}" destId="{C6D96C64-8773-417D-9948-4C79C206FCF1}" srcOrd="1" destOrd="0" presId="urn:microsoft.com/office/officeart/2018/5/layout/IconCircleLabelList"/>
    <dgm:cxn modelId="{C660D22F-3772-4F46-8909-AABCD0DD5DCB}" type="presParOf" srcId="{44B8682D-1A97-4D86-86F7-D88C2B3B77FA}" destId="{B2911D4F-A22A-4BE6-A1E0-877EF5D6FE8A}" srcOrd="2" destOrd="0" presId="urn:microsoft.com/office/officeart/2018/5/layout/IconCircleLabelList"/>
    <dgm:cxn modelId="{2C1A6B73-671B-4BF3-AF4E-EC4AAB3559B9}" type="presParOf" srcId="{44B8682D-1A97-4D86-86F7-D88C2B3B77FA}" destId="{B72A9377-3F4B-4BEF-99C0-D776BE102EF2}" srcOrd="3" destOrd="0" presId="urn:microsoft.com/office/officeart/2018/5/layout/IconCircleLabelList"/>
    <dgm:cxn modelId="{9AFBED63-2E1F-42BC-9708-44AEC38AB7F2}" type="presParOf" srcId="{4C361D2F-E64B-4450-B5F8-1744C6D5DC06}" destId="{D652C6C9-7E4E-4EE7-8D1F-85236BEA0885}" srcOrd="11" destOrd="0" presId="urn:microsoft.com/office/officeart/2018/5/layout/IconCircleLabelList"/>
    <dgm:cxn modelId="{691C8BDD-AA7B-4A0D-A22F-B18D2603A7F7}" type="presParOf" srcId="{4C361D2F-E64B-4450-B5F8-1744C6D5DC06}" destId="{82DD5928-B26E-4A18-A34B-69E5F6C86437}" srcOrd="12" destOrd="0" presId="urn:microsoft.com/office/officeart/2018/5/layout/IconCircleLabelList"/>
    <dgm:cxn modelId="{7CCB6555-D6AD-4BFB-9F4C-BDEAA9F2FA47}" type="presParOf" srcId="{82DD5928-B26E-4A18-A34B-69E5F6C86437}" destId="{3257BF89-FEBF-4473-AC33-89C5766183D6}" srcOrd="0" destOrd="0" presId="urn:microsoft.com/office/officeart/2018/5/layout/IconCircleLabelList"/>
    <dgm:cxn modelId="{086CC78F-FA19-409D-9177-09A42FEB77E1}" type="presParOf" srcId="{82DD5928-B26E-4A18-A34B-69E5F6C86437}" destId="{110A4658-5458-4B91-BB7E-B51C24CDAC2A}" srcOrd="1" destOrd="0" presId="urn:microsoft.com/office/officeart/2018/5/layout/IconCircleLabelList"/>
    <dgm:cxn modelId="{F712E404-8E8F-4AFB-BE12-C68B64A283C2}" type="presParOf" srcId="{82DD5928-B26E-4A18-A34B-69E5F6C86437}" destId="{FE35A0CD-587C-43A5-8BA6-D1C2FB94511D}" srcOrd="2" destOrd="0" presId="urn:microsoft.com/office/officeart/2018/5/layout/IconCircleLabelList"/>
    <dgm:cxn modelId="{3229649B-B86C-4430-95EE-71E31D8E09BC}" type="presParOf" srcId="{82DD5928-B26E-4A18-A34B-69E5F6C86437}" destId="{D96E3C4B-A25F-49B4-9156-7ECEDC8A92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9B679-FAA8-814E-9417-1B786CCB4AB4}" type="doc">
      <dgm:prSet loTypeId="urn:microsoft.com/office/officeart/2005/8/layout/process4" loCatId="" qsTypeId="urn:microsoft.com/office/officeart/2005/8/quickstyle/simple1" qsCatId="simple" csTypeId="urn:microsoft.com/office/officeart/2005/8/colors/accent4_4" csCatId="accent4" phldr="1"/>
      <dgm:spPr/>
    </dgm:pt>
    <dgm:pt modelId="{C9601CC7-EDC7-474D-BCBE-B8C00E6DC1F4}">
      <dgm:prSet phldrT="[Text]"/>
      <dgm:spPr/>
      <dgm:t>
        <a:bodyPr/>
        <a:lstStyle/>
        <a:p>
          <a:r>
            <a:rPr lang="en-US"/>
            <a:t>Activity/Fragment – UI triggered events are implemented with shallow logic      </a:t>
          </a:r>
        </a:p>
      </dgm:t>
    </dgm:pt>
    <dgm:pt modelId="{F4684217-F0D0-5D4D-AFF5-9B02495DE359}" type="parTrans" cxnId="{F0193B0A-C767-9D4D-A061-CBA5E9397214}">
      <dgm:prSet/>
      <dgm:spPr/>
      <dgm:t>
        <a:bodyPr/>
        <a:lstStyle/>
        <a:p>
          <a:endParaRPr lang="en-US"/>
        </a:p>
      </dgm:t>
    </dgm:pt>
    <dgm:pt modelId="{DA515031-E684-C144-AEF0-605E50B8594A}" type="sibTrans" cxnId="{F0193B0A-C767-9D4D-A061-CBA5E9397214}">
      <dgm:prSet/>
      <dgm:spPr/>
      <dgm:t>
        <a:bodyPr/>
        <a:lstStyle/>
        <a:p>
          <a:endParaRPr lang="en-US"/>
        </a:p>
      </dgm:t>
    </dgm:pt>
    <dgm:pt modelId="{C209C0D5-11BF-8749-BCDE-E81C3A06E849}">
      <dgm:prSet phldrT="[Text]"/>
      <dgm:spPr>
        <a:solidFill>
          <a:srgbClr val="F3D3AC"/>
        </a:solidFill>
      </dgm:spPr>
      <dgm:t>
        <a:bodyPr/>
        <a:lstStyle/>
        <a:p>
          <a:r>
            <a:rPr lang="en-US" dirty="0"/>
            <a:t>ViewModel – Business Logic is implemented that connects to repository</a:t>
          </a:r>
        </a:p>
      </dgm:t>
    </dgm:pt>
    <dgm:pt modelId="{4E6A537F-4164-754A-8915-3D02A01D4618}" type="parTrans" cxnId="{0066DA45-C653-7A4F-A42F-F7A9EF67403E}">
      <dgm:prSet/>
      <dgm:spPr/>
      <dgm:t>
        <a:bodyPr/>
        <a:lstStyle/>
        <a:p>
          <a:endParaRPr lang="en-US"/>
        </a:p>
      </dgm:t>
    </dgm:pt>
    <dgm:pt modelId="{7F9140AB-4B38-1A4E-8944-640D6098E091}" type="sibTrans" cxnId="{0066DA45-C653-7A4F-A42F-F7A9EF67403E}">
      <dgm:prSet/>
      <dgm:spPr/>
      <dgm:t>
        <a:bodyPr/>
        <a:lstStyle/>
        <a:p>
          <a:endParaRPr lang="en-US"/>
        </a:p>
      </dgm:t>
    </dgm:pt>
    <dgm:pt modelId="{0FDF5E63-38BE-7844-8DD3-161F45D38BDC}">
      <dgm:prSet phldrT="[Text]"/>
      <dgm:spPr/>
      <dgm:t>
        <a:bodyPr/>
        <a:lstStyle/>
        <a:p>
          <a:r>
            <a:rPr lang="en-US" dirty="0"/>
            <a:t>Repository – Database and Network Calls are implemented</a:t>
          </a:r>
        </a:p>
      </dgm:t>
    </dgm:pt>
    <dgm:pt modelId="{15C985D5-9284-154D-8870-1C38B17A53FD}" type="parTrans" cxnId="{C4CA7C4E-DDD3-4447-A68B-7B2B1D93277F}">
      <dgm:prSet/>
      <dgm:spPr/>
      <dgm:t>
        <a:bodyPr/>
        <a:lstStyle/>
        <a:p>
          <a:endParaRPr lang="en-US"/>
        </a:p>
      </dgm:t>
    </dgm:pt>
    <dgm:pt modelId="{D5D86774-8B56-F046-ADA7-ECA36D1F5780}" type="sibTrans" cxnId="{C4CA7C4E-DDD3-4447-A68B-7B2B1D93277F}">
      <dgm:prSet/>
      <dgm:spPr/>
      <dgm:t>
        <a:bodyPr/>
        <a:lstStyle/>
        <a:p>
          <a:endParaRPr lang="en-US"/>
        </a:p>
      </dgm:t>
    </dgm:pt>
    <dgm:pt modelId="{D3176FDF-675F-3C43-91DE-8D6F57AA7F3D}">
      <dgm:prSet/>
      <dgm:spPr/>
      <dgm:t>
        <a:bodyPr/>
        <a:lstStyle/>
        <a:p>
          <a:r>
            <a:rPr lang="en-US" dirty="0"/>
            <a:t>Firebase Realtime Database – User account data and user posts are stored </a:t>
          </a:r>
        </a:p>
      </dgm:t>
    </dgm:pt>
    <dgm:pt modelId="{872BBDA4-1313-EF49-B8FC-D1EF0DB022DA}" type="parTrans" cxnId="{D5AD1579-7CE4-734C-8895-83FAC79B7CC3}">
      <dgm:prSet/>
      <dgm:spPr/>
      <dgm:t>
        <a:bodyPr/>
        <a:lstStyle/>
        <a:p>
          <a:endParaRPr lang="en-US"/>
        </a:p>
      </dgm:t>
    </dgm:pt>
    <dgm:pt modelId="{880323CD-0059-364E-9A5C-209D2646133D}" type="sibTrans" cxnId="{D5AD1579-7CE4-734C-8895-83FAC79B7CC3}">
      <dgm:prSet/>
      <dgm:spPr/>
      <dgm:t>
        <a:bodyPr/>
        <a:lstStyle/>
        <a:p>
          <a:endParaRPr lang="en-US"/>
        </a:p>
      </dgm:t>
    </dgm:pt>
    <dgm:pt modelId="{EEB7AF27-336A-8C4A-8AAC-76117ED2371C}" type="pres">
      <dgm:prSet presAssocID="{9869B679-FAA8-814E-9417-1B786CCB4AB4}" presName="Name0" presStyleCnt="0">
        <dgm:presLayoutVars>
          <dgm:dir/>
          <dgm:animLvl val="lvl"/>
          <dgm:resizeHandles val="exact"/>
        </dgm:presLayoutVars>
      </dgm:prSet>
      <dgm:spPr/>
    </dgm:pt>
    <dgm:pt modelId="{FB0BB1AA-6F1B-7D45-B9F4-7FB1453B62B0}" type="pres">
      <dgm:prSet presAssocID="{D3176FDF-675F-3C43-91DE-8D6F57AA7F3D}" presName="boxAndChildren" presStyleCnt="0"/>
      <dgm:spPr/>
    </dgm:pt>
    <dgm:pt modelId="{85EBB0B7-DAE7-7747-9F9B-146C8F2650C9}" type="pres">
      <dgm:prSet presAssocID="{D3176FDF-675F-3C43-91DE-8D6F57AA7F3D}" presName="parentTextBox" presStyleLbl="node1" presStyleIdx="0" presStyleCnt="4"/>
      <dgm:spPr/>
    </dgm:pt>
    <dgm:pt modelId="{6FF1303C-FFBD-AF47-ACCD-428DC1802223}" type="pres">
      <dgm:prSet presAssocID="{D5D86774-8B56-F046-ADA7-ECA36D1F5780}" presName="sp" presStyleCnt="0"/>
      <dgm:spPr/>
    </dgm:pt>
    <dgm:pt modelId="{0DB415ED-868D-C446-B723-8930BAA682FA}" type="pres">
      <dgm:prSet presAssocID="{0FDF5E63-38BE-7844-8DD3-161F45D38BDC}" presName="arrowAndChildren" presStyleCnt="0"/>
      <dgm:spPr/>
    </dgm:pt>
    <dgm:pt modelId="{AC582795-53DD-DD44-915A-78B33E2D5DE0}" type="pres">
      <dgm:prSet presAssocID="{0FDF5E63-38BE-7844-8DD3-161F45D38BDC}" presName="parentTextArrow" presStyleLbl="node1" presStyleIdx="1" presStyleCnt="4" custLinFactNeighborY="-2820"/>
      <dgm:spPr/>
    </dgm:pt>
    <dgm:pt modelId="{10015053-0D78-004D-882D-D33A131426B9}" type="pres">
      <dgm:prSet presAssocID="{7F9140AB-4B38-1A4E-8944-640D6098E091}" presName="sp" presStyleCnt="0"/>
      <dgm:spPr/>
    </dgm:pt>
    <dgm:pt modelId="{57DB2549-7D97-0148-8F3D-4E28D4FB78A6}" type="pres">
      <dgm:prSet presAssocID="{C209C0D5-11BF-8749-BCDE-E81C3A06E849}" presName="arrowAndChildren" presStyleCnt="0"/>
      <dgm:spPr/>
    </dgm:pt>
    <dgm:pt modelId="{F7EFF3C5-A7E9-3A43-AEB9-523AC40365B6}" type="pres">
      <dgm:prSet presAssocID="{C209C0D5-11BF-8749-BCDE-E81C3A06E849}" presName="parentTextArrow" presStyleLbl="node1" presStyleIdx="2" presStyleCnt="4"/>
      <dgm:spPr/>
    </dgm:pt>
    <dgm:pt modelId="{5F153C16-10B6-7F45-83C1-5254F994E68E}" type="pres">
      <dgm:prSet presAssocID="{DA515031-E684-C144-AEF0-605E50B8594A}" presName="sp" presStyleCnt="0"/>
      <dgm:spPr/>
    </dgm:pt>
    <dgm:pt modelId="{0B61D04F-BCB2-1649-9375-FF62D00375B5}" type="pres">
      <dgm:prSet presAssocID="{C9601CC7-EDC7-474D-BCBE-B8C00E6DC1F4}" presName="arrowAndChildren" presStyleCnt="0"/>
      <dgm:spPr/>
    </dgm:pt>
    <dgm:pt modelId="{3BDD3064-C820-F341-8FB0-E5CB57E622B5}" type="pres">
      <dgm:prSet presAssocID="{C9601CC7-EDC7-474D-BCBE-B8C00E6DC1F4}" presName="parentTextArrow" presStyleLbl="node1" presStyleIdx="3" presStyleCnt="4"/>
      <dgm:spPr/>
    </dgm:pt>
  </dgm:ptLst>
  <dgm:cxnLst>
    <dgm:cxn modelId="{D3D5B206-174B-4A45-9F1C-2623B3C09EA2}" type="presOf" srcId="{9869B679-FAA8-814E-9417-1B786CCB4AB4}" destId="{EEB7AF27-336A-8C4A-8AAC-76117ED2371C}" srcOrd="0" destOrd="0" presId="urn:microsoft.com/office/officeart/2005/8/layout/process4"/>
    <dgm:cxn modelId="{F0193B0A-C767-9D4D-A061-CBA5E9397214}" srcId="{9869B679-FAA8-814E-9417-1B786CCB4AB4}" destId="{C9601CC7-EDC7-474D-BCBE-B8C00E6DC1F4}" srcOrd="0" destOrd="0" parTransId="{F4684217-F0D0-5D4D-AFF5-9B02495DE359}" sibTransId="{DA515031-E684-C144-AEF0-605E50B8594A}"/>
    <dgm:cxn modelId="{7F40F228-28BD-EA46-BAD6-DB6F7558802A}" type="presOf" srcId="{C209C0D5-11BF-8749-BCDE-E81C3A06E849}" destId="{F7EFF3C5-A7E9-3A43-AEB9-523AC40365B6}" srcOrd="0" destOrd="0" presId="urn:microsoft.com/office/officeart/2005/8/layout/process4"/>
    <dgm:cxn modelId="{0066DA45-C653-7A4F-A42F-F7A9EF67403E}" srcId="{9869B679-FAA8-814E-9417-1B786CCB4AB4}" destId="{C209C0D5-11BF-8749-BCDE-E81C3A06E849}" srcOrd="1" destOrd="0" parTransId="{4E6A537F-4164-754A-8915-3D02A01D4618}" sibTransId="{7F9140AB-4B38-1A4E-8944-640D6098E091}"/>
    <dgm:cxn modelId="{87DBF168-ABBD-9E4E-A259-47F817D0BC62}" type="presOf" srcId="{C9601CC7-EDC7-474D-BCBE-B8C00E6DC1F4}" destId="{3BDD3064-C820-F341-8FB0-E5CB57E622B5}" srcOrd="0" destOrd="0" presId="urn:microsoft.com/office/officeart/2005/8/layout/process4"/>
    <dgm:cxn modelId="{C4CA7C4E-DDD3-4447-A68B-7B2B1D93277F}" srcId="{9869B679-FAA8-814E-9417-1B786CCB4AB4}" destId="{0FDF5E63-38BE-7844-8DD3-161F45D38BDC}" srcOrd="2" destOrd="0" parTransId="{15C985D5-9284-154D-8870-1C38B17A53FD}" sibTransId="{D5D86774-8B56-F046-ADA7-ECA36D1F5780}"/>
    <dgm:cxn modelId="{D5AD1579-7CE4-734C-8895-83FAC79B7CC3}" srcId="{9869B679-FAA8-814E-9417-1B786CCB4AB4}" destId="{D3176FDF-675F-3C43-91DE-8D6F57AA7F3D}" srcOrd="3" destOrd="0" parTransId="{872BBDA4-1313-EF49-B8FC-D1EF0DB022DA}" sibTransId="{880323CD-0059-364E-9A5C-209D2646133D}"/>
    <dgm:cxn modelId="{63059296-068D-0C46-833F-648494F51B01}" type="presOf" srcId="{0FDF5E63-38BE-7844-8DD3-161F45D38BDC}" destId="{AC582795-53DD-DD44-915A-78B33E2D5DE0}" srcOrd="0" destOrd="0" presId="urn:microsoft.com/office/officeart/2005/8/layout/process4"/>
    <dgm:cxn modelId="{E349C7CB-D8CB-D645-918E-3AA3DD89637E}" type="presOf" srcId="{D3176FDF-675F-3C43-91DE-8D6F57AA7F3D}" destId="{85EBB0B7-DAE7-7747-9F9B-146C8F2650C9}" srcOrd="0" destOrd="0" presId="urn:microsoft.com/office/officeart/2005/8/layout/process4"/>
    <dgm:cxn modelId="{33A9548E-923B-2744-B7ED-729CCEE53623}" type="presParOf" srcId="{EEB7AF27-336A-8C4A-8AAC-76117ED2371C}" destId="{FB0BB1AA-6F1B-7D45-B9F4-7FB1453B62B0}" srcOrd="0" destOrd="0" presId="urn:microsoft.com/office/officeart/2005/8/layout/process4"/>
    <dgm:cxn modelId="{83F59FBB-CF9B-D649-95ED-09D05FB3E0A7}" type="presParOf" srcId="{FB0BB1AA-6F1B-7D45-B9F4-7FB1453B62B0}" destId="{85EBB0B7-DAE7-7747-9F9B-146C8F2650C9}" srcOrd="0" destOrd="0" presId="urn:microsoft.com/office/officeart/2005/8/layout/process4"/>
    <dgm:cxn modelId="{62A1223A-21A0-F649-96AA-A3C87EF2A248}" type="presParOf" srcId="{EEB7AF27-336A-8C4A-8AAC-76117ED2371C}" destId="{6FF1303C-FFBD-AF47-ACCD-428DC1802223}" srcOrd="1" destOrd="0" presId="urn:microsoft.com/office/officeart/2005/8/layout/process4"/>
    <dgm:cxn modelId="{FCE55ED1-CC91-EC48-8A6C-007B0DF78032}" type="presParOf" srcId="{EEB7AF27-336A-8C4A-8AAC-76117ED2371C}" destId="{0DB415ED-868D-C446-B723-8930BAA682FA}" srcOrd="2" destOrd="0" presId="urn:microsoft.com/office/officeart/2005/8/layout/process4"/>
    <dgm:cxn modelId="{7F4D7E3A-6D7E-7847-B8D8-23FEC82ECD6C}" type="presParOf" srcId="{0DB415ED-868D-C446-B723-8930BAA682FA}" destId="{AC582795-53DD-DD44-915A-78B33E2D5DE0}" srcOrd="0" destOrd="0" presId="urn:microsoft.com/office/officeart/2005/8/layout/process4"/>
    <dgm:cxn modelId="{F640EF9B-8AC0-E541-A3B0-2EFFB221B2A4}" type="presParOf" srcId="{EEB7AF27-336A-8C4A-8AAC-76117ED2371C}" destId="{10015053-0D78-004D-882D-D33A131426B9}" srcOrd="3" destOrd="0" presId="urn:microsoft.com/office/officeart/2005/8/layout/process4"/>
    <dgm:cxn modelId="{1FEDA4DF-FFAC-D340-B487-A3D5746B21CD}" type="presParOf" srcId="{EEB7AF27-336A-8C4A-8AAC-76117ED2371C}" destId="{57DB2549-7D97-0148-8F3D-4E28D4FB78A6}" srcOrd="4" destOrd="0" presId="urn:microsoft.com/office/officeart/2005/8/layout/process4"/>
    <dgm:cxn modelId="{DFCB3607-E08A-CD40-B4BE-ACCA246E6F76}" type="presParOf" srcId="{57DB2549-7D97-0148-8F3D-4E28D4FB78A6}" destId="{F7EFF3C5-A7E9-3A43-AEB9-523AC40365B6}" srcOrd="0" destOrd="0" presId="urn:microsoft.com/office/officeart/2005/8/layout/process4"/>
    <dgm:cxn modelId="{2F92E46F-5FD6-164A-BA94-6376DB307783}" type="presParOf" srcId="{EEB7AF27-336A-8C4A-8AAC-76117ED2371C}" destId="{5F153C16-10B6-7F45-83C1-5254F994E68E}" srcOrd="5" destOrd="0" presId="urn:microsoft.com/office/officeart/2005/8/layout/process4"/>
    <dgm:cxn modelId="{E5C302B4-520F-0746-B3A7-ED7422E507BD}" type="presParOf" srcId="{EEB7AF27-336A-8C4A-8AAC-76117ED2371C}" destId="{0B61D04F-BCB2-1649-9375-FF62D00375B5}" srcOrd="6" destOrd="0" presId="urn:microsoft.com/office/officeart/2005/8/layout/process4"/>
    <dgm:cxn modelId="{E5740F69-4F6E-9341-A718-CCEAD5A2A3A2}" type="presParOf" srcId="{0B61D04F-BCB2-1649-9375-FF62D00375B5}" destId="{3BDD3064-C820-F341-8FB0-E5CB57E622B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49543-BE9C-46C7-A4AB-131644DAD83B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EEB50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7BA4A-21DE-4D01-9986-60C5D0DC879F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3BE20-D6AD-419B-A1C0-07B6A839EFB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CI/CD Jenkins server</a:t>
          </a:r>
        </a:p>
      </dsp:txBody>
      <dsp:txXfrm>
        <a:off x="578678" y="1313725"/>
        <a:ext cx="1641796" cy="656718"/>
      </dsp:txXfrm>
    </dsp:sp>
    <dsp:sp modelId="{A76B2246-5EB2-466F-BFE0-BA6685699731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rgbClr val="EEB50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04DD0-3330-4574-B262-819A38A32043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AF9A-0B34-430C-B49B-F77B35A2581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MVVM Architecture</a:t>
          </a:r>
        </a:p>
      </dsp:txBody>
      <dsp:txXfrm>
        <a:off x="2507790" y="1313725"/>
        <a:ext cx="1641796" cy="656718"/>
      </dsp:txXfrm>
    </dsp:sp>
    <dsp:sp modelId="{AA9D30CF-A7A2-4836-A3AC-C61810DF01A8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rgbClr val="EEB50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CCE2D-890A-4BC9-9DCC-62074EAACEC4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4BF08-8CAD-4231-AEEF-988DD494CCE7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MAIN FORUM</a:t>
          </a:r>
        </a:p>
      </dsp:txBody>
      <dsp:txXfrm>
        <a:off x="4436901" y="1313725"/>
        <a:ext cx="1641796" cy="656718"/>
      </dsp:txXfrm>
    </dsp:sp>
    <dsp:sp modelId="{BD7A1E11-8B9D-4140-AFE8-5EAEC4AF18F8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rgbClr val="EEB50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29FCD-C093-4FBD-B927-4EEBE1E8D9E2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8A4B8-C3D7-483F-B147-B0ABD2B4BFC1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LOGIN/REGISTER activities</a:t>
          </a:r>
        </a:p>
      </dsp:txBody>
      <dsp:txXfrm>
        <a:off x="6366012" y="1313725"/>
        <a:ext cx="1641796" cy="656718"/>
      </dsp:txXfrm>
    </dsp:sp>
    <dsp:sp modelId="{F2B2D8E9-B93D-43E2-8001-5E9905C3344A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rgbClr val="EEB50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780E5-D80D-4E76-9265-AE3221108327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4A780-41DF-4E59-959E-310422B5BB04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Dependency Injection and Dagger</a:t>
          </a:r>
        </a:p>
      </dsp:txBody>
      <dsp:txXfrm>
        <a:off x="8295124" y="1313725"/>
        <a:ext cx="1641796" cy="656718"/>
      </dsp:txXfrm>
    </dsp:sp>
    <dsp:sp modelId="{41D657F0-3384-4ABF-BFD5-4555E6E5C7AB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rgbClr val="EEB50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96C64-8773-417D-9948-4C79C206FCF1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A9377-3F4B-4BEF-99C0-D776BE102EF2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Firebase Realtime Database</a:t>
          </a:r>
        </a:p>
      </dsp:txBody>
      <dsp:txXfrm>
        <a:off x="3472345" y="3694331"/>
        <a:ext cx="1641796" cy="656718"/>
      </dsp:txXfrm>
    </dsp:sp>
    <dsp:sp modelId="{3257BF89-FEBF-4473-AC33-89C5766183D6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rgbClr val="EEB50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A4658-5458-4B91-BB7E-B51C24CDAC2A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E3C4B-A25F-49B4-9156-7ECEDC8A9252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NoSQL Database Schema</a:t>
          </a:r>
        </a:p>
      </dsp:txBody>
      <dsp:txXfrm>
        <a:off x="5401457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BB0B7-DAE7-7747-9F9B-146C8F2650C9}">
      <dsp:nvSpPr>
        <dsp:cNvPr id="0" name=""/>
        <dsp:cNvSpPr/>
      </dsp:nvSpPr>
      <dsp:spPr>
        <a:xfrm>
          <a:off x="0" y="3569039"/>
          <a:ext cx="10515600" cy="780818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Firebase Realtime Database – User account data and user posts are stored </a:t>
          </a:r>
        </a:p>
      </dsp:txBody>
      <dsp:txXfrm>
        <a:off x="0" y="3569039"/>
        <a:ext cx="10515600" cy="780818"/>
      </dsp:txXfrm>
    </dsp:sp>
    <dsp:sp modelId="{AC582795-53DD-DD44-915A-78B33E2D5DE0}">
      <dsp:nvSpPr>
        <dsp:cNvPr id="0" name=""/>
        <dsp:cNvSpPr/>
      </dsp:nvSpPr>
      <dsp:spPr>
        <a:xfrm rot="10800000">
          <a:off x="0" y="2345987"/>
          <a:ext cx="10515600" cy="1200899"/>
        </a:xfrm>
        <a:prstGeom prst="upArrowCallout">
          <a:avLst/>
        </a:prstGeom>
        <a:solidFill>
          <a:schemeClr val="accent4">
            <a:shade val="50000"/>
            <a:hueOff val="-297102"/>
            <a:satOff val="0"/>
            <a:lumOff val="24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Repository – Database and Network Calls are implemented</a:t>
          </a:r>
        </a:p>
      </dsp:txBody>
      <dsp:txXfrm rot="10800000">
        <a:off x="0" y="2345987"/>
        <a:ext cx="10515600" cy="780308"/>
      </dsp:txXfrm>
    </dsp:sp>
    <dsp:sp modelId="{F7EFF3C5-A7E9-3A43-AEB9-523AC40365B6}">
      <dsp:nvSpPr>
        <dsp:cNvPr id="0" name=""/>
        <dsp:cNvSpPr/>
      </dsp:nvSpPr>
      <dsp:spPr>
        <a:xfrm rot="10800000">
          <a:off x="0" y="1190666"/>
          <a:ext cx="10515600" cy="1200899"/>
        </a:xfrm>
        <a:prstGeom prst="upArrowCallout">
          <a:avLst/>
        </a:prstGeom>
        <a:solidFill>
          <a:srgbClr val="F3D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ViewModel – Business Logic is implemented that connects to repository</a:t>
          </a:r>
        </a:p>
      </dsp:txBody>
      <dsp:txXfrm rot="10800000">
        <a:off x="0" y="1190666"/>
        <a:ext cx="10515600" cy="780308"/>
      </dsp:txXfrm>
    </dsp:sp>
    <dsp:sp modelId="{3BDD3064-C820-F341-8FB0-E5CB57E622B5}">
      <dsp:nvSpPr>
        <dsp:cNvPr id="0" name=""/>
        <dsp:cNvSpPr/>
      </dsp:nvSpPr>
      <dsp:spPr>
        <a:xfrm rot="10800000">
          <a:off x="0" y="1479"/>
          <a:ext cx="10515600" cy="1200899"/>
        </a:xfrm>
        <a:prstGeom prst="upArrowCallout">
          <a:avLst/>
        </a:prstGeom>
        <a:solidFill>
          <a:schemeClr val="accent4">
            <a:shade val="50000"/>
            <a:hueOff val="-297102"/>
            <a:satOff val="0"/>
            <a:lumOff val="24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Activity/Fragment – UI triggered events are implemented with shallow logic      </a:t>
          </a:r>
        </a:p>
      </dsp:txBody>
      <dsp:txXfrm rot="10800000">
        <a:off x="0" y="1479"/>
        <a:ext cx="10515600" cy="780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552A6-B45F-6240-A2EA-7DFE4131246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307C3-B135-AB42-BAA7-DB4DD928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 - Adeel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307C3-B135-AB42-BAA7-DB4DD92824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9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 - Adeel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307C3-B135-AB42-BAA7-DB4DD9282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 - Adeel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307C3-B135-AB42-BAA7-DB4DD9282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0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 - 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307C3-B135-AB42-BAA7-DB4DD9282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38FB-B2DC-0144-BA41-7FFEB264E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0F9B7-EADE-F84E-8C9A-65640DA92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F38E-9EC6-194D-8158-21750B99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9CCB-D8ED-F84E-BE29-8F9D96630EBA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141E-5754-AF46-9BE5-1F77E23F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7E49-10D8-4541-8BE4-FF278D7A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AE46-DF4E-E141-B3F0-783BC6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20B-DE51-3B4B-9AFA-E10385A92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8D20-9084-6842-8DD2-6C4F3B9E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F760-CC10-C443-9DA0-BA80E1ADDF83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6ED8-78AA-2F40-A735-34FE0CAC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FB3F-0F46-AB4C-9B13-9243C685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2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C36C7-62A9-414F-A847-0AFF8EBB9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1418-4E71-BF47-9F91-F1A3F3C2F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3DCE-DFF9-FC49-99B0-BAC62766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CA6-49B6-2844-9A9B-B96C760649AC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6F5F-6306-3E4D-97B2-FF24E2C2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BA78-95C7-3E49-9885-FCDB665F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089-897F-714B-9ED3-0152801B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52FD-B38E-9142-9285-3EA3E7E1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4986-8238-2044-8530-AA55498B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E64A-50FD-6649-901A-1F17AF970C6B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A900-0300-7B41-AB8B-89173546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3D13-9504-5B40-A753-15456AF6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5A4B-542F-F64D-B452-65441E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11CE-1D78-934C-9298-75A5B222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2D16-DEBE-A94C-802B-6E78177F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D526-1E34-3D40-A8BA-7083D2EED6A1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9FC9-0049-7949-A655-4C6DF3A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3FD9-8C64-8D4F-AC56-02E520D1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111-8C55-554B-9B33-96124D38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6EEF-708A-A54E-8F79-8C63A31B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2E178-986D-5A46-97B8-89C3268C0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E2FF-4F63-7D4B-8CF4-741EA262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86E-CC45-AC4B-B297-C47E7A708FDF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B85A-2229-5E43-BDDA-6DBF9016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4EFF-F621-AD44-B562-FED5E2B0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A81E-AF77-BB47-B4DB-8A7D8D3F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911BC-018F-8B4A-B3A5-E9A5DC2E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93A76-85F3-164D-8308-515D2536B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A62EB-6274-0C48-B2F5-3E9DC5CE3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20977-F351-8144-AC18-AAE6F07C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AE8FF-7ABD-FD4C-9BE2-6A30DAC1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62A0-21B8-F544-BF08-A035F404004C}" type="datetime1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C7D94-767A-7044-9649-9AA50886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1026F-ED3F-5D43-93D4-7A4A736F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73A-86F1-B846-9599-66B5D382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4BD6C-9F26-C44B-9147-13383B7C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0D2E-6EC7-2A4C-BC25-F0C0F71C4AA2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C1664-AFFC-B54D-96D9-CDE4FFD0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65B8C-6A40-B049-BECF-09E20BA3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5532E-44FE-8D4F-87E7-18D62620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733D-6520-F84E-86A8-76D3D3E8C3EE}" type="datetime1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4D8BB-6F34-FB4E-80EE-D904C670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01AAC-3FF3-EA49-8CA2-B0C62F3D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2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9D22-2204-8B42-89EA-9C0059C8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D0BE-08CD-4B4E-AA41-C5F4BF38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5742-AF1E-5E4B-B26D-522224D3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E736B-B811-454F-A95D-EB6364CD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6F4C-D347-7A47-A4D5-E52F376FD76B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7A3E-E03A-A64C-9211-005C1EB7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B2640-884E-2E48-A961-14637344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4BE6-4584-ED44-8C4B-EA257CB1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F3CD1-F4FE-0A46-8323-C68BFE7DB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5B92E-821A-444A-AC47-7A10CE00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D24F0-B1AE-BC42-A0F4-57AF613E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0ED-567C-BE4C-A22D-8BA197967377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D92FD-C503-8E4A-9330-676A4409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0CDC-BAD8-1D42-B3CA-58C38509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A7C0F-534E-7847-A6A6-EF860C4A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2F0D6-0994-1F49-A67F-DE155ECAD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E681-7BB5-D240-AF68-40C57BDF9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8A4F-B30A-134A-9421-5EF03FC774DD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E9A1-0EF8-D048-9D7E-116CCA8F2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0BB0-0A5A-8F49-BE17-3F435BCA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F1BA-89E4-C84F-9FB3-EC176969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B5A7-CF59-F64E-AB37-516E225AC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2771"/>
            <a:ext cx="9144000" cy="2387600"/>
          </a:xfrm>
        </p:spPr>
        <p:txBody>
          <a:bodyPr>
            <a:no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Collaborative University </a:t>
            </a:r>
            <a:br>
              <a:rPr lang="en-US" sz="7200">
                <a:solidFill>
                  <a:schemeClr val="bg1"/>
                </a:solidFill>
              </a:rPr>
            </a:br>
            <a:r>
              <a:rPr lang="en-US" sz="7200">
                <a:solidFill>
                  <a:schemeClr val="bg1"/>
                </a:solidFill>
              </a:rPr>
              <a:t>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E512-AB20-464D-8812-9FA174319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876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Adeel Asghar</a:t>
            </a:r>
          </a:p>
          <a:p>
            <a:r>
              <a:rPr lang="en-US" sz="3200" dirty="0">
                <a:solidFill>
                  <a:schemeClr val="bg1"/>
                </a:solidFill>
              </a:rPr>
              <a:t>Hala Ali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Palak Patel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Tyler Gross</a:t>
            </a:r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E3B681-E48A-3546-A328-BB4777B2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323" y="3280066"/>
            <a:ext cx="3079890" cy="3079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81F1F-DFB7-FA4B-BAEF-C6F0E8A3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B84-CE2C-3A43-AB95-912D3420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1128-A880-DA40-AF71-B2F24320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F9DDF1BA-89E4-C84F-9FB3-EC1769697AA1}" type="slidenum">
              <a:rPr lang="en-US" sz="240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90E2BB-D71D-44F9-A72E-B3D83C19B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5702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14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3847-0F6A-7A43-8E18-AC78E39C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MVVM Architecture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2A55F5-125D-2748-B498-5F3E23979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429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111E9-BCE8-D740-AFCD-C179965E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z="2400" smtClean="0">
                <a:solidFill>
                  <a:schemeClr val="bg1"/>
                </a:solidFill>
              </a:rPr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B8FF-A778-3743-AE55-16BEA32E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 Dependency Injection and Dagger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A292-8626-3A44-8B32-5D9F497D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200000"/>
              </a:lnSpc>
              <a:buFont typeface="Arial,Sans-Serif" panose="020B0604020202020204" pitchFamily="34" charset="0"/>
            </a:pPr>
            <a:r>
              <a:rPr lang="en-US" sz="5400" dirty="0">
                <a:solidFill>
                  <a:schemeClr val="bg1"/>
                </a:solidFill>
                <a:cs typeface="Calibri"/>
              </a:rPr>
              <a:t>Loosely-coupled, easy to maintain code</a:t>
            </a:r>
            <a:endParaRPr lang="en-US" sz="53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200000"/>
              </a:lnSpc>
              <a:buFont typeface="Arial,Sans-Serif" panose="020B0604020202020204" pitchFamily="34" charset="0"/>
            </a:pPr>
            <a:r>
              <a:rPr lang="en-US" sz="5300" dirty="0">
                <a:solidFill>
                  <a:schemeClr val="bg1"/>
                </a:solidFill>
                <a:ea typeface="+mn-lt"/>
                <a:cs typeface="+mn-lt"/>
              </a:rPr>
              <a:t>Prevents dependency loops</a:t>
            </a:r>
          </a:p>
          <a:p>
            <a:pPr>
              <a:lnSpc>
                <a:spcPct val="200000"/>
              </a:lnSpc>
              <a:buFont typeface="Arial,Sans-Serif" panose="020B0604020202020204" pitchFamily="34" charset="0"/>
            </a:pPr>
            <a:r>
              <a:rPr lang="en-US" sz="5300" dirty="0">
                <a:solidFill>
                  <a:schemeClr val="bg1"/>
                </a:solidFill>
                <a:cs typeface="Calibri"/>
              </a:rPr>
              <a:t>Database injected into repository</a:t>
            </a:r>
          </a:p>
          <a:p>
            <a:pPr>
              <a:lnSpc>
                <a:spcPct val="200000"/>
              </a:lnSpc>
              <a:buFont typeface="Arial,Sans-Serif" panose="020B0604020202020204" pitchFamily="34" charset="0"/>
            </a:pPr>
            <a:r>
              <a:rPr lang="en-US" sz="5300" dirty="0">
                <a:solidFill>
                  <a:schemeClr val="bg1"/>
                </a:solidFill>
                <a:cs typeface="Calibri"/>
              </a:rPr>
              <a:t>Repository injected into view model</a:t>
            </a:r>
          </a:p>
          <a:p>
            <a:pPr>
              <a:buFont typeface="Arial,Sans-Serif" panose="020B0604020202020204" pitchFamily="34" charset="0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buFont typeface="Arial,Sans-Serif" panose="020B0604020202020204" pitchFamily="34" charset="0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2E17B-A21A-5043-AF64-B109318E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z="2400" smtClean="0">
                <a:solidFill>
                  <a:schemeClr val="bg1"/>
                </a:solidFill>
              </a:rPr>
              <a:t>4</a:t>
            </a:fld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2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5415-912C-ED45-BC5D-47121D8A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NoSQL Database Schema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1A0CD-E664-284D-A77B-1A6C71D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z="2400" smtClean="0">
                <a:solidFill>
                  <a:schemeClr val="bg1"/>
                </a:solidFill>
              </a:rPr>
              <a:t>5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E313E3-9C09-5F44-8C8C-B3BDC93C738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/>
          <a:srcRect t="1879" r="60349" b="43512"/>
          <a:stretch/>
        </p:blipFill>
        <p:spPr>
          <a:xfrm>
            <a:off x="1445482" y="1690688"/>
            <a:ext cx="3948354" cy="4142232"/>
          </a:xfr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17E7CF-C9CF-184C-8C16-5B22B94E1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68" r="60349"/>
          <a:stretch/>
        </p:blipFill>
        <p:spPr>
          <a:xfrm>
            <a:off x="5685342" y="1699832"/>
            <a:ext cx="5202967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4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B8FF-A778-3743-AE55-16BEA32E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A292-8626-3A44-8B32-5D9F497D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  <a:buFont typeface="Arial,Sans-Serif" panose="020B0604020202020204" pitchFamily="34" charset="0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Create comments to a post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200000"/>
              </a:lnSpc>
              <a:buFont typeface="Arial,Sans-Serif" panose="020B0604020202020204" pitchFamily="34" charset="0"/>
            </a:pPr>
            <a:r>
              <a:rPr lang="en-US" sz="3600" dirty="0">
                <a:solidFill>
                  <a:schemeClr val="bg1"/>
                </a:solidFill>
                <a:cs typeface="Calibri"/>
              </a:rPr>
              <a:t>Search for communities by subject and class title</a:t>
            </a:r>
          </a:p>
          <a:p>
            <a:pPr>
              <a:lnSpc>
                <a:spcPct val="200000"/>
              </a:lnSpc>
              <a:buFont typeface="Arial,Sans-Serif" panose="020B0604020202020204" pitchFamily="34" charset="0"/>
            </a:pPr>
            <a:r>
              <a:rPr lang="en-US" sz="3600" dirty="0">
                <a:solidFill>
                  <a:schemeClr val="bg1"/>
                </a:solidFill>
                <a:cs typeface="Calibri"/>
              </a:rPr>
              <a:t>Create reset password functionality with Firebase functions</a:t>
            </a:r>
          </a:p>
          <a:p>
            <a:pPr>
              <a:lnSpc>
                <a:spcPct val="200000"/>
              </a:lnSpc>
              <a:buFont typeface="Arial,Sans-Serif" panose="020B0604020202020204" pitchFamily="34" charset="0"/>
            </a:pPr>
            <a:r>
              <a:rPr lang="en-US" sz="3600" dirty="0">
                <a:solidFill>
                  <a:schemeClr val="bg1"/>
                </a:solidFill>
                <a:cs typeface="Calibri"/>
              </a:rPr>
              <a:t>Enhance user experience design</a:t>
            </a:r>
          </a:p>
          <a:p>
            <a:pPr>
              <a:lnSpc>
                <a:spcPct val="200000"/>
              </a:lnSpc>
              <a:buFont typeface="Arial,Sans-Serif" panose="020B0604020202020204" pitchFamily="34" charset="0"/>
            </a:pP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200000"/>
              </a:lnSpc>
              <a:buFont typeface="Arial,Sans-Serif" panose="020B0604020202020204" pitchFamily="34" charset="0"/>
            </a:pPr>
            <a:endParaRPr lang="en-US" sz="5300" dirty="0">
              <a:solidFill>
                <a:schemeClr val="bg1"/>
              </a:solidFill>
              <a:cs typeface="Calibri"/>
            </a:endParaRPr>
          </a:p>
          <a:p>
            <a:pPr>
              <a:buFont typeface="Arial,Sans-Serif" panose="020B0604020202020204" pitchFamily="34" charset="0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buFont typeface="Arial,Sans-Serif" panose="020B0604020202020204" pitchFamily="34" charset="0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2E17B-A21A-5043-AF64-B109318E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z="2400" smtClean="0">
                <a:solidFill>
                  <a:schemeClr val="bg1"/>
                </a:solidFill>
              </a:rPr>
              <a:t>6</a:t>
            </a:fld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7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22C7-3D6B-104C-AFBA-1CDFEA05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2C3CC-36C4-0445-961B-6ED2C322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F1BA-89E4-C84F-9FB3-EC1769697AA1}" type="slidenum">
              <a:rPr lang="en-US" sz="2400" smtClean="0">
                <a:solidFill>
                  <a:schemeClr val="bg1"/>
                </a:solidFill>
              </a:rPr>
              <a:t>7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1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130</Words>
  <Application>Microsoft Office PowerPoint</Application>
  <PresentationFormat>Widescreen</PresentationFormat>
  <Paragraphs>39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Collaborative University  Android App</vt:lpstr>
      <vt:lpstr>Feature Implementations</vt:lpstr>
      <vt:lpstr>MVVM Architecture </vt:lpstr>
      <vt:lpstr> Dependency Injection and Dagger</vt:lpstr>
      <vt:lpstr>NoSQL Database Schema</vt:lpstr>
      <vt:lpstr>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University  Android App</dc:title>
  <dc:creator>Hala Ali</dc:creator>
  <cp:lastModifiedBy>Hala Ali</cp:lastModifiedBy>
  <cp:revision>58</cp:revision>
  <dcterms:created xsi:type="dcterms:W3CDTF">2020-02-05T04:00:07Z</dcterms:created>
  <dcterms:modified xsi:type="dcterms:W3CDTF">2020-02-06T22:50:13Z</dcterms:modified>
</cp:coreProperties>
</file>