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4" r:id="rId1"/>
  </p:sldMasterIdLst>
  <p:notesMasterIdLst>
    <p:notesMasterId r:id="rId16"/>
  </p:notesMasterIdLst>
  <p:sldIdLst>
    <p:sldId id="343" r:id="rId2"/>
    <p:sldId id="257" r:id="rId3"/>
    <p:sldId id="350" r:id="rId4"/>
    <p:sldId id="352" r:id="rId5"/>
    <p:sldId id="356" r:id="rId6"/>
    <p:sldId id="353" r:id="rId7"/>
    <p:sldId id="354" r:id="rId8"/>
    <p:sldId id="355" r:id="rId9"/>
    <p:sldId id="284" r:id="rId10"/>
    <p:sldId id="362" r:id="rId11"/>
    <p:sldId id="366" r:id="rId12"/>
    <p:sldId id="361" r:id="rId13"/>
    <p:sldId id="363" r:id="rId14"/>
    <p:sldId id="3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FFFFFF"/>
    <a:srgbClr val="F6F9FF"/>
    <a:srgbClr val="59AAF2"/>
    <a:srgbClr val="009DD9"/>
    <a:srgbClr val="EDEFF7"/>
    <a:srgbClr val="D0D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B39C3-8145-4305-A7E3-F5E800970111}" v="41" dt="2020-02-27T22:14:48.044"/>
    <p1510:client id="{12E3508C-1768-4565-8BF2-A0A9076CBB45}" v="1244" vWet="1245" dt="2020-02-27T22:18:47.304"/>
    <p1510:client id="{62DF685A-6CDD-694D-8DB4-0258CC3E0A19}" v="259" dt="2020-02-27T22:59:22.730"/>
    <p1510:client id="{D51D755D-6750-E8E9-8F0D-3997E6C8F037}" v="23" dt="2020-02-27T22:16:32.111"/>
    <p1510:client id="{E7D0D162-037A-F08C-8DF9-20C3601E8CAB}" v="126" dt="2020-02-27T18:59:45.313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/>
  </p:normalViewPr>
  <p:slideViewPr>
    <p:cSldViewPr snapToGrid="0">
      <p:cViewPr>
        <p:scale>
          <a:sx n="102" d="100"/>
          <a:sy n="102" d="100"/>
        </p:scale>
        <p:origin x="416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a Ali" userId="b983aec0-1e0d-4f17-a82b-23e1428ab5cf" providerId="ADAL" clId="{62DF685A-6CDD-694D-8DB4-0258CC3E0A19}"/>
    <pc:docChg chg="undo custSel addSld delSld modSld">
      <pc:chgData name="Hala Ali" userId="b983aec0-1e0d-4f17-a82b-23e1428ab5cf" providerId="ADAL" clId="{62DF685A-6CDD-694D-8DB4-0258CC3E0A19}" dt="2020-02-27T22:59:22.730" v="295" actId="20577"/>
      <pc:docMkLst>
        <pc:docMk/>
      </pc:docMkLst>
      <pc:sldChg chg="modSp">
        <pc:chgData name="Hala Ali" userId="b983aec0-1e0d-4f17-a82b-23e1428ab5cf" providerId="ADAL" clId="{62DF685A-6CDD-694D-8DB4-0258CC3E0A19}" dt="2020-02-27T22:59:22.730" v="295" actId="20577"/>
        <pc:sldMkLst>
          <pc:docMk/>
          <pc:sldMk cId="1000224852" sldId="352"/>
        </pc:sldMkLst>
        <pc:graphicFrameChg chg="mod">
          <ac:chgData name="Hala Ali" userId="b983aec0-1e0d-4f17-a82b-23e1428ab5cf" providerId="ADAL" clId="{62DF685A-6CDD-694D-8DB4-0258CC3E0A19}" dt="2020-02-27T22:59:22.730" v="295" actId="20577"/>
          <ac:graphicFrameMkLst>
            <pc:docMk/>
            <pc:sldMk cId="1000224852" sldId="352"/>
            <ac:graphicFrameMk id="11" creationId="{5FDAB424-1367-234A-9810-CE2A586B40BE}"/>
          </ac:graphicFrameMkLst>
        </pc:graphicFrameChg>
      </pc:sldChg>
      <pc:sldChg chg="modSp">
        <pc:chgData name="Hala Ali" userId="b983aec0-1e0d-4f17-a82b-23e1428ab5cf" providerId="ADAL" clId="{62DF685A-6CDD-694D-8DB4-0258CC3E0A19}" dt="2020-02-27T22:44:58.128" v="165" actId="692"/>
        <pc:sldMkLst>
          <pc:docMk/>
          <pc:sldMk cId="3691787885" sldId="361"/>
        </pc:sldMkLst>
        <pc:spChg chg="mod">
          <ac:chgData name="Hala Ali" userId="b983aec0-1e0d-4f17-a82b-23e1428ab5cf" providerId="ADAL" clId="{62DF685A-6CDD-694D-8DB4-0258CC3E0A19}" dt="2020-02-27T22:44:58.128" v="165" actId="692"/>
          <ac:spMkLst>
            <pc:docMk/>
            <pc:sldMk cId="3691787885" sldId="361"/>
            <ac:spMk id="3" creationId="{A3580E95-F30B-4CF3-B1E4-F0B68ACF06D0}"/>
          </ac:spMkLst>
        </pc:spChg>
        <pc:picChg chg="mod">
          <ac:chgData name="Hala Ali" userId="b983aec0-1e0d-4f17-a82b-23e1428ab5cf" providerId="ADAL" clId="{62DF685A-6CDD-694D-8DB4-0258CC3E0A19}" dt="2020-02-27T22:44:30.735" v="154" actId="692"/>
          <ac:picMkLst>
            <pc:docMk/>
            <pc:sldMk cId="3691787885" sldId="361"/>
            <ac:picMk id="6" creationId="{3A01AEEF-3781-40AC-81A9-6DD9CC35F6E9}"/>
          </ac:picMkLst>
        </pc:picChg>
      </pc:sldChg>
      <pc:sldChg chg="addSp delSp modSp">
        <pc:chgData name="Hala Ali" userId="b983aec0-1e0d-4f17-a82b-23e1428ab5cf" providerId="ADAL" clId="{62DF685A-6CDD-694D-8DB4-0258CC3E0A19}" dt="2020-02-27T22:43:17.577" v="144" actId="692"/>
        <pc:sldMkLst>
          <pc:docMk/>
          <pc:sldMk cId="180945139" sldId="362"/>
        </pc:sldMkLst>
        <pc:spChg chg="mod">
          <ac:chgData name="Hala Ali" userId="b983aec0-1e0d-4f17-a82b-23e1428ab5cf" providerId="ADAL" clId="{62DF685A-6CDD-694D-8DB4-0258CC3E0A19}" dt="2020-02-27T22:42:57.764" v="136" actId="1076"/>
          <ac:spMkLst>
            <pc:docMk/>
            <pc:sldMk cId="180945139" sldId="362"/>
            <ac:spMk id="3" creationId="{EEB5690F-0E4E-47F4-AC3B-6FC68BED9220}"/>
          </ac:spMkLst>
        </pc:spChg>
        <pc:picChg chg="add mod">
          <ac:chgData name="Hala Ali" userId="b983aec0-1e0d-4f17-a82b-23e1428ab5cf" providerId="ADAL" clId="{62DF685A-6CDD-694D-8DB4-0258CC3E0A19}" dt="2020-02-27T22:43:17.577" v="144" actId="692"/>
          <ac:picMkLst>
            <pc:docMk/>
            <pc:sldMk cId="180945139" sldId="362"/>
            <ac:picMk id="4" creationId="{7D2D35F5-B710-4240-BF1F-2755C0282140}"/>
          </ac:picMkLst>
        </pc:picChg>
        <pc:picChg chg="del">
          <ac:chgData name="Hala Ali" userId="b983aec0-1e0d-4f17-a82b-23e1428ab5cf" providerId="ADAL" clId="{62DF685A-6CDD-694D-8DB4-0258CC3E0A19}" dt="2020-02-27T22:22:04.459" v="125" actId="478"/>
          <ac:picMkLst>
            <pc:docMk/>
            <pc:sldMk cId="180945139" sldId="362"/>
            <ac:picMk id="6" creationId="{88DE6835-6FBB-3D41-8E92-DAE93EEB3A89}"/>
          </ac:picMkLst>
        </pc:picChg>
        <pc:picChg chg="add del">
          <ac:chgData name="Hala Ali" userId="b983aec0-1e0d-4f17-a82b-23e1428ab5cf" providerId="ADAL" clId="{62DF685A-6CDD-694D-8DB4-0258CC3E0A19}" dt="2020-02-27T22:42:44.615" v="129" actId="478"/>
          <ac:picMkLst>
            <pc:docMk/>
            <pc:sldMk cId="180945139" sldId="362"/>
            <ac:picMk id="10" creationId="{9AA86892-E80A-B04F-B078-5F9456B70839}"/>
          </ac:picMkLst>
        </pc:picChg>
        <pc:picChg chg="add del">
          <ac:chgData name="Hala Ali" userId="b983aec0-1e0d-4f17-a82b-23e1428ab5cf" providerId="ADAL" clId="{62DF685A-6CDD-694D-8DB4-0258CC3E0A19}" dt="2020-02-27T22:42:45.909" v="130" actId="478"/>
          <ac:picMkLst>
            <pc:docMk/>
            <pc:sldMk cId="180945139" sldId="362"/>
            <ac:picMk id="12" creationId="{5FD8BA5B-9855-6943-9143-2D5EF1E138C6}"/>
          </ac:picMkLst>
        </pc:picChg>
      </pc:sldChg>
      <pc:sldChg chg="modSp">
        <pc:chgData name="Hala Ali" userId="b983aec0-1e0d-4f17-a82b-23e1428ab5cf" providerId="ADAL" clId="{62DF685A-6CDD-694D-8DB4-0258CC3E0A19}" dt="2020-02-27T22:43:40.128" v="145" actId="1076"/>
        <pc:sldMkLst>
          <pc:docMk/>
          <pc:sldMk cId="924944511" sldId="366"/>
        </pc:sldMkLst>
        <pc:spChg chg="mod">
          <ac:chgData name="Hala Ali" userId="b983aec0-1e0d-4f17-a82b-23e1428ab5cf" providerId="ADAL" clId="{62DF685A-6CDD-694D-8DB4-0258CC3E0A19}" dt="2020-02-27T22:43:40.128" v="145" actId="1076"/>
          <ac:spMkLst>
            <pc:docMk/>
            <pc:sldMk cId="924944511" sldId="366"/>
            <ac:spMk id="3" creationId="{A3580E95-F30B-4CF3-B1E4-F0B68ACF06D0}"/>
          </ac:spMkLst>
        </pc:spChg>
      </pc:sldChg>
      <pc:sldChg chg="addSp delSp modSp add del">
        <pc:chgData name="Hala Ali" userId="b983aec0-1e0d-4f17-a82b-23e1428ab5cf" providerId="ADAL" clId="{62DF685A-6CDD-694D-8DB4-0258CC3E0A19}" dt="2020-02-27T22:22:21.764" v="128" actId="2696"/>
        <pc:sldMkLst>
          <pc:docMk/>
          <pc:sldMk cId="1162663852" sldId="367"/>
        </pc:sldMkLst>
        <pc:spChg chg="mod">
          <ac:chgData name="Hala Ali" userId="b983aec0-1e0d-4f17-a82b-23e1428ab5cf" providerId="ADAL" clId="{62DF685A-6CDD-694D-8DB4-0258CC3E0A19}" dt="2020-02-27T22:18:21.682" v="83" actId="1076"/>
          <ac:spMkLst>
            <pc:docMk/>
            <pc:sldMk cId="1162663852" sldId="367"/>
            <ac:spMk id="3" creationId="{EEB5690F-0E4E-47F4-AC3B-6FC68BED9220}"/>
          </ac:spMkLst>
        </pc:spChg>
        <pc:spChg chg="del mod">
          <ac:chgData name="Hala Ali" userId="b983aec0-1e0d-4f17-a82b-23e1428ab5cf" providerId="ADAL" clId="{62DF685A-6CDD-694D-8DB4-0258CC3E0A19}" dt="2020-02-27T22:21:19.710" v="111" actId="478"/>
          <ac:spMkLst>
            <pc:docMk/>
            <pc:sldMk cId="1162663852" sldId="367"/>
            <ac:spMk id="15" creationId="{1082F467-2CFE-4C17-B6AF-4D9A7D5B8436}"/>
          </ac:spMkLst>
        </pc:spChg>
        <pc:spChg chg="add del mod">
          <ac:chgData name="Hala Ali" userId="b983aec0-1e0d-4f17-a82b-23e1428ab5cf" providerId="ADAL" clId="{62DF685A-6CDD-694D-8DB4-0258CC3E0A19}" dt="2020-02-27T22:21:26.392" v="114" actId="478"/>
          <ac:spMkLst>
            <pc:docMk/>
            <pc:sldMk cId="1162663852" sldId="367"/>
            <ac:spMk id="16" creationId="{DA71CAAF-B55E-B84D-8B84-1010C5E8B427}"/>
          </ac:spMkLst>
        </pc:spChg>
        <pc:spChg chg="add del mod">
          <ac:chgData name="Hala Ali" userId="b983aec0-1e0d-4f17-a82b-23e1428ab5cf" providerId="ADAL" clId="{62DF685A-6CDD-694D-8DB4-0258CC3E0A19}" dt="2020-02-27T22:21:58.796" v="124"/>
          <ac:spMkLst>
            <pc:docMk/>
            <pc:sldMk cId="1162663852" sldId="367"/>
            <ac:spMk id="17" creationId="{6BAE4563-F7C8-F447-B6D1-CF244D35EF5E}"/>
          </ac:spMkLst>
        </pc:spChg>
        <pc:spChg chg="add del mod">
          <ac:chgData name="Hala Ali" userId="b983aec0-1e0d-4f17-a82b-23e1428ab5cf" providerId="ADAL" clId="{62DF685A-6CDD-694D-8DB4-0258CC3E0A19}" dt="2020-02-27T22:21:57.829" v="122"/>
          <ac:spMkLst>
            <pc:docMk/>
            <pc:sldMk cId="1162663852" sldId="367"/>
            <ac:spMk id="18" creationId="{16502276-4725-0146-BACB-4A07ECE10297}"/>
          </ac:spMkLst>
        </pc:spChg>
        <pc:spChg chg="add mod">
          <ac:chgData name="Hala Ali" userId="b983aec0-1e0d-4f17-a82b-23e1428ab5cf" providerId="ADAL" clId="{62DF685A-6CDD-694D-8DB4-0258CC3E0A19}" dt="2020-02-27T22:21:43.151" v="118" actId="255"/>
          <ac:spMkLst>
            <pc:docMk/>
            <pc:sldMk cId="1162663852" sldId="367"/>
            <ac:spMk id="20" creationId="{7EEAFF2B-B16C-044F-9FD4-3A6D34B4CC05}"/>
          </ac:spMkLst>
        </pc:spChg>
        <pc:picChg chg="add del mod">
          <ac:chgData name="Hala Ali" userId="b983aec0-1e0d-4f17-a82b-23e1428ab5cf" providerId="ADAL" clId="{62DF685A-6CDD-694D-8DB4-0258CC3E0A19}" dt="2020-02-27T22:17:50.463" v="70" actId="478"/>
          <ac:picMkLst>
            <pc:docMk/>
            <pc:sldMk cId="1162663852" sldId="367"/>
            <ac:picMk id="4" creationId="{DFA4ECB0-3CB6-A944-9308-840904023BD0}"/>
          </ac:picMkLst>
        </pc:picChg>
        <pc:picChg chg="del">
          <ac:chgData name="Hala Ali" userId="b983aec0-1e0d-4f17-a82b-23e1428ab5cf" providerId="ADAL" clId="{62DF685A-6CDD-694D-8DB4-0258CC3E0A19}" dt="2020-02-27T22:08:42.068" v="1" actId="478"/>
          <ac:picMkLst>
            <pc:docMk/>
            <pc:sldMk cId="1162663852" sldId="367"/>
            <ac:picMk id="6" creationId="{88DE6835-6FBB-3D41-8E92-DAE93EEB3A89}"/>
          </ac:picMkLst>
        </pc:picChg>
        <pc:picChg chg="add del mod">
          <ac:chgData name="Hala Ali" userId="b983aec0-1e0d-4f17-a82b-23e1428ab5cf" providerId="ADAL" clId="{62DF685A-6CDD-694D-8DB4-0258CC3E0A19}" dt="2020-02-27T22:17:49.470" v="69" actId="478"/>
          <ac:picMkLst>
            <pc:docMk/>
            <pc:sldMk cId="1162663852" sldId="367"/>
            <ac:picMk id="8" creationId="{2D197BF9-1CDB-2340-AB38-622C98BE0E62}"/>
          </ac:picMkLst>
        </pc:picChg>
        <pc:picChg chg="add mod">
          <ac:chgData name="Hala Ali" userId="b983aec0-1e0d-4f17-a82b-23e1428ab5cf" providerId="ADAL" clId="{62DF685A-6CDD-694D-8DB4-0258CC3E0A19}" dt="2020-02-27T22:20:51.783" v="108" actId="14100"/>
          <ac:picMkLst>
            <pc:docMk/>
            <pc:sldMk cId="1162663852" sldId="367"/>
            <ac:picMk id="10" creationId="{04FAA0D7-AFA8-6E47-81C9-6BC1D418B372}"/>
          </ac:picMkLst>
        </pc:picChg>
        <pc:picChg chg="add mod">
          <ac:chgData name="Hala Ali" userId="b983aec0-1e0d-4f17-a82b-23e1428ab5cf" providerId="ADAL" clId="{62DF685A-6CDD-694D-8DB4-0258CC3E0A19}" dt="2020-02-27T22:20:49.542" v="107" actId="14100"/>
          <ac:picMkLst>
            <pc:docMk/>
            <pc:sldMk cId="1162663852" sldId="367"/>
            <ac:picMk id="13" creationId="{9D3754DB-C966-CC4A-B762-D517FB36CF5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BBAF4-420A-4885-80CD-4043B4AE53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B50DDE7-398F-4663-932E-5F27B60F05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Purpose</a:t>
          </a:r>
          <a:endParaRPr lang="en-US" sz="1600"/>
        </a:p>
      </dgm:t>
    </dgm:pt>
    <dgm:pt modelId="{8AC1C71A-444A-4018-AEC6-38A8F45DA352}" type="parTrans" cxnId="{7615AD4B-76A7-4012-A1CB-2458F69F6605}">
      <dgm:prSet/>
      <dgm:spPr/>
      <dgm:t>
        <a:bodyPr/>
        <a:lstStyle/>
        <a:p>
          <a:endParaRPr lang="en-US"/>
        </a:p>
      </dgm:t>
    </dgm:pt>
    <dgm:pt modelId="{274EB0A7-4EA9-4F8D-9019-4FB2383F8E37}" type="sibTrans" cxnId="{7615AD4B-76A7-4012-A1CB-2458F69F6605}">
      <dgm:prSet/>
      <dgm:spPr/>
      <dgm:t>
        <a:bodyPr/>
        <a:lstStyle/>
        <a:p>
          <a:endParaRPr lang="en-US"/>
        </a:p>
      </dgm:t>
    </dgm:pt>
    <dgm:pt modelId="{A8D17715-B58F-4267-B0F8-E075CA3B61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Assumptions</a:t>
          </a:r>
          <a:r>
            <a:rPr lang="en-US" sz="1600"/>
            <a:t> and Constraints</a:t>
          </a:r>
        </a:p>
      </dgm:t>
    </dgm:pt>
    <dgm:pt modelId="{C8FC9DE3-CFFA-429A-ADE5-4C79541EE6EE}" type="parTrans" cxnId="{AE34283E-B49C-4CCF-AEEA-D3D95FB9B7BE}">
      <dgm:prSet/>
      <dgm:spPr/>
      <dgm:t>
        <a:bodyPr/>
        <a:lstStyle/>
        <a:p>
          <a:endParaRPr lang="en-US"/>
        </a:p>
      </dgm:t>
    </dgm:pt>
    <dgm:pt modelId="{1F5CA5F1-9EAF-4BDC-829B-20FCAD1DDDFE}" type="sibTrans" cxnId="{AE34283E-B49C-4CCF-AEEA-D3D95FB9B7BE}">
      <dgm:prSet/>
      <dgm:spPr/>
      <dgm:t>
        <a:bodyPr/>
        <a:lstStyle/>
        <a:p>
          <a:endParaRPr lang="en-US"/>
        </a:p>
      </dgm:t>
    </dgm:pt>
    <dgm:pt modelId="{F5390886-4A8E-48D6-9AA7-06CF944B12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Cases</a:t>
          </a:r>
        </a:p>
      </dgm:t>
    </dgm:pt>
    <dgm:pt modelId="{BC42D00D-0C1A-4065-A616-D4F758E859E4}" type="parTrans" cxnId="{DB258ADB-AD4B-4D11-A5A9-F9B4780826B8}">
      <dgm:prSet/>
      <dgm:spPr/>
      <dgm:t>
        <a:bodyPr/>
        <a:lstStyle/>
        <a:p>
          <a:endParaRPr lang="en-US"/>
        </a:p>
      </dgm:t>
    </dgm:pt>
    <dgm:pt modelId="{C123430D-FA59-49F6-B2FA-D411D5CDA1E0}" type="sibTrans" cxnId="{DB258ADB-AD4B-4D11-A5A9-F9B4780826B8}">
      <dgm:prSet/>
      <dgm:spPr/>
      <dgm:t>
        <a:bodyPr/>
        <a:lstStyle/>
        <a:p>
          <a:endParaRPr lang="en-US"/>
        </a:p>
      </dgm:t>
    </dgm:pt>
    <dgm:pt modelId="{FFA56817-EADC-457A-A7DC-5DB4F72FF0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Sequence Diagram</a:t>
          </a:r>
        </a:p>
      </dgm:t>
    </dgm:pt>
    <dgm:pt modelId="{32441F19-B3AB-4528-83A3-7945B42BFD21}" type="parTrans" cxnId="{B39A5BB0-E231-4E21-A2ED-B004F3ED4BB5}">
      <dgm:prSet/>
      <dgm:spPr/>
      <dgm:t>
        <a:bodyPr/>
        <a:lstStyle/>
        <a:p>
          <a:endParaRPr lang="en-US"/>
        </a:p>
      </dgm:t>
    </dgm:pt>
    <dgm:pt modelId="{49663C29-C657-47B7-AD85-0FF7F3DF51EB}" type="sibTrans" cxnId="{B39A5BB0-E231-4E21-A2ED-B004F3ED4BB5}">
      <dgm:prSet/>
      <dgm:spPr/>
      <dgm:t>
        <a:bodyPr/>
        <a:lstStyle/>
        <a:p>
          <a:endParaRPr lang="en-US"/>
        </a:p>
      </dgm:t>
    </dgm:pt>
    <dgm:pt modelId="{42B484A7-665D-4D29-B635-91536E046F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Flow Diagram</a:t>
          </a:r>
        </a:p>
      </dgm:t>
    </dgm:pt>
    <dgm:pt modelId="{66D0B145-F6C4-429B-9502-A16E2A106BC9}" type="parTrans" cxnId="{F80AD295-757C-45C7-A90A-4BEEDCCB3C76}">
      <dgm:prSet/>
      <dgm:spPr/>
      <dgm:t>
        <a:bodyPr/>
        <a:lstStyle/>
        <a:p>
          <a:endParaRPr lang="en-US"/>
        </a:p>
      </dgm:t>
    </dgm:pt>
    <dgm:pt modelId="{0C5D2376-A2B1-4DA8-AB73-FCD16DEAD302}" type="sibTrans" cxnId="{F80AD295-757C-45C7-A90A-4BEEDCCB3C76}">
      <dgm:prSet/>
      <dgm:spPr/>
      <dgm:t>
        <a:bodyPr/>
        <a:lstStyle/>
        <a:p>
          <a:endParaRPr lang="en-US"/>
        </a:p>
      </dgm:t>
    </dgm:pt>
    <dgm:pt modelId="{E8C74726-9487-48E0-A840-7202ECC8D1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 Diagram</a:t>
          </a:r>
        </a:p>
      </dgm:t>
    </dgm:pt>
    <dgm:pt modelId="{0FD473CA-907A-4968-A92D-A3039CA20C73}" type="parTrans" cxnId="{AEA084CB-274B-48B9-8BA2-B3D88332F0C2}">
      <dgm:prSet/>
      <dgm:spPr/>
      <dgm:t>
        <a:bodyPr/>
        <a:lstStyle/>
        <a:p>
          <a:endParaRPr lang="en-US"/>
        </a:p>
      </dgm:t>
    </dgm:pt>
    <dgm:pt modelId="{2C91EFE8-E89B-482B-9D6B-C4CC8FB49B06}" type="sibTrans" cxnId="{AEA084CB-274B-48B9-8BA2-B3D88332F0C2}">
      <dgm:prSet/>
      <dgm:spPr/>
      <dgm:t>
        <a:bodyPr/>
        <a:lstStyle/>
        <a:p>
          <a:endParaRPr lang="en-US"/>
        </a:p>
      </dgm:t>
    </dgm:pt>
    <dgm:pt modelId="{768D3C2E-D050-4108-A47E-32EE8467A6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Design </a:t>
          </a:r>
        </a:p>
      </dgm:t>
    </dgm:pt>
    <dgm:pt modelId="{FBC3DABA-CE66-4BEE-9DA4-5283795DECB1}" type="parTrans" cxnId="{17C9DF8E-9403-4AAF-8127-AFD09F549746}">
      <dgm:prSet/>
      <dgm:spPr/>
      <dgm:t>
        <a:bodyPr/>
        <a:lstStyle/>
        <a:p>
          <a:endParaRPr lang="en-US"/>
        </a:p>
      </dgm:t>
    </dgm:pt>
    <dgm:pt modelId="{CA47A282-8460-4B66-B749-5C2379C16A5C}" type="sibTrans" cxnId="{17C9DF8E-9403-4AAF-8127-AFD09F549746}">
      <dgm:prSet/>
      <dgm:spPr/>
      <dgm:t>
        <a:bodyPr/>
        <a:lstStyle/>
        <a:p>
          <a:endParaRPr lang="en-US"/>
        </a:p>
      </dgm:t>
    </dgm:pt>
    <dgm:pt modelId="{ED32A775-D621-4F3C-A77A-D332F1428479}" type="pres">
      <dgm:prSet presAssocID="{FCCBBAF4-420A-4885-80CD-4043B4AE5373}" presName="root" presStyleCnt="0">
        <dgm:presLayoutVars>
          <dgm:dir/>
          <dgm:resizeHandles val="exact"/>
        </dgm:presLayoutVars>
      </dgm:prSet>
      <dgm:spPr/>
    </dgm:pt>
    <dgm:pt modelId="{73DF8DFA-CCBA-4983-B43D-E50A2CC8FE83}" type="pres">
      <dgm:prSet presAssocID="{4B50DDE7-398F-4663-932E-5F27B60F05BC}" presName="compNode" presStyleCnt="0"/>
      <dgm:spPr/>
    </dgm:pt>
    <dgm:pt modelId="{563666A0-3B79-4604-BF42-5977F64005B0}" type="pres">
      <dgm:prSet presAssocID="{4B50DDE7-398F-4663-932E-5F27B60F05BC}" presName="bgRect" presStyleLbl="bgShp" presStyleIdx="0" presStyleCnt="7"/>
      <dgm:spPr/>
    </dgm:pt>
    <dgm:pt modelId="{5063B416-C28F-424A-A62E-FCBD074966D1}" type="pres">
      <dgm:prSet presAssocID="{4B50DDE7-398F-4663-932E-5F27B60F05B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B830D13-0E16-45F8-AE1D-E794DF9ED5AB}" type="pres">
      <dgm:prSet presAssocID="{4B50DDE7-398F-4663-932E-5F27B60F05BC}" presName="spaceRect" presStyleCnt="0"/>
      <dgm:spPr/>
    </dgm:pt>
    <dgm:pt modelId="{A957F380-7814-4144-A952-774CA32D5ACC}" type="pres">
      <dgm:prSet presAssocID="{4B50DDE7-398F-4663-932E-5F27B60F05BC}" presName="parTx" presStyleLbl="revTx" presStyleIdx="0" presStyleCnt="7">
        <dgm:presLayoutVars>
          <dgm:chMax val="0"/>
          <dgm:chPref val="0"/>
        </dgm:presLayoutVars>
      </dgm:prSet>
      <dgm:spPr/>
    </dgm:pt>
    <dgm:pt modelId="{00E74FDC-0D58-45CF-8517-94340030265F}" type="pres">
      <dgm:prSet presAssocID="{274EB0A7-4EA9-4F8D-9019-4FB2383F8E37}" presName="sibTrans" presStyleCnt="0"/>
      <dgm:spPr/>
    </dgm:pt>
    <dgm:pt modelId="{27946D24-5A77-46BE-9F0A-47C794E87F86}" type="pres">
      <dgm:prSet presAssocID="{A8D17715-B58F-4267-B0F8-E075CA3B610C}" presName="compNode" presStyleCnt="0"/>
      <dgm:spPr/>
    </dgm:pt>
    <dgm:pt modelId="{1E1A02ED-6EE3-45DB-9FEC-951DF1D047F7}" type="pres">
      <dgm:prSet presAssocID="{A8D17715-B58F-4267-B0F8-E075CA3B610C}" presName="bgRect" presStyleLbl="bgShp" presStyleIdx="1" presStyleCnt="7"/>
      <dgm:spPr/>
    </dgm:pt>
    <dgm:pt modelId="{D7517FF5-04C0-4AFC-8035-877C93DFD23D}" type="pres">
      <dgm:prSet presAssocID="{A8D17715-B58F-4267-B0F8-E075CA3B610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9079E57-FC3D-442A-8EB6-EBDFE7248CED}" type="pres">
      <dgm:prSet presAssocID="{A8D17715-B58F-4267-B0F8-E075CA3B610C}" presName="spaceRect" presStyleCnt="0"/>
      <dgm:spPr/>
    </dgm:pt>
    <dgm:pt modelId="{FCE40C2C-351B-42C4-8973-25C72A655070}" type="pres">
      <dgm:prSet presAssocID="{A8D17715-B58F-4267-B0F8-E075CA3B610C}" presName="parTx" presStyleLbl="revTx" presStyleIdx="1" presStyleCnt="7">
        <dgm:presLayoutVars>
          <dgm:chMax val="0"/>
          <dgm:chPref val="0"/>
        </dgm:presLayoutVars>
      </dgm:prSet>
      <dgm:spPr/>
    </dgm:pt>
    <dgm:pt modelId="{36FF39F3-999C-4D6D-88E4-A93B67357DD4}" type="pres">
      <dgm:prSet presAssocID="{1F5CA5F1-9EAF-4BDC-829B-20FCAD1DDDFE}" presName="sibTrans" presStyleCnt="0"/>
      <dgm:spPr/>
    </dgm:pt>
    <dgm:pt modelId="{1A6269B3-1D41-431F-A48F-A55B78CE73B2}" type="pres">
      <dgm:prSet presAssocID="{F5390886-4A8E-48D6-9AA7-06CF944B12FE}" presName="compNode" presStyleCnt="0"/>
      <dgm:spPr/>
    </dgm:pt>
    <dgm:pt modelId="{2AF9A0F7-18D0-4F5C-9988-2F51DA9EE206}" type="pres">
      <dgm:prSet presAssocID="{F5390886-4A8E-48D6-9AA7-06CF944B12FE}" presName="bgRect" presStyleLbl="bgShp" presStyleIdx="2" presStyleCnt="7"/>
      <dgm:spPr/>
    </dgm:pt>
    <dgm:pt modelId="{40B5AB80-1D5C-4084-8AAF-FCE952A5E47D}" type="pres">
      <dgm:prSet presAssocID="{F5390886-4A8E-48D6-9AA7-06CF944B12F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680D79D-6734-431B-9C35-9F5A03C21939}" type="pres">
      <dgm:prSet presAssocID="{F5390886-4A8E-48D6-9AA7-06CF944B12FE}" presName="spaceRect" presStyleCnt="0"/>
      <dgm:spPr/>
    </dgm:pt>
    <dgm:pt modelId="{4AE7D172-77C1-40BD-9EF7-5AFDFC7F0776}" type="pres">
      <dgm:prSet presAssocID="{F5390886-4A8E-48D6-9AA7-06CF944B12FE}" presName="parTx" presStyleLbl="revTx" presStyleIdx="2" presStyleCnt="7">
        <dgm:presLayoutVars>
          <dgm:chMax val="0"/>
          <dgm:chPref val="0"/>
        </dgm:presLayoutVars>
      </dgm:prSet>
      <dgm:spPr/>
    </dgm:pt>
    <dgm:pt modelId="{42B6B8BE-F5BC-4DF9-B8A8-C1B36F875DD0}" type="pres">
      <dgm:prSet presAssocID="{C123430D-FA59-49F6-B2FA-D411D5CDA1E0}" presName="sibTrans" presStyleCnt="0"/>
      <dgm:spPr/>
    </dgm:pt>
    <dgm:pt modelId="{CAE009C8-55A9-42B0-BC13-E15347800A16}" type="pres">
      <dgm:prSet presAssocID="{FFA56817-EADC-457A-A7DC-5DB4F72FF04F}" presName="compNode" presStyleCnt="0"/>
      <dgm:spPr/>
    </dgm:pt>
    <dgm:pt modelId="{D11AF5A6-15C1-4BFB-8D70-227D478EA938}" type="pres">
      <dgm:prSet presAssocID="{FFA56817-EADC-457A-A7DC-5DB4F72FF04F}" presName="bgRect" presStyleLbl="bgShp" presStyleIdx="3" presStyleCnt="7"/>
      <dgm:spPr/>
    </dgm:pt>
    <dgm:pt modelId="{C8003F56-6A99-4C5B-A18A-5AAB8966DE63}" type="pres">
      <dgm:prSet presAssocID="{FFA56817-EADC-457A-A7DC-5DB4F72FF04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6093633-184D-4D95-B5CF-C024B1906525}" type="pres">
      <dgm:prSet presAssocID="{FFA56817-EADC-457A-A7DC-5DB4F72FF04F}" presName="spaceRect" presStyleCnt="0"/>
      <dgm:spPr/>
    </dgm:pt>
    <dgm:pt modelId="{D94B3341-5685-4DFF-A6ED-742C6C022869}" type="pres">
      <dgm:prSet presAssocID="{FFA56817-EADC-457A-A7DC-5DB4F72FF04F}" presName="parTx" presStyleLbl="revTx" presStyleIdx="3" presStyleCnt="7">
        <dgm:presLayoutVars>
          <dgm:chMax val="0"/>
          <dgm:chPref val="0"/>
        </dgm:presLayoutVars>
      </dgm:prSet>
      <dgm:spPr/>
    </dgm:pt>
    <dgm:pt modelId="{38B35906-ECA6-4F94-81F7-CC183C6DD597}" type="pres">
      <dgm:prSet presAssocID="{49663C29-C657-47B7-AD85-0FF7F3DF51EB}" presName="sibTrans" presStyleCnt="0"/>
      <dgm:spPr/>
    </dgm:pt>
    <dgm:pt modelId="{2C8E70DC-1DD7-49B2-B755-F05CBC0374F5}" type="pres">
      <dgm:prSet presAssocID="{42B484A7-665D-4D29-B635-91536E046FE3}" presName="compNode" presStyleCnt="0"/>
      <dgm:spPr/>
    </dgm:pt>
    <dgm:pt modelId="{20563A0F-D046-47AB-9108-75A433BBE2A7}" type="pres">
      <dgm:prSet presAssocID="{42B484A7-665D-4D29-B635-91536E046FE3}" presName="bgRect" presStyleLbl="bgShp" presStyleIdx="4" presStyleCnt="7"/>
      <dgm:spPr/>
    </dgm:pt>
    <dgm:pt modelId="{A48934CD-7C2A-41D0-B2C2-029CB297D0BE}" type="pres">
      <dgm:prSet presAssocID="{42B484A7-665D-4D29-B635-91536E046FE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5AEEB2C-1DAE-41DD-A00E-14E0B7149BE8}" type="pres">
      <dgm:prSet presAssocID="{42B484A7-665D-4D29-B635-91536E046FE3}" presName="spaceRect" presStyleCnt="0"/>
      <dgm:spPr/>
    </dgm:pt>
    <dgm:pt modelId="{0BB51DF0-C551-4553-AED8-04323377B32B}" type="pres">
      <dgm:prSet presAssocID="{42B484A7-665D-4D29-B635-91536E046FE3}" presName="parTx" presStyleLbl="revTx" presStyleIdx="4" presStyleCnt="7">
        <dgm:presLayoutVars>
          <dgm:chMax val="0"/>
          <dgm:chPref val="0"/>
        </dgm:presLayoutVars>
      </dgm:prSet>
      <dgm:spPr/>
    </dgm:pt>
    <dgm:pt modelId="{81BA2F3F-6656-42EB-A7E4-B42FC8D36105}" type="pres">
      <dgm:prSet presAssocID="{0C5D2376-A2B1-4DA8-AB73-FCD16DEAD302}" presName="sibTrans" presStyleCnt="0"/>
      <dgm:spPr/>
    </dgm:pt>
    <dgm:pt modelId="{6E691A5C-81F8-4893-BB26-A937529C92A5}" type="pres">
      <dgm:prSet presAssocID="{E8C74726-9487-48E0-A840-7202ECC8D123}" presName="compNode" presStyleCnt="0"/>
      <dgm:spPr/>
    </dgm:pt>
    <dgm:pt modelId="{47A2E6FF-DAF9-4954-9B57-DDBCFD3C6BD6}" type="pres">
      <dgm:prSet presAssocID="{E8C74726-9487-48E0-A840-7202ECC8D123}" presName="bgRect" presStyleLbl="bgShp" presStyleIdx="5" presStyleCnt="7"/>
      <dgm:spPr/>
    </dgm:pt>
    <dgm:pt modelId="{7782C9AE-024A-4C11-BF14-CE7A137FBFF7}" type="pres">
      <dgm:prSet presAssocID="{E8C74726-9487-48E0-A840-7202ECC8D12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93C9217-BC73-4505-8B44-7120D991DC8F}" type="pres">
      <dgm:prSet presAssocID="{E8C74726-9487-48E0-A840-7202ECC8D123}" presName="spaceRect" presStyleCnt="0"/>
      <dgm:spPr/>
    </dgm:pt>
    <dgm:pt modelId="{EB1C09CF-A864-4C34-A380-F892520E690A}" type="pres">
      <dgm:prSet presAssocID="{E8C74726-9487-48E0-A840-7202ECC8D123}" presName="parTx" presStyleLbl="revTx" presStyleIdx="5" presStyleCnt="7">
        <dgm:presLayoutVars>
          <dgm:chMax val="0"/>
          <dgm:chPref val="0"/>
        </dgm:presLayoutVars>
      </dgm:prSet>
      <dgm:spPr/>
    </dgm:pt>
    <dgm:pt modelId="{EDAC1EA7-5E97-4B18-B2F2-1DA041BFA948}" type="pres">
      <dgm:prSet presAssocID="{2C91EFE8-E89B-482B-9D6B-C4CC8FB49B06}" presName="sibTrans" presStyleCnt="0"/>
      <dgm:spPr/>
    </dgm:pt>
    <dgm:pt modelId="{4F8A5A9F-F494-43B1-9064-BEC10600C674}" type="pres">
      <dgm:prSet presAssocID="{768D3C2E-D050-4108-A47E-32EE8467A6D3}" presName="compNode" presStyleCnt="0"/>
      <dgm:spPr/>
    </dgm:pt>
    <dgm:pt modelId="{3BBFDF65-351A-4AB3-B9B0-B8B36CD13997}" type="pres">
      <dgm:prSet presAssocID="{768D3C2E-D050-4108-A47E-32EE8467A6D3}" presName="bgRect" presStyleLbl="bgShp" presStyleIdx="6" presStyleCnt="7"/>
      <dgm:spPr/>
    </dgm:pt>
    <dgm:pt modelId="{3F8E6653-5AB5-435D-9C20-3F4E36CA0DC4}" type="pres">
      <dgm:prSet presAssocID="{768D3C2E-D050-4108-A47E-32EE8467A6D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69BB2CD-F57F-4B10-A6FA-95C106558914}" type="pres">
      <dgm:prSet presAssocID="{768D3C2E-D050-4108-A47E-32EE8467A6D3}" presName="spaceRect" presStyleCnt="0"/>
      <dgm:spPr/>
    </dgm:pt>
    <dgm:pt modelId="{3DDFCCC3-81BF-4074-BB54-429B1D0BD69A}" type="pres">
      <dgm:prSet presAssocID="{768D3C2E-D050-4108-A47E-32EE8467A6D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4953034-180C-4FAD-8309-76EB9B086704}" type="presOf" srcId="{42B484A7-665D-4D29-B635-91536E046FE3}" destId="{0BB51DF0-C551-4553-AED8-04323377B32B}" srcOrd="0" destOrd="0" presId="urn:microsoft.com/office/officeart/2018/2/layout/IconVerticalSolidList"/>
    <dgm:cxn modelId="{AE34283E-B49C-4CCF-AEEA-D3D95FB9B7BE}" srcId="{FCCBBAF4-420A-4885-80CD-4043B4AE5373}" destId="{A8D17715-B58F-4267-B0F8-E075CA3B610C}" srcOrd="1" destOrd="0" parTransId="{C8FC9DE3-CFFA-429A-ADE5-4C79541EE6EE}" sibTransId="{1F5CA5F1-9EAF-4BDC-829B-20FCAD1DDDFE}"/>
    <dgm:cxn modelId="{6CA2D547-D239-45FD-AD82-038E65BBEA78}" type="presOf" srcId="{A8D17715-B58F-4267-B0F8-E075CA3B610C}" destId="{FCE40C2C-351B-42C4-8973-25C72A655070}" srcOrd="0" destOrd="0" presId="urn:microsoft.com/office/officeart/2018/2/layout/IconVerticalSolidList"/>
    <dgm:cxn modelId="{7615AD4B-76A7-4012-A1CB-2458F69F6605}" srcId="{FCCBBAF4-420A-4885-80CD-4043B4AE5373}" destId="{4B50DDE7-398F-4663-932E-5F27B60F05BC}" srcOrd="0" destOrd="0" parTransId="{8AC1C71A-444A-4018-AEC6-38A8F45DA352}" sibTransId="{274EB0A7-4EA9-4F8D-9019-4FB2383F8E37}"/>
    <dgm:cxn modelId="{7F3D014C-F03F-4DA9-AEA1-660A30F7AB65}" type="presOf" srcId="{E8C74726-9487-48E0-A840-7202ECC8D123}" destId="{EB1C09CF-A864-4C34-A380-F892520E690A}" srcOrd="0" destOrd="0" presId="urn:microsoft.com/office/officeart/2018/2/layout/IconVerticalSolidList"/>
    <dgm:cxn modelId="{17C9DF8E-9403-4AAF-8127-AFD09F549746}" srcId="{FCCBBAF4-420A-4885-80CD-4043B4AE5373}" destId="{768D3C2E-D050-4108-A47E-32EE8467A6D3}" srcOrd="6" destOrd="0" parTransId="{FBC3DABA-CE66-4BEE-9DA4-5283795DECB1}" sibTransId="{CA47A282-8460-4B66-B749-5C2379C16A5C}"/>
    <dgm:cxn modelId="{F80AD295-757C-45C7-A90A-4BEEDCCB3C76}" srcId="{FCCBBAF4-420A-4885-80CD-4043B4AE5373}" destId="{42B484A7-665D-4D29-B635-91536E046FE3}" srcOrd="4" destOrd="0" parTransId="{66D0B145-F6C4-429B-9502-A16E2A106BC9}" sibTransId="{0C5D2376-A2B1-4DA8-AB73-FCD16DEAD302}"/>
    <dgm:cxn modelId="{A70DC1AF-3D2E-45F4-B82E-93F9FC8661EA}" type="presOf" srcId="{F5390886-4A8E-48D6-9AA7-06CF944B12FE}" destId="{4AE7D172-77C1-40BD-9EF7-5AFDFC7F0776}" srcOrd="0" destOrd="0" presId="urn:microsoft.com/office/officeart/2018/2/layout/IconVerticalSolidList"/>
    <dgm:cxn modelId="{B39A5BB0-E231-4E21-A2ED-B004F3ED4BB5}" srcId="{FCCBBAF4-420A-4885-80CD-4043B4AE5373}" destId="{FFA56817-EADC-457A-A7DC-5DB4F72FF04F}" srcOrd="3" destOrd="0" parTransId="{32441F19-B3AB-4528-83A3-7945B42BFD21}" sibTransId="{49663C29-C657-47B7-AD85-0FF7F3DF51EB}"/>
    <dgm:cxn modelId="{27FCBFB9-FBB6-4FC6-8BAD-D64310ED1E8A}" type="presOf" srcId="{4B50DDE7-398F-4663-932E-5F27B60F05BC}" destId="{A957F380-7814-4144-A952-774CA32D5ACC}" srcOrd="0" destOrd="0" presId="urn:microsoft.com/office/officeart/2018/2/layout/IconVerticalSolidList"/>
    <dgm:cxn modelId="{AEA084CB-274B-48B9-8BA2-B3D88332F0C2}" srcId="{FCCBBAF4-420A-4885-80CD-4043B4AE5373}" destId="{E8C74726-9487-48E0-A840-7202ECC8D123}" srcOrd="5" destOrd="0" parTransId="{0FD473CA-907A-4968-A92D-A3039CA20C73}" sibTransId="{2C91EFE8-E89B-482B-9D6B-C4CC8FB49B06}"/>
    <dgm:cxn modelId="{DB258ADB-AD4B-4D11-A5A9-F9B4780826B8}" srcId="{FCCBBAF4-420A-4885-80CD-4043B4AE5373}" destId="{F5390886-4A8E-48D6-9AA7-06CF944B12FE}" srcOrd="2" destOrd="0" parTransId="{BC42D00D-0C1A-4065-A616-D4F758E859E4}" sibTransId="{C123430D-FA59-49F6-B2FA-D411D5CDA1E0}"/>
    <dgm:cxn modelId="{CB7576F3-4855-44CD-8C35-C1DF432BADA4}" type="presOf" srcId="{FFA56817-EADC-457A-A7DC-5DB4F72FF04F}" destId="{D94B3341-5685-4DFF-A6ED-742C6C022869}" srcOrd="0" destOrd="0" presId="urn:microsoft.com/office/officeart/2018/2/layout/IconVerticalSolidList"/>
    <dgm:cxn modelId="{BF90D7F5-7DE3-4C48-9495-32789520A092}" type="presOf" srcId="{FCCBBAF4-420A-4885-80CD-4043B4AE5373}" destId="{ED32A775-D621-4F3C-A77A-D332F1428479}" srcOrd="0" destOrd="0" presId="urn:microsoft.com/office/officeart/2018/2/layout/IconVerticalSolidList"/>
    <dgm:cxn modelId="{022BDAF5-F486-4E4A-8C99-7F845E3B57B3}" type="presOf" srcId="{768D3C2E-D050-4108-A47E-32EE8467A6D3}" destId="{3DDFCCC3-81BF-4074-BB54-429B1D0BD69A}" srcOrd="0" destOrd="0" presId="urn:microsoft.com/office/officeart/2018/2/layout/IconVerticalSolidList"/>
    <dgm:cxn modelId="{B417CEC2-16BF-4DB3-BF24-9CC57EFC095B}" type="presParOf" srcId="{ED32A775-D621-4F3C-A77A-D332F1428479}" destId="{73DF8DFA-CCBA-4983-B43D-E50A2CC8FE83}" srcOrd="0" destOrd="0" presId="urn:microsoft.com/office/officeart/2018/2/layout/IconVerticalSolidList"/>
    <dgm:cxn modelId="{F4FECF77-0013-465F-AE51-4919352BFE5D}" type="presParOf" srcId="{73DF8DFA-CCBA-4983-B43D-E50A2CC8FE83}" destId="{563666A0-3B79-4604-BF42-5977F64005B0}" srcOrd="0" destOrd="0" presId="urn:microsoft.com/office/officeart/2018/2/layout/IconVerticalSolidList"/>
    <dgm:cxn modelId="{9C888E0D-A1E1-47FE-A974-14A38E41F17B}" type="presParOf" srcId="{73DF8DFA-CCBA-4983-B43D-E50A2CC8FE83}" destId="{5063B416-C28F-424A-A62E-FCBD074966D1}" srcOrd="1" destOrd="0" presId="urn:microsoft.com/office/officeart/2018/2/layout/IconVerticalSolidList"/>
    <dgm:cxn modelId="{04B0C419-9F25-4C20-866B-CA91CA80FD66}" type="presParOf" srcId="{73DF8DFA-CCBA-4983-B43D-E50A2CC8FE83}" destId="{6B830D13-0E16-45F8-AE1D-E794DF9ED5AB}" srcOrd="2" destOrd="0" presId="urn:microsoft.com/office/officeart/2018/2/layout/IconVerticalSolidList"/>
    <dgm:cxn modelId="{8F89C444-9321-4C6A-8E27-F498B676C824}" type="presParOf" srcId="{73DF8DFA-CCBA-4983-B43D-E50A2CC8FE83}" destId="{A957F380-7814-4144-A952-774CA32D5ACC}" srcOrd="3" destOrd="0" presId="urn:microsoft.com/office/officeart/2018/2/layout/IconVerticalSolidList"/>
    <dgm:cxn modelId="{4E6553E9-5EF8-4D08-94A4-E6981DA7DA4C}" type="presParOf" srcId="{ED32A775-D621-4F3C-A77A-D332F1428479}" destId="{00E74FDC-0D58-45CF-8517-94340030265F}" srcOrd="1" destOrd="0" presId="urn:microsoft.com/office/officeart/2018/2/layout/IconVerticalSolidList"/>
    <dgm:cxn modelId="{D3CCE657-CF97-4209-93C1-D6E0FB7AD5A2}" type="presParOf" srcId="{ED32A775-D621-4F3C-A77A-D332F1428479}" destId="{27946D24-5A77-46BE-9F0A-47C794E87F86}" srcOrd="2" destOrd="0" presId="urn:microsoft.com/office/officeart/2018/2/layout/IconVerticalSolidList"/>
    <dgm:cxn modelId="{D77D958C-C5C6-4ADD-9315-5B491385FF57}" type="presParOf" srcId="{27946D24-5A77-46BE-9F0A-47C794E87F86}" destId="{1E1A02ED-6EE3-45DB-9FEC-951DF1D047F7}" srcOrd="0" destOrd="0" presId="urn:microsoft.com/office/officeart/2018/2/layout/IconVerticalSolidList"/>
    <dgm:cxn modelId="{7484C1EB-61F1-49AF-ABDB-0C45C6716CD2}" type="presParOf" srcId="{27946D24-5A77-46BE-9F0A-47C794E87F86}" destId="{D7517FF5-04C0-4AFC-8035-877C93DFD23D}" srcOrd="1" destOrd="0" presId="urn:microsoft.com/office/officeart/2018/2/layout/IconVerticalSolidList"/>
    <dgm:cxn modelId="{FA233B69-A04F-4EB9-89DF-171054856246}" type="presParOf" srcId="{27946D24-5A77-46BE-9F0A-47C794E87F86}" destId="{99079E57-FC3D-442A-8EB6-EBDFE7248CED}" srcOrd="2" destOrd="0" presId="urn:microsoft.com/office/officeart/2018/2/layout/IconVerticalSolidList"/>
    <dgm:cxn modelId="{804021A0-6DE8-4312-961C-84CBCB60895A}" type="presParOf" srcId="{27946D24-5A77-46BE-9F0A-47C794E87F86}" destId="{FCE40C2C-351B-42C4-8973-25C72A655070}" srcOrd="3" destOrd="0" presId="urn:microsoft.com/office/officeart/2018/2/layout/IconVerticalSolidList"/>
    <dgm:cxn modelId="{2171F088-241A-496D-83BE-9609FA1CC612}" type="presParOf" srcId="{ED32A775-D621-4F3C-A77A-D332F1428479}" destId="{36FF39F3-999C-4D6D-88E4-A93B67357DD4}" srcOrd="3" destOrd="0" presId="urn:microsoft.com/office/officeart/2018/2/layout/IconVerticalSolidList"/>
    <dgm:cxn modelId="{71286BE4-4259-437E-9F9F-39CBB9ED9490}" type="presParOf" srcId="{ED32A775-D621-4F3C-A77A-D332F1428479}" destId="{1A6269B3-1D41-431F-A48F-A55B78CE73B2}" srcOrd="4" destOrd="0" presId="urn:microsoft.com/office/officeart/2018/2/layout/IconVerticalSolidList"/>
    <dgm:cxn modelId="{C29FFC92-A76D-4CB4-A39E-98F8E5C38268}" type="presParOf" srcId="{1A6269B3-1D41-431F-A48F-A55B78CE73B2}" destId="{2AF9A0F7-18D0-4F5C-9988-2F51DA9EE206}" srcOrd="0" destOrd="0" presId="urn:microsoft.com/office/officeart/2018/2/layout/IconVerticalSolidList"/>
    <dgm:cxn modelId="{FCCBE4E7-2084-41CC-9DFB-5D07C756C561}" type="presParOf" srcId="{1A6269B3-1D41-431F-A48F-A55B78CE73B2}" destId="{40B5AB80-1D5C-4084-8AAF-FCE952A5E47D}" srcOrd="1" destOrd="0" presId="urn:microsoft.com/office/officeart/2018/2/layout/IconVerticalSolidList"/>
    <dgm:cxn modelId="{5C4A1203-5049-4038-B241-99C60D6AD144}" type="presParOf" srcId="{1A6269B3-1D41-431F-A48F-A55B78CE73B2}" destId="{5680D79D-6734-431B-9C35-9F5A03C21939}" srcOrd="2" destOrd="0" presId="urn:microsoft.com/office/officeart/2018/2/layout/IconVerticalSolidList"/>
    <dgm:cxn modelId="{471DDE30-4FE7-4060-B6C6-F356B4B499A4}" type="presParOf" srcId="{1A6269B3-1D41-431F-A48F-A55B78CE73B2}" destId="{4AE7D172-77C1-40BD-9EF7-5AFDFC7F0776}" srcOrd="3" destOrd="0" presId="urn:microsoft.com/office/officeart/2018/2/layout/IconVerticalSolidList"/>
    <dgm:cxn modelId="{E221079B-66C0-48C5-BE81-B111E9BF5113}" type="presParOf" srcId="{ED32A775-D621-4F3C-A77A-D332F1428479}" destId="{42B6B8BE-F5BC-4DF9-B8A8-C1B36F875DD0}" srcOrd="5" destOrd="0" presId="urn:microsoft.com/office/officeart/2018/2/layout/IconVerticalSolidList"/>
    <dgm:cxn modelId="{41DCC146-DD17-4789-8440-AB1FD1541534}" type="presParOf" srcId="{ED32A775-D621-4F3C-A77A-D332F1428479}" destId="{CAE009C8-55A9-42B0-BC13-E15347800A16}" srcOrd="6" destOrd="0" presId="urn:microsoft.com/office/officeart/2018/2/layout/IconVerticalSolidList"/>
    <dgm:cxn modelId="{5EA865D9-A19E-400A-8F31-0CB0E0F2DA45}" type="presParOf" srcId="{CAE009C8-55A9-42B0-BC13-E15347800A16}" destId="{D11AF5A6-15C1-4BFB-8D70-227D478EA938}" srcOrd="0" destOrd="0" presId="urn:microsoft.com/office/officeart/2018/2/layout/IconVerticalSolidList"/>
    <dgm:cxn modelId="{8D161D0A-8331-4880-8EC6-8829D40BCF49}" type="presParOf" srcId="{CAE009C8-55A9-42B0-BC13-E15347800A16}" destId="{C8003F56-6A99-4C5B-A18A-5AAB8966DE63}" srcOrd="1" destOrd="0" presId="urn:microsoft.com/office/officeart/2018/2/layout/IconVerticalSolidList"/>
    <dgm:cxn modelId="{65E4C394-FCF1-41C0-9DE7-CB61B7221D0E}" type="presParOf" srcId="{CAE009C8-55A9-42B0-BC13-E15347800A16}" destId="{C6093633-184D-4D95-B5CF-C024B1906525}" srcOrd="2" destOrd="0" presId="urn:microsoft.com/office/officeart/2018/2/layout/IconVerticalSolidList"/>
    <dgm:cxn modelId="{F55EBCF3-9350-4661-B90C-705DC5DF9DC8}" type="presParOf" srcId="{CAE009C8-55A9-42B0-BC13-E15347800A16}" destId="{D94B3341-5685-4DFF-A6ED-742C6C022869}" srcOrd="3" destOrd="0" presId="urn:microsoft.com/office/officeart/2018/2/layout/IconVerticalSolidList"/>
    <dgm:cxn modelId="{3EED78BF-DF70-44F2-98B0-B5D336525632}" type="presParOf" srcId="{ED32A775-D621-4F3C-A77A-D332F1428479}" destId="{38B35906-ECA6-4F94-81F7-CC183C6DD597}" srcOrd="7" destOrd="0" presId="urn:microsoft.com/office/officeart/2018/2/layout/IconVerticalSolidList"/>
    <dgm:cxn modelId="{08B26209-4E27-49D5-8A06-73BF93F818E6}" type="presParOf" srcId="{ED32A775-D621-4F3C-A77A-D332F1428479}" destId="{2C8E70DC-1DD7-49B2-B755-F05CBC0374F5}" srcOrd="8" destOrd="0" presId="urn:microsoft.com/office/officeart/2018/2/layout/IconVerticalSolidList"/>
    <dgm:cxn modelId="{C85A7229-93D4-4919-BD80-70F482E52A2B}" type="presParOf" srcId="{2C8E70DC-1DD7-49B2-B755-F05CBC0374F5}" destId="{20563A0F-D046-47AB-9108-75A433BBE2A7}" srcOrd="0" destOrd="0" presId="urn:microsoft.com/office/officeart/2018/2/layout/IconVerticalSolidList"/>
    <dgm:cxn modelId="{DB37899C-3AC5-47AB-BA74-AC2097F0B6CA}" type="presParOf" srcId="{2C8E70DC-1DD7-49B2-B755-F05CBC0374F5}" destId="{A48934CD-7C2A-41D0-B2C2-029CB297D0BE}" srcOrd="1" destOrd="0" presId="urn:microsoft.com/office/officeart/2018/2/layout/IconVerticalSolidList"/>
    <dgm:cxn modelId="{2E1E9A94-7766-480D-98B6-87D3C2B94FF8}" type="presParOf" srcId="{2C8E70DC-1DD7-49B2-B755-F05CBC0374F5}" destId="{55AEEB2C-1DAE-41DD-A00E-14E0B7149BE8}" srcOrd="2" destOrd="0" presId="urn:microsoft.com/office/officeart/2018/2/layout/IconVerticalSolidList"/>
    <dgm:cxn modelId="{6B8C445F-6155-4FF7-83F2-8DD9FFBC3AEE}" type="presParOf" srcId="{2C8E70DC-1DD7-49B2-B755-F05CBC0374F5}" destId="{0BB51DF0-C551-4553-AED8-04323377B32B}" srcOrd="3" destOrd="0" presId="urn:microsoft.com/office/officeart/2018/2/layout/IconVerticalSolidList"/>
    <dgm:cxn modelId="{505C6DFD-B071-4C78-A34F-06B806A2DB00}" type="presParOf" srcId="{ED32A775-D621-4F3C-A77A-D332F1428479}" destId="{81BA2F3F-6656-42EB-A7E4-B42FC8D36105}" srcOrd="9" destOrd="0" presId="urn:microsoft.com/office/officeart/2018/2/layout/IconVerticalSolidList"/>
    <dgm:cxn modelId="{292B522F-078C-47BD-B376-004FD4313A84}" type="presParOf" srcId="{ED32A775-D621-4F3C-A77A-D332F1428479}" destId="{6E691A5C-81F8-4893-BB26-A937529C92A5}" srcOrd="10" destOrd="0" presId="urn:microsoft.com/office/officeart/2018/2/layout/IconVerticalSolidList"/>
    <dgm:cxn modelId="{D64F337F-8BEC-4F92-80E3-94E42DA8295D}" type="presParOf" srcId="{6E691A5C-81F8-4893-BB26-A937529C92A5}" destId="{47A2E6FF-DAF9-4954-9B57-DDBCFD3C6BD6}" srcOrd="0" destOrd="0" presId="urn:microsoft.com/office/officeart/2018/2/layout/IconVerticalSolidList"/>
    <dgm:cxn modelId="{993D7ABE-950D-4969-8D3D-C74CF7811D71}" type="presParOf" srcId="{6E691A5C-81F8-4893-BB26-A937529C92A5}" destId="{7782C9AE-024A-4C11-BF14-CE7A137FBFF7}" srcOrd="1" destOrd="0" presId="urn:microsoft.com/office/officeart/2018/2/layout/IconVerticalSolidList"/>
    <dgm:cxn modelId="{CC2BD342-9758-4D93-99CD-9345C57CAC9F}" type="presParOf" srcId="{6E691A5C-81F8-4893-BB26-A937529C92A5}" destId="{B93C9217-BC73-4505-8B44-7120D991DC8F}" srcOrd="2" destOrd="0" presId="urn:microsoft.com/office/officeart/2018/2/layout/IconVerticalSolidList"/>
    <dgm:cxn modelId="{FE8F25A6-843F-45C7-BB4F-9E9866B0AAA9}" type="presParOf" srcId="{6E691A5C-81F8-4893-BB26-A937529C92A5}" destId="{EB1C09CF-A864-4C34-A380-F892520E690A}" srcOrd="3" destOrd="0" presId="urn:microsoft.com/office/officeart/2018/2/layout/IconVerticalSolidList"/>
    <dgm:cxn modelId="{32397EAE-2149-4154-90F5-A4BCE99BA1D0}" type="presParOf" srcId="{ED32A775-D621-4F3C-A77A-D332F1428479}" destId="{EDAC1EA7-5E97-4B18-B2F2-1DA041BFA948}" srcOrd="11" destOrd="0" presId="urn:microsoft.com/office/officeart/2018/2/layout/IconVerticalSolidList"/>
    <dgm:cxn modelId="{A270661F-8506-454B-BD1A-6308407B1C2E}" type="presParOf" srcId="{ED32A775-D621-4F3C-A77A-D332F1428479}" destId="{4F8A5A9F-F494-43B1-9064-BEC10600C674}" srcOrd="12" destOrd="0" presId="urn:microsoft.com/office/officeart/2018/2/layout/IconVerticalSolidList"/>
    <dgm:cxn modelId="{67FF0C20-F9C8-46D1-8877-AD847FE3CFDE}" type="presParOf" srcId="{4F8A5A9F-F494-43B1-9064-BEC10600C674}" destId="{3BBFDF65-351A-4AB3-B9B0-B8B36CD13997}" srcOrd="0" destOrd="0" presId="urn:microsoft.com/office/officeart/2018/2/layout/IconVerticalSolidList"/>
    <dgm:cxn modelId="{99BD258B-16A1-44C7-8EE4-EB184E33C34C}" type="presParOf" srcId="{4F8A5A9F-F494-43B1-9064-BEC10600C674}" destId="{3F8E6653-5AB5-435D-9C20-3F4E36CA0DC4}" srcOrd="1" destOrd="0" presId="urn:microsoft.com/office/officeart/2018/2/layout/IconVerticalSolidList"/>
    <dgm:cxn modelId="{2CA43B32-2A05-4D7D-A8E5-B61D2A3FE625}" type="presParOf" srcId="{4F8A5A9F-F494-43B1-9064-BEC10600C674}" destId="{269BB2CD-F57F-4B10-A6FA-95C106558914}" srcOrd="2" destOrd="0" presId="urn:microsoft.com/office/officeart/2018/2/layout/IconVerticalSolidList"/>
    <dgm:cxn modelId="{268EF824-33F4-45C6-9ED0-BB8B0FEA3544}" type="presParOf" srcId="{4F8A5A9F-F494-43B1-9064-BEC10600C674}" destId="{3DDFCCC3-81BF-4074-BB54-429B1D0BD6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F58CA9-1719-4CBE-94F4-9F132DBBAC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C9DDF0E-9880-4E60-A42F-C7813C8FA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guideline for designing system and architecture of software product</a:t>
          </a:r>
        </a:p>
      </dgm:t>
    </dgm:pt>
    <dgm:pt modelId="{8C7F3BAC-22A0-433C-836E-9F3D55595E7F}" type="parTrans" cxnId="{CC2D728D-E76B-47E0-BDEF-833FCC4A54E1}">
      <dgm:prSet/>
      <dgm:spPr/>
      <dgm:t>
        <a:bodyPr/>
        <a:lstStyle/>
        <a:p>
          <a:endParaRPr lang="en-US"/>
        </a:p>
      </dgm:t>
    </dgm:pt>
    <dgm:pt modelId="{5C1BA6C1-BADA-4AF7-B62F-2CF77C863FE7}" type="sibTrans" cxnId="{CC2D728D-E76B-47E0-BDEF-833FCC4A54E1}">
      <dgm:prSet/>
      <dgm:spPr/>
      <dgm:t>
        <a:bodyPr/>
        <a:lstStyle/>
        <a:p>
          <a:endParaRPr lang="en-US"/>
        </a:p>
      </dgm:t>
    </dgm:pt>
    <dgm:pt modelId="{42FD9E44-538A-4FA4-9D36-592B0A006D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 requirements in depth with requirements traceability matrix</a:t>
          </a:r>
        </a:p>
      </dgm:t>
    </dgm:pt>
    <dgm:pt modelId="{1EB84143-D498-4534-9C7C-291667C6128F}" type="parTrans" cxnId="{58617629-7DAB-40FC-B53C-94C44BEB0491}">
      <dgm:prSet/>
      <dgm:spPr/>
      <dgm:t>
        <a:bodyPr/>
        <a:lstStyle/>
        <a:p>
          <a:endParaRPr lang="en-US"/>
        </a:p>
      </dgm:t>
    </dgm:pt>
    <dgm:pt modelId="{E2206763-9FD0-457C-9005-C03C04A379D3}" type="sibTrans" cxnId="{58617629-7DAB-40FC-B53C-94C44BEB0491}">
      <dgm:prSet/>
      <dgm:spPr/>
      <dgm:t>
        <a:bodyPr/>
        <a:lstStyle/>
        <a:p>
          <a:endParaRPr lang="en-US"/>
        </a:p>
      </dgm:t>
    </dgm:pt>
    <dgm:pt modelId="{FEEDC92A-A590-4B35-B702-94386CA42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development team stay organized</a:t>
          </a:r>
        </a:p>
      </dgm:t>
    </dgm:pt>
    <dgm:pt modelId="{9ACCFD35-CAE3-49FD-A222-7544FB66AACA}" type="parTrans" cxnId="{9EDDC2E1-EE3A-4F2A-BDD0-E03866315C32}">
      <dgm:prSet/>
      <dgm:spPr/>
      <dgm:t>
        <a:bodyPr/>
        <a:lstStyle/>
        <a:p>
          <a:endParaRPr lang="en-US"/>
        </a:p>
      </dgm:t>
    </dgm:pt>
    <dgm:pt modelId="{D88E1886-0435-4DF2-9706-5414A4DA4C71}" type="sibTrans" cxnId="{9EDDC2E1-EE3A-4F2A-BDD0-E03866315C32}">
      <dgm:prSet/>
      <dgm:spPr/>
      <dgm:t>
        <a:bodyPr/>
        <a:lstStyle/>
        <a:p>
          <a:endParaRPr lang="en-US"/>
        </a:p>
      </dgm:t>
    </dgm:pt>
    <dgm:pt modelId="{7959BA8B-150C-458C-AE26-3ED18CCE4738}" type="pres">
      <dgm:prSet presAssocID="{13F58CA9-1719-4CBE-94F4-9F132DBBACEB}" presName="root" presStyleCnt="0">
        <dgm:presLayoutVars>
          <dgm:dir/>
          <dgm:resizeHandles val="exact"/>
        </dgm:presLayoutVars>
      </dgm:prSet>
      <dgm:spPr/>
    </dgm:pt>
    <dgm:pt modelId="{904F161B-D9CE-4300-B09C-A3C65D58EA7F}" type="pres">
      <dgm:prSet presAssocID="{AC9DDF0E-9880-4E60-A42F-C7813C8FA342}" presName="compNode" presStyleCnt="0"/>
      <dgm:spPr/>
    </dgm:pt>
    <dgm:pt modelId="{A4B61628-41BA-47A1-B1C9-C6B252DA504C}" type="pres">
      <dgm:prSet presAssocID="{AC9DDF0E-9880-4E60-A42F-C7813C8FA342}" presName="bgRect" presStyleLbl="bgShp" presStyleIdx="0" presStyleCnt="3"/>
      <dgm:spPr/>
    </dgm:pt>
    <dgm:pt modelId="{4FBBF777-C09C-4F3B-AD1C-9DA9854C5857}" type="pres">
      <dgm:prSet presAssocID="{AC9DDF0E-9880-4E60-A42F-C7813C8FA3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95F57AD-61E5-48E8-BF15-DFEF614367AD}" type="pres">
      <dgm:prSet presAssocID="{AC9DDF0E-9880-4E60-A42F-C7813C8FA342}" presName="spaceRect" presStyleCnt="0"/>
      <dgm:spPr/>
    </dgm:pt>
    <dgm:pt modelId="{E8CF9F38-0B7F-460A-9700-90E763FDE61A}" type="pres">
      <dgm:prSet presAssocID="{AC9DDF0E-9880-4E60-A42F-C7813C8FA342}" presName="parTx" presStyleLbl="revTx" presStyleIdx="0" presStyleCnt="3">
        <dgm:presLayoutVars>
          <dgm:chMax val="0"/>
          <dgm:chPref val="0"/>
        </dgm:presLayoutVars>
      </dgm:prSet>
      <dgm:spPr/>
    </dgm:pt>
    <dgm:pt modelId="{7CA20B5E-0767-4400-8D15-8497AE67D800}" type="pres">
      <dgm:prSet presAssocID="{5C1BA6C1-BADA-4AF7-B62F-2CF77C863FE7}" presName="sibTrans" presStyleCnt="0"/>
      <dgm:spPr/>
    </dgm:pt>
    <dgm:pt modelId="{29091742-D29F-4429-A522-8C8E59FE38F0}" type="pres">
      <dgm:prSet presAssocID="{42FD9E44-538A-4FA4-9D36-592B0A006DC2}" presName="compNode" presStyleCnt="0"/>
      <dgm:spPr/>
    </dgm:pt>
    <dgm:pt modelId="{1898F255-BDE5-475D-BD88-25A902C53A65}" type="pres">
      <dgm:prSet presAssocID="{42FD9E44-538A-4FA4-9D36-592B0A006DC2}" presName="bgRect" presStyleLbl="bgShp" presStyleIdx="1" presStyleCnt="3"/>
      <dgm:spPr/>
    </dgm:pt>
    <dgm:pt modelId="{B0077761-A8A3-463F-AC03-7D8FD77E8C91}" type="pres">
      <dgm:prSet presAssocID="{42FD9E44-538A-4FA4-9D36-592B0A006D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D9DAAA-67D6-43C7-95F9-B7FFF732A077}" type="pres">
      <dgm:prSet presAssocID="{42FD9E44-538A-4FA4-9D36-592B0A006DC2}" presName="spaceRect" presStyleCnt="0"/>
      <dgm:spPr/>
    </dgm:pt>
    <dgm:pt modelId="{7FEA8C53-0F61-421E-8BD5-8F20F91F38F3}" type="pres">
      <dgm:prSet presAssocID="{42FD9E44-538A-4FA4-9D36-592B0A006DC2}" presName="parTx" presStyleLbl="revTx" presStyleIdx="1" presStyleCnt="3">
        <dgm:presLayoutVars>
          <dgm:chMax val="0"/>
          <dgm:chPref val="0"/>
        </dgm:presLayoutVars>
      </dgm:prSet>
      <dgm:spPr/>
    </dgm:pt>
    <dgm:pt modelId="{91DECD2E-6A88-4D68-AFC3-D061B67BAD95}" type="pres">
      <dgm:prSet presAssocID="{E2206763-9FD0-457C-9005-C03C04A379D3}" presName="sibTrans" presStyleCnt="0"/>
      <dgm:spPr/>
    </dgm:pt>
    <dgm:pt modelId="{13495E41-593B-4A9C-AE8D-F1FED6D5AB93}" type="pres">
      <dgm:prSet presAssocID="{FEEDC92A-A590-4B35-B702-94386CA42D40}" presName="compNode" presStyleCnt="0"/>
      <dgm:spPr/>
    </dgm:pt>
    <dgm:pt modelId="{4D7791DB-3B10-4D0B-91D8-D01433F94CD2}" type="pres">
      <dgm:prSet presAssocID="{FEEDC92A-A590-4B35-B702-94386CA42D40}" presName="bgRect" presStyleLbl="bgShp" presStyleIdx="2" presStyleCnt="3"/>
      <dgm:spPr/>
    </dgm:pt>
    <dgm:pt modelId="{39530E0B-30EE-40A4-A2BC-166DB2DED21B}" type="pres">
      <dgm:prSet presAssocID="{FEEDC92A-A590-4B35-B702-94386CA42D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0C99780-6978-4C6D-A314-ACD18C8A22FE}" type="pres">
      <dgm:prSet presAssocID="{FEEDC92A-A590-4B35-B702-94386CA42D40}" presName="spaceRect" presStyleCnt="0"/>
      <dgm:spPr/>
    </dgm:pt>
    <dgm:pt modelId="{F36D26E5-DE53-4654-8803-84AE6BF971B1}" type="pres">
      <dgm:prSet presAssocID="{FEEDC92A-A590-4B35-B702-94386CA42D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AB3212-7F8E-44FA-99AE-1B9C2DABFA65}" type="presOf" srcId="{42FD9E44-538A-4FA4-9D36-592B0A006DC2}" destId="{7FEA8C53-0F61-421E-8BD5-8F20F91F38F3}" srcOrd="0" destOrd="0" presId="urn:microsoft.com/office/officeart/2018/2/layout/IconVerticalSolidList"/>
    <dgm:cxn modelId="{58617629-7DAB-40FC-B53C-94C44BEB0491}" srcId="{13F58CA9-1719-4CBE-94F4-9F132DBBACEB}" destId="{42FD9E44-538A-4FA4-9D36-592B0A006DC2}" srcOrd="1" destOrd="0" parTransId="{1EB84143-D498-4534-9C7C-291667C6128F}" sibTransId="{E2206763-9FD0-457C-9005-C03C04A379D3}"/>
    <dgm:cxn modelId="{CC2D728D-E76B-47E0-BDEF-833FCC4A54E1}" srcId="{13F58CA9-1719-4CBE-94F4-9F132DBBACEB}" destId="{AC9DDF0E-9880-4E60-A42F-C7813C8FA342}" srcOrd="0" destOrd="0" parTransId="{8C7F3BAC-22A0-433C-836E-9F3D55595E7F}" sibTransId="{5C1BA6C1-BADA-4AF7-B62F-2CF77C863FE7}"/>
    <dgm:cxn modelId="{E62521CD-4747-43AA-BBF7-872447E27823}" type="presOf" srcId="{13F58CA9-1719-4CBE-94F4-9F132DBBACEB}" destId="{7959BA8B-150C-458C-AE26-3ED18CCE4738}" srcOrd="0" destOrd="0" presId="urn:microsoft.com/office/officeart/2018/2/layout/IconVerticalSolidList"/>
    <dgm:cxn modelId="{CBD64CD8-0096-44EB-9244-BDC82E3A2492}" type="presOf" srcId="{AC9DDF0E-9880-4E60-A42F-C7813C8FA342}" destId="{E8CF9F38-0B7F-460A-9700-90E763FDE61A}" srcOrd="0" destOrd="0" presId="urn:microsoft.com/office/officeart/2018/2/layout/IconVerticalSolidList"/>
    <dgm:cxn modelId="{9EDDC2E1-EE3A-4F2A-BDD0-E03866315C32}" srcId="{13F58CA9-1719-4CBE-94F4-9F132DBBACEB}" destId="{FEEDC92A-A590-4B35-B702-94386CA42D40}" srcOrd="2" destOrd="0" parTransId="{9ACCFD35-CAE3-49FD-A222-7544FB66AACA}" sibTransId="{D88E1886-0435-4DF2-9706-5414A4DA4C71}"/>
    <dgm:cxn modelId="{A47AD7FA-2BF5-46A2-9006-FF5817C577D6}" type="presOf" srcId="{FEEDC92A-A590-4B35-B702-94386CA42D40}" destId="{F36D26E5-DE53-4654-8803-84AE6BF971B1}" srcOrd="0" destOrd="0" presId="urn:microsoft.com/office/officeart/2018/2/layout/IconVerticalSolidList"/>
    <dgm:cxn modelId="{B1E83B96-68A2-4252-B6FB-F559D825F8E5}" type="presParOf" srcId="{7959BA8B-150C-458C-AE26-3ED18CCE4738}" destId="{904F161B-D9CE-4300-B09C-A3C65D58EA7F}" srcOrd="0" destOrd="0" presId="urn:microsoft.com/office/officeart/2018/2/layout/IconVerticalSolidList"/>
    <dgm:cxn modelId="{6DD1DA4B-0E5F-4D8F-8857-E547FE093D1E}" type="presParOf" srcId="{904F161B-D9CE-4300-B09C-A3C65D58EA7F}" destId="{A4B61628-41BA-47A1-B1C9-C6B252DA504C}" srcOrd="0" destOrd="0" presId="urn:microsoft.com/office/officeart/2018/2/layout/IconVerticalSolidList"/>
    <dgm:cxn modelId="{68B1B97E-9F77-4ADC-AE79-11276B22A60E}" type="presParOf" srcId="{904F161B-D9CE-4300-B09C-A3C65D58EA7F}" destId="{4FBBF777-C09C-4F3B-AD1C-9DA9854C5857}" srcOrd="1" destOrd="0" presId="urn:microsoft.com/office/officeart/2018/2/layout/IconVerticalSolidList"/>
    <dgm:cxn modelId="{08D4025C-F648-45E3-AD48-CE6C3A9A613D}" type="presParOf" srcId="{904F161B-D9CE-4300-B09C-A3C65D58EA7F}" destId="{395F57AD-61E5-48E8-BF15-DFEF614367AD}" srcOrd="2" destOrd="0" presId="urn:microsoft.com/office/officeart/2018/2/layout/IconVerticalSolidList"/>
    <dgm:cxn modelId="{C3B3FD8C-47FE-414B-929A-B2FD8CF1844C}" type="presParOf" srcId="{904F161B-D9CE-4300-B09C-A3C65D58EA7F}" destId="{E8CF9F38-0B7F-460A-9700-90E763FDE61A}" srcOrd="3" destOrd="0" presId="urn:microsoft.com/office/officeart/2018/2/layout/IconVerticalSolidList"/>
    <dgm:cxn modelId="{407AC256-6315-44D2-B51E-E1F9496BD9F0}" type="presParOf" srcId="{7959BA8B-150C-458C-AE26-3ED18CCE4738}" destId="{7CA20B5E-0767-4400-8D15-8497AE67D800}" srcOrd="1" destOrd="0" presId="urn:microsoft.com/office/officeart/2018/2/layout/IconVerticalSolidList"/>
    <dgm:cxn modelId="{DA34187C-22E6-4394-9D37-C2F71C6D23D9}" type="presParOf" srcId="{7959BA8B-150C-458C-AE26-3ED18CCE4738}" destId="{29091742-D29F-4429-A522-8C8E59FE38F0}" srcOrd="2" destOrd="0" presId="urn:microsoft.com/office/officeart/2018/2/layout/IconVerticalSolidList"/>
    <dgm:cxn modelId="{C17F6645-D260-45E2-B7C3-F6303409DB55}" type="presParOf" srcId="{29091742-D29F-4429-A522-8C8E59FE38F0}" destId="{1898F255-BDE5-475D-BD88-25A902C53A65}" srcOrd="0" destOrd="0" presId="urn:microsoft.com/office/officeart/2018/2/layout/IconVerticalSolidList"/>
    <dgm:cxn modelId="{86D06D47-889B-4B32-AE2D-C87DDC70357C}" type="presParOf" srcId="{29091742-D29F-4429-A522-8C8E59FE38F0}" destId="{B0077761-A8A3-463F-AC03-7D8FD77E8C91}" srcOrd="1" destOrd="0" presId="urn:microsoft.com/office/officeart/2018/2/layout/IconVerticalSolidList"/>
    <dgm:cxn modelId="{A6D9FFCC-39CD-47F5-A267-A260D6AEC013}" type="presParOf" srcId="{29091742-D29F-4429-A522-8C8E59FE38F0}" destId="{47D9DAAA-67D6-43C7-95F9-B7FFF732A077}" srcOrd="2" destOrd="0" presId="urn:microsoft.com/office/officeart/2018/2/layout/IconVerticalSolidList"/>
    <dgm:cxn modelId="{A402237F-C710-4D3E-8D47-7F13045244BE}" type="presParOf" srcId="{29091742-D29F-4429-A522-8C8E59FE38F0}" destId="{7FEA8C53-0F61-421E-8BD5-8F20F91F38F3}" srcOrd="3" destOrd="0" presId="urn:microsoft.com/office/officeart/2018/2/layout/IconVerticalSolidList"/>
    <dgm:cxn modelId="{1C0D5A8D-F612-4EF1-899F-129751BB7A80}" type="presParOf" srcId="{7959BA8B-150C-458C-AE26-3ED18CCE4738}" destId="{91DECD2E-6A88-4D68-AFC3-D061B67BAD95}" srcOrd="3" destOrd="0" presId="urn:microsoft.com/office/officeart/2018/2/layout/IconVerticalSolidList"/>
    <dgm:cxn modelId="{29A1DA4D-CA55-4496-8E3F-241C3FED5F9C}" type="presParOf" srcId="{7959BA8B-150C-458C-AE26-3ED18CCE4738}" destId="{13495E41-593B-4A9C-AE8D-F1FED6D5AB93}" srcOrd="4" destOrd="0" presId="urn:microsoft.com/office/officeart/2018/2/layout/IconVerticalSolidList"/>
    <dgm:cxn modelId="{FE26563D-9094-4B6B-933A-BC2106BADB8E}" type="presParOf" srcId="{13495E41-593B-4A9C-AE8D-F1FED6D5AB93}" destId="{4D7791DB-3B10-4D0B-91D8-D01433F94CD2}" srcOrd="0" destOrd="0" presId="urn:microsoft.com/office/officeart/2018/2/layout/IconVerticalSolidList"/>
    <dgm:cxn modelId="{A369B3CE-0006-46A4-8ECA-E628292D122C}" type="presParOf" srcId="{13495E41-593B-4A9C-AE8D-F1FED6D5AB93}" destId="{39530E0B-30EE-40A4-A2BC-166DB2DED21B}" srcOrd="1" destOrd="0" presId="urn:microsoft.com/office/officeart/2018/2/layout/IconVerticalSolidList"/>
    <dgm:cxn modelId="{7974F885-AB1E-49CA-85F0-B761A0DDE9B5}" type="presParOf" srcId="{13495E41-593B-4A9C-AE8D-F1FED6D5AB93}" destId="{70C99780-6978-4C6D-A314-ACD18C8A22FE}" srcOrd="2" destOrd="0" presId="urn:microsoft.com/office/officeart/2018/2/layout/IconVerticalSolidList"/>
    <dgm:cxn modelId="{353260A8-77D0-4FB1-B47D-777047149563}" type="presParOf" srcId="{13495E41-593B-4A9C-AE8D-F1FED6D5AB93}" destId="{F36D26E5-DE53-4654-8803-84AE6BF971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312645-5852-467F-8B18-779E65D620A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0D254F-A495-4F80-A8B2-D049FF506B74}">
      <dgm:prSet/>
      <dgm:spPr/>
      <dgm:t>
        <a:bodyPr/>
        <a:lstStyle/>
        <a:p>
          <a:r>
            <a:rPr lang="en-US"/>
            <a:t>ASSUMPTIONS</a:t>
          </a:r>
        </a:p>
      </dgm:t>
    </dgm:pt>
    <dgm:pt modelId="{F966E1BE-2340-4675-A335-7BEBDA3ACC6A}" type="parTrans" cxnId="{62E79AE7-D02E-45BA-9528-643007284E3B}">
      <dgm:prSet/>
      <dgm:spPr/>
      <dgm:t>
        <a:bodyPr/>
        <a:lstStyle/>
        <a:p>
          <a:endParaRPr lang="en-US"/>
        </a:p>
      </dgm:t>
    </dgm:pt>
    <dgm:pt modelId="{8F43ED31-4376-4392-BBE0-5E5ED65B2CAB}" type="sibTrans" cxnId="{62E79AE7-D02E-45BA-9528-643007284E3B}">
      <dgm:prSet/>
      <dgm:spPr/>
      <dgm:t>
        <a:bodyPr/>
        <a:lstStyle/>
        <a:p>
          <a:endParaRPr lang="en-US"/>
        </a:p>
      </dgm:t>
    </dgm:pt>
    <dgm:pt modelId="{D1CBEF8E-8391-4C1D-AEE8-91ECDAA213AC}">
      <dgm:prSet/>
      <dgm:spPr/>
      <dgm:t>
        <a:bodyPr/>
        <a:lstStyle/>
        <a:p>
          <a:r>
            <a:rPr lang="en-US" dirty="0"/>
            <a:t>Firebase API connectivity</a:t>
          </a:r>
        </a:p>
      </dgm:t>
    </dgm:pt>
    <dgm:pt modelId="{A190C6BF-6134-4413-A35D-0523C53AF8C1}" type="parTrans" cxnId="{48D52E3F-E96C-4577-A44A-E0322201A8FE}">
      <dgm:prSet/>
      <dgm:spPr/>
      <dgm:t>
        <a:bodyPr/>
        <a:lstStyle/>
        <a:p>
          <a:endParaRPr lang="en-US"/>
        </a:p>
      </dgm:t>
    </dgm:pt>
    <dgm:pt modelId="{486F565A-B7ED-4436-BA05-7EC2EF1EEA50}" type="sibTrans" cxnId="{48D52E3F-E96C-4577-A44A-E0322201A8FE}">
      <dgm:prSet/>
      <dgm:spPr/>
      <dgm:t>
        <a:bodyPr/>
        <a:lstStyle/>
        <a:p>
          <a:endParaRPr lang="en-US"/>
        </a:p>
      </dgm:t>
    </dgm:pt>
    <dgm:pt modelId="{8248BFBF-4EBE-458A-8169-245A7C4B1D50}">
      <dgm:prSet/>
      <dgm:spPr/>
      <dgm:t>
        <a:bodyPr/>
        <a:lstStyle/>
        <a:p>
          <a:r>
            <a:rPr lang="en-US"/>
            <a:t>CONSTRAINTS</a:t>
          </a:r>
        </a:p>
      </dgm:t>
    </dgm:pt>
    <dgm:pt modelId="{25C30629-C2EE-4DE8-B601-5374F1204F2F}" type="parTrans" cxnId="{AF32D2AF-5A3A-4885-905E-5824AC454790}">
      <dgm:prSet/>
      <dgm:spPr/>
      <dgm:t>
        <a:bodyPr/>
        <a:lstStyle/>
        <a:p>
          <a:endParaRPr lang="en-US"/>
        </a:p>
      </dgm:t>
    </dgm:pt>
    <dgm:pt modelId="{ADBC0331-CFE3-407A-87C2-A2FEB719E786}" type="sibTrans" cxnId="{AF32D2AF-5A3A-4885-905E-5824AC454790}">
      <dgm:prSet/>
      <dgm:spPr/>
      <dgm:t>
        <a:bodyPr/>
        <a:lstStyle/>
        <a:p>
          <a:endParaRPr lang="en-US"/>
        </a:p>
      </dgm:t>
    </dgm:pt>
    <dgm:pt modelId="{4C1BF7ED-36C0-403D-91FE-D1B0B141BECC}">
      <dgm:prSet/>
      <dgm:spPr/>
      <dgm:t>
        <a:bodyPr/>
        <a:lstStyle/>
        <a:p>
          <a:r>
            <a:rPr lang="en-US"/>
            <a:t>MVVM Design Pattern</a:t>
          </a:r>
        </a:p>
      </dgm:t>
    </dgm:pt>
    <dgm:pt modelId="{1B268B2A-0290-4EB2-BB56-5166EC9D27E0}" type="parTrans" cxnId="{2DD5A4FD-2800-4441-9B73-872A4EFDD6AA}">
      <dgm:prSet/>
      <dgm:spPr/>
      <dgm:t>
        <a:bodyPr/>
        <a:lstStyle/>
        <a:p>
          <a:endParaRPr lang="en-US"/>
        </a:p>
      </dgm:t>
    </dgm:pt>
    <dgm:pt modelId="{479E613D-FF6C-46B7-B5D9-3F92FA6B7499}" type="sibTrans" cxnId="{2DD5A4FD-2800-4441-9B73-872A4EFDD6AA}">
      <dgm:prSet/>
      <dgm:spPr/>
      <dgm:t>
        <a:bodyPr/>
        <a:lstStyle/>
        <a:p>
          <a:endParaRPr lang="en-US"/>
        </a:p>
      </dgm:t>
    </dgm:pt>
    <dgm:pt modelId="{A2F4A43A-624C-4B1D-970D-9A8155547142}">
      <dgm:prSet/>
      <dgm:spPr/>
      <dgm:t>
        <a:bodyPr/>
        <a:lstStyle/>
        <a:p>
          <a:r>
            <a:rPr lang="en-US"/>
            <a:t>Dagger Dependency Injection Framework</a:t>
          </a:r>
        </a:p>
      </dgm:t>
    </dgm:pt>
    <dgm:pt modelId="{F0D4CE71-C6AC-48FC-8BE5-E845588C4CC7}" type="parTrans" cxnId="{156F1651-C79A-48A9-8E07-8CC37AB17B4D}">
      <dgm:prSet/>
      <dgm:spPr/>
      <dgm:t>
        <a:bodyPr/>
        <a:lstStyle/>
        <a:p>
          <a:endParaRPr lang="en-US"/>
        </a:p>
      </dgm:t>
    </dgm:pt>
    <dgm:pt modelId="{2F1694DF-413A-4416-BB5D-D1DB316B2F36}" type="sibTrans" cxnId="{156F1651-C79A-48A9-8E07-8CC37AB17B4D}">
      <dgm:prSet/>
      <dgm:spPr/>
      <dgm:t>
        <a:bodyPr/>
        <a:lstStyle/>
        <a:p>
          <a:endParaRPr lang="en-US"/>
        </a:p>
      </dgm:t>
    </dgm:pt>
    <dgm:pt modelId="{BC518368-ACEE-47F5-BFC3-34E00B34620B}">
      <dgm:prSet/>
      <dgm:spPr/>
      <dgm:t>
        <a:bodyPr/>
        <a:lstStyle/>
        <a:p>
          <a:r>
            <a:rPr lang="en-US"/>
            <a:t>Firebase Database Limit on storage and document reads</a:t>
          </a:r>
        </a:p>
      </dgm:t>
    </dgm:pt>
    <dgm:pt modelId="{DA1D8154-15F9-433F-82E4-EA5F7D9D0F11}" type="parTrans" cxnId="{A426386F-36D3-48C4-BACF-D25152FC5CC1}">
      <dgm:prSet/>
      <dgm:spPr/>
      <dgm:t>
        <a:bodyPr/>
        <a:lstStyle/>
        <a:p>
          <a:endParaRPr lang="en-US"/>
        </a:p>
      </dgm:t>
    </dgm:pt>
    <dgm:pt modelId="{87542630-6181-49CD-B698-FD11F0D36364}" type="sibTrans" cxnId="{A426386F-36D3-48C4-BACF-D25152FC5CC1}">
      <dgm:prSet/>
      <dgm:spPr/>
      <dgm:t>
        <a:bodyPr/>
        <a:lstStyle/>
        <a:p>
          <a:endParaRPr lang="en-US"/>
        </a:p>
      </dgm:t>
    </dgm:pt>
    <dgm:pt modelId="{9FB84C17-743A-9045-83EF-6C1F733A59B3}">
      <dgm:prSet/>
      <dgm:spPr/>
      <dgm:t>
        <a:bodyPr/>
        <a:lstStyle/>
        <a:p>
          <a:r>
            <a:rPr lang="en-US" dirty="0"/>
            <a:t>Android device with operating system of Android 5 or higher</a:t>
          </a:r>
          <a:br>
            <a:rPr lang="en-US" dirty="0">
              <a:latin typeface="Gill Sans MT" panose="020B0502020104020203"/>
            </a:rPr>
          </a:br>
          <a:endParaRPr lang="en-US" dirty="0"/>
        </a:p>
      </dgm:t>
    </dgm:pt>
    <dgm:pt modelId="{C1E6DA7F-B7CA-BD40-B040-824759575D04}" type="parTrans" cxnId="{333F22B2-6990-1145-BD2E-776FAA3E5D7F}">
      <dgm:prSet/>
      <dgm:spPr/>
      <dgm:t>
        <a:bodyPr/>
        <a:lstStyle/>
        <a:p>
          <a:endParaRPr lang="en-US"/>
        </a:p>
      </dgm:t>
    </dgm:pt>
    <dgm:pt modelId="{9DB97383-FA3A-2F44-8745-EB7EF4CAECFF}" type="sibTrans" cxnId="{333F22B2-6990-1145-BD2E-776FAA3E5D7F}">
      <dgm:prSet/>
      <dgm:spPr/>
      <dgm:t>
        <a:bodyPr/>
        <a:lstStyle/>
        <a:p>
          <a:endParaRPr lang="en-US"/>
        </a:p>
      </dgm:t>
    </dgm:pt>
    <dgm:pt modelId="{7208B316-EDEB-A249-9DEE-9C6F2175CC9A}" type="pres">
      <dgm:prSet presAssocID="{1C312645-5852-467F-8B18-779E65D620A0}" presName="linear" presStyleCnt="0">
        <dgm:presLayoutVars>
          <dgm:animLvl val="lvl"/>
          <dgm:resizeHandles val="exact"/>
        </dgm:presLayoutVars>
      </dgm:prSet>
      <dgm:spPr/>
    </dgm:pt>
    <dgm:pt modelId="{B2FD79E5-A945-0641-8A7C-56AA883D5D9E}" type="pres">
      <dgm:prSet presAssocID="{AB0D254F-A495-4F80-A8B2-D049FF506B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E5075D-1720-5E40-B6FD-8E7676D3B488}" type="pres">
      <dgm:prSet presAssocID="{AB0D254F-A495-4F80-A8B2-D049FF506B74}" presName="childText" presStyleLbl="revTx" presStyleIdx="0" presStyleCnt="2">
        <dgm:presLayoutVars>
          <dgm:bulletEnabled val="1"/>
        </dgm:presLayoutVars>
      </dgm:prSet>
      <dgm:spPr/>
    </dgm:pt>
    <dgm:pt modelId="{62F50973-D737-8940-BB39-52191C34C81F}" type="pres">
      <dgm:prSet presAssocID="{8248BFBF-4EBE-458A-8169-245A7C4B1D5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C91E1B-0958-6042-BB22-3704A9A0787A}" type="pres">
      <dgm:prSet presAssocID="{8248BFBF-4EBE-458A-8169-245A7C4B1D5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EDCAC08-002F-7743-9B85-3FBD98E11474}" type="presOf" srcId="{A2F4A43A-624C-4B1D-970D-9A8155547142}" destId="{E9C91E1B-0958-6042-BB22-3704A9A0787A}" srcOrd="0" destOrd="1" presId="urn:microsoft.com/office/officeart/2005/8/layout/vList2"/>
    <dgm:cxn modelId="{48D52E3F-E96C-4577-A44A-E0322201A8FE}" srcId="{AB0D254F-A495-4F80-A8B2-D049FF506B74}" destId="{D1CBEF8E-8391-4C1D-AEE8-91ECDAA213AC}" srcOrd="0" destOrd="0" parTransId="{A190C6BF-6134-4413-A35D-0523C53AF8C1}" sibTransId="{486F565A-B7ED-4436-BA05-7EC2EF1EEA50}"/>
    <dgm:cxn modelId="{1CD22641-A682-9B44-8C72-AB37CB9862C6}" type="presOf" srcId="{1C312645-5852-467F-8B18-779E65D620A0}" destId="{7208B316-EDEB-A249-9DEE-9C6F2175CC9A}" srcOrd="0" destOrd="0" presId="urn:microsoft.com/office/officeart/2005/8/layout/vList2"/>
    <dgm:cxn modelId="{156F1651-C79A-48A9-8E07-8CC37AB17B4D}" srcId="{8248BFBF-4EBE-458A-8169-245A7C4B1D50}" destId="{A2F4A43A-624C-4B1D-970D-9A8155547142}" srcOrd="1" destOrd="0" parTransId="{F0D4CE71-C6AC-48FC-8BE5-E845588C4CC7}" sibTransId="{2F1694DF-413A-4416-BB5D-D1DB316B2F36}"/>
    <dgm:cxn modelId="{4FCBFD51-703E-DC4A-9926-583EA681A7EA}" type="presOf" srcId="{BC518368-ACEE-47F5-BFC3-34E00B34620B}" destId="{E9C91E1B-0958-6042-BB22-3704A9A0787A}" srcOrd="0" destOrd="2" presId="urn:microsoft.com/office/officeart/2005/8/layout/vList2"/>
    <dgm:cxn modelId="{A2BEAE6E-9F60-BA40-BCAB-75962AEE3E55}" type="presOf" srcId="{AB0D254F-A495-4F80-A8B2-D049FF506B74}" destId="{B2FD79E5-A945-0641-8A7C-56AA883D5D9E}" srcOrd="0" destOrd="0" presId="urn:microsoft.com/office/officeart/2005/8/layout/vList2"/>
    <dgm:cxn modelId="{A426386F-36D3-48C4-BACF-D25152FC5CC1}" srcId="{8248BFBF-4EBE-458A-8169-245A7C4B1D50}" destId="{BC518368-ACEE-47F5-BFC3-34E00B34620B}" srcOrd="2" destOrd="0" parTransId="{DA1D8154-15F9-433F-82E4-EA5F7D9D0F11}" sibTransId="{87542630-6181-49CD-B698-FD11F0D36364}"/>
    <dgm:cxn modelId="{7871B7A9-FEB9-5249-B91C-8EA1554B7D75}" type="presOf" srcId="{4C1BF7ED-36C0-403D-91FE-D1B0B141BECC}" destId="{E9C91E1B-0958-6042-BB22-3704A9A0787A}" srcOrd="0" destOrd="0" presId="urn:microsoft.com/office/officeart/2005/8/layout/vList2"/>
    <dgm:cxn modelId="{AF32D2AF-5A3A-4885-905E-5824AC454790}" srcId="{1C312645-5852-467F-8B18-779E65D620A0}" destId="{8248BFBF-4EBE-458A-8169-245A7C4B1D50}" srcOrd="1" destOrd="0" parTransId="{25C30629-C2EE-4DE8-B601-5374F1204F2F}" sibTransId="{ADBC0331-CFE3-407A-87C2-A2FEB719E786}"/>
    <dgm:cxn modelId="{333F22B2-6990-1145-BD2E-776FAA3E5D7F}" srcId="{AB0D254F-A495-4F80-A8B2-D049FF506B74}" destId="{9FB84C17-743A-9045-83EF-6C1F733A59B3}" srcOrd="1" destOrd="0" parTransId="{C1E6DA7F-B7CA-BD40-B040-824759575D04}" sibTransId="{9DB97383-FA3A-2F44-8745-EB7EF4CAECFF}"/>
    <dgm:cxn modelId="{AA00A9E0-E1C1-4E42-B74A-0F8E4234085F}" type="presOf" srcId="{8248BFBF-4EBE-458A-8169-245A7C4B1D50}" destId="{62F50973-D737-8940-BB39-52191C34C81F}" srcOrd="0" destOrd="0" presId="urn:microsoft.com/office/officeart/2005/8/layout/vList2"/>
    <dgm:cxn modelId="{62E79AE7-D02E-45BA-9528-643007284E3B}" srcId="{1C312645-5852-467F-8B18-779E65D620A0}" destId="{AB0D254F-A495-4F80-A8B2-D049FF506B74}" srcOrd="0" destOrd="0" parTransId="{F966E1BE-2340-4675-A335-7BEBDA3ACC6A}" sibTransId="{8F43ED31-4376-4392-BBE0-5E5ED65B2CAB}"/>
    <dgm:cxn modelId="{B1EC46EE-F973-3946-A087-4F07650DD439}" type="presOf" srcId="{D1CBEF8E-8391-4C1D-AEE8-91ECDAA213AC}" destId="{21E5075D-1720-5E40-B6FD-8E7676D3B488}" srcOrd="0" destOrd="0" presId="urn:microsoft.com/office/officeart/2005/8/layout/vList2"/>
    <dgm:cxn modelId="{557A00F9-7C33-5B47-B850-FA0D4ABA1D43}" type="presOf" srcId="{9FB84C17-743A-9045-83EF-6C1F733A59B3}" destId="{21E5075D-1720-5E40-B6FD-8E7676D3B488}" srcOrd="0" destOrd="1" presId="urn:microsoft.com/office/officeart/2005/8/layout/vList2"/>
    <dgm:cxn modelId="{2DD5A4FD-2800-4441-9B73-872A4EFDD6AA}" srcId="{8248BFBF-4EBE-458A-8169-245A7C4B1D50}" destId="{4C1BF7ED-36C0-403D-91FE-D1B0B141BECC}" srcOrd="0" destOrd="0" parTransId="{1B268B2A-0290-4EB2-BB56-5166EC9D27E0}" sibTransId="{479E613D-FF6C-46B7-B5D9-3F92FA6B7499}"/>
    <dgm:cxn modelId="{957B1F2A-6101-834C-B983-A062923A79C0}" type="presParOf" srcId="{7208B316-EDEB-A249-9DEE-9C6F2175CC9A}" destId="{B2FD79E5-A945-0641-8A7C-56AA883D5D9E}" srcOrd="0" destOrd="0" presId="urn:microsoft.com/office/officeart/2005/8/layout/vList2"/>
    <dgm:cxn modelId="{300E4D95-4A57-1D43-9F69-E35CB2C68667}" type="presParOf" srcId="{7208B316-EDEB-A249-9DEE-9C6F2175CC9A}" destId="{21E5075D-1720-5E40-B6FD-8E7676D3B488}" srcOrd="1" destOrd="0" presId="urn:microsoft.com/office/officeart/2005/8/layout/vList2"/>
    <dgm:cxn modelId="{8B923EB4-7733-4045-B3D1-EEFEC1F2DDD9}" type="presParOf" srcId="{7208B316-EDEB-A249-9DEE-9C6F2175CC9A}" destId="{62F50973-D737-8940-BB39-52191C34C81F}" srcOrd="2" destOrd="0" presId="urn:microsoft.com/office/officeart/2005/8/layout/vList2"/>
    <dgm:cxn modelId="{9DB93621-4C66-B14A-94B6-91DF43B63533}" type="presParOf" srcId="{7208B316-EDEB-A249-9DEE-9C6F2175CC9A}" destId="{E9C91E1B-0958-6042-BB22-3704A9A078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666A0-3B79-4604-BF42-5977F64005B0}">
      <dsp:nvSpPr>
        <dsp:cNvPr id="0" name=""/>
        <dsp:cNvSpPr/>
      </dsp:nvSpPr>
      <dsp:spPr>
        <a:xfrm>
          <a:off x="0" y="450"/>
          <a:ext cx="6151562" cy="6206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3B416-C28F-424A-A62E-FCBD074966D1}">
      <dsp:nvSpPr>
        <dsp:cNvPr id="0" name=""/>
        <dsp:cNvSpPr/>
      </dsp:nvSpPr>
      <dsp:spPr>
        <a:xfrm>
          <a:off x="187761" y="140108"/>
          <a:ext cx="341384" cy="341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7F380-7814-4144-A952-774CA32D5ACC}">
      <dsp:nvSpPr>
        <dsp:cNvPr id="0" name=""/>
        <dsp:cNvSpPr/>
      </dsp:nvSpPr>
      <dsp:spPr>
        <a:xfrm>
          <a:off x="716908" y="450"/>
          <a:ext cx="5434654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Purpose</a:t>
          </a:r>
          <a:endParaRPr lang="en-US" sz="1600" kern="1200"/>
        </a:p>
      </dsp:txBody>
      <dsp:txXfrm>
        <a:off x="716908" y="450"/>
        <a:ext cx="5434654" cy="620699"/>
      </dsp:txXfrm>
    </dsp:sp>
    <dsp:sp modelId="{1E1A02ED-6EE3-45DB-9FEC-951DF1D047F7}">
      <dsp:nvSpPr>
        <dsp:cNvPr id="0" name=""/>
        <dsp:cNvSpPr/>
      </dsp:nvSpPr>
      <dsp:spPr>
        <a:xfrm>
          <a:off x="0" y="776325"/>
          <a:ext cx="6151562" cy="6206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17FF5-04C0-4AFC-8035-877C93DFD23D}">
      <dsp:nvSpPr>
        <dsp:cNvPr id="0" name=""/>
        <dsp:cNvSpPr/>
      </dsp:nvSpPr>
      <dsp:spPr>
        <a:xfrm>
          <a:off x="187761" y="915983"/>
          <a:ext cx="341384" cy="341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40C2C-351B-42C4-8973-25C72A655070}">
      <dsp:nvSpPr>
        <dsp:cNvPr id="0" name=""/>
        <dsp:cNvSpPr/>
      </dsp:nvSpPr>
      <dsp:spPr>
        <a:xfrm>
          <a:off x="716908" y="776325"/>
          <a:ext cx="5434654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Assumptions</a:t>
          </a:r>
          <a:r>
            <a:rPr lang="en-US" sz="1600" kern="1200"/>
            <a:t> and Constraints</a:t>
          </a:r>
        </a:p>
      </dsp:txBody>
      <dsp:txXfrm>
        <a:off x="716908" y="776325"/>
        <a:ext cx="5434654" cy="620699"/>
      </dsp:txXfrm>
    </dsp:sp>
    <dsp:sp modelId="{2AF9A0F7-18D0-4F5C-9988-2F51DA9EE206}">
      <dsp:nvSpPr>
        <dsp:cNvPr id="0" name=""/>
        <dsp:cNvSpPr/>
      </dsp:nvSpPr>
      <dsp:spPr>
        <a:xfrm>
          <a:off x="0" y="1552200"/>
          <a:ext cx="6151562" cy="6206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5AB80-1D5C-4084-8AAF-FCE952A5E47D}">
      <dsp:nvSpPr>
        <dsp:cNvPr id="0" name=""/>
        <dsp:cNvSpPr/>
      </dsp:nvSpPr>
      <dsp:spPr>
        <a:xfrm>
          <a:off x="187761" y="1691857"/>
          <a:ext cx="341384" cy="341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7D172-77C1-40BD-9EF7-5AFDFC7F0776}">
      <dsp:nvSpPr>
        <dsp:cNvPr id="0" name=""/>
        <dsp:cNvSpPr/>
      </dsp:nvSpPr>
      <dsp:spPr>
        <a:xfrm>
          <a:off x="716908" y="1552200"/>
          <a:ext cx="5434654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Cases</a:t>
          </a:r>
        </a:p>
      </dsp:txBody>
      <dsp:txXfrm>
        <a:off x="716908" y="1552200"/>
        <a:ext cx="5434654" cy="620699"/>
      </dsp:txXfrm>
    </dsp:sp>
    <dsp:sp modelId="{D11AF5A6-15C1-4BFB-8D70-227D478EA938}">
      <dsp:nvSpPr>
        <dsp:cNvPr id="0" name=""/>
        <dsp:cNvSpPr/>
      </dsp:nvSpPr>
      <dsp:spPr>
        <a:xfrm>
          <a:off x="0" y="2328075"/>
          <a:ext cx="6151562" cy="6206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03F56-6A99-4C5B-A18A-5AAB8966DE63}">
      <dsp:nvSpPr>
        <dsp:cNvPr id="0" name=""/>
        <dsp:cNvSpPr/>
      </dsp:nvSpPr>
      <dsp:spPr>
        <a:xfrm>
          <a:off x="187761" y="2467732"/>
          <a:ext cx="341384" cy="341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B3341-5685-4DFF-A6ED-742C6C022869}">
      <dsp:nvSpPr>
        <dsp:cNvPr id="0" name=""/>
        <dsp:cNvSpPr/>
      </dsp:nvSpPr>
      <dsp:spPr>
        <a:xfrm>
          <a:off x="716908" y="2328075"/>
          <a:ext cx="5434654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Sequence Diagram</a:t>
          </a:r>
        </a:p>
      </dsp:txBody>
      <dsp:txXfrm>
        <a:off x="716908" y="2328075"/>
        <a:ext cx="5434654" cy="620699"/>
      </dsp:txXfrm>
    </dsp:sp>
    <dsp:sp modelId="{20563A0F-D046-47AB-9108-75A433BBE2A7}">
      <dsp:nvSpPr>
        <dsp:cNvPr id="0" name=""/>
        <dsp:cNvSpPr/>
      </dsp:nvSpPr>
      <dsp:spPr>
        <a:xfrm>
          <a:off x="0" y="3103949"/>
          <a:ext cx="6151562" cy="6206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934CD-7C2A-41D0-B2C2-029CB297D0BE}">
      <dsp:nvSpPr>
        <dsp:cNvPr id="0" name=""/>
        <dsp:cNvSpPr/>
      </dsp:nvSpPr>
      <dsp:spPr>
        <a:xfrm>
          <a:off x="187761" y="3243607"/>
          <a:ext cx="341384" cy="3413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51DF0-C551-4553-AED8-04323377B32B}">
      <dsp:nvSpPr>
        <dsp:cNvPr id="0" name=""/>
        <dsp:cNvSpPr/>
      </dsp:nvSpPr>
      <dsp:spPr>
        <a:xfrm>
          <a:off x="716908" y="3103949"/>
          <a:ext cx="5434654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Flow Diagram</a:t>
          </a:r>
        </a:p>
      </dsp:txBody>
      <dsp:txXfrm>
        <a:off x="716908" y="3103949"/>
        <a:ext cx="5434654" cy="620699"/>
      </dsp:txXfrm>
    </dsp:sp>
    <dsp:sp modelId="{47A2E6FF-DAF9-4954-9B57-DDBCFD3C6BD6}">
      <dsp:nvSpPr>
        <dsp:cNvPr id="0" name=""/>
        <dsp:cNvSpPr/>
      </dsp:nvSpPr>
      <dsp:spPr>
        <a:xfrm>
          <a:off x="0" y="3879824"/>
          <a:ext cx="6151562" cy="6206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2C9AE-024A-4C11-BF14-CE7A137FBFF7}">
      <dsp:nvSpPr>
        <dsp:cNvPr id="0" name=""/>
        <dsp:cNvSpPr/>
      </dsp:nvSpPr>
      <dsp:spPr>
        <a:xfrm>
          <a:off x="187761" y="4019482"/>
          <a:ext cx="341384" cy="3413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C09CF-A864-4C34-A380-F892520E690A}">
      <dsp:nvSpPr>
        <dsp:cNvPr id="0" name=""/>
        <dsp:cNvSpPr/>
      </dsp:nvSpPr>
      <dsp:spPr>
        <a:xfrm>
          <a:off x="716908" y="3879824"/>
          <a:ext cx="5434654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 Diagram</a:t>
          </a:r>
        </a:p>
      </dsp:txBody>
      <dsp:txXfrm>
        <a:off x="716908" y="3879824"/>
        <a:ext cx="5434654" cy="620699"/>
      </dsp:txXfrm>
    </dsp:sp>
    <dsp:sp modelId="{3BBFDF65-351A-4AB3-B9B0-B8B36CD13997}">
      <dsp:nvSpPr>
        <dsp:cNvPr id="0" name=""/>
        <dsp:cNvSpPr/>
      </dsp:nvSpPr>
      <dsp:spPr>
        <a:xfrm>
          <a:off x="0" y="4655699"/>
          <a:ext cx="6151562" cy="6206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E6653-5AB5-435D-9C20-3F4E36CA0DC4}">
      <dsp:nvSpPr>
        <dsp:cNvPr id="0" name=""/>
        <dsp:cNvSpPr/>
      </dsp:nvSpPr>
      <dsp:spPr>
        <a:xfrm>
          <a:off x="187761" y="4795356"/>
          <a:ext cx="341384" cy="3413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FCCC3-81BF-4074-BB54-429B1D0BD69A}">
      <dsp:nvSpPr>
        <dsp:cNvPr id="0" name=""/>
        <dsp:cNvSpPr/>
      </dsp:nvSpPr>
      <dsp:spPr>
        <a:xfrm>
          <a:off x="716908" y="4655699"/>
          <a:ext cx="5434654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Database Design </a:t>
          </a:r>
        </a:p>
      </dsp:txBody>
      <dsp:txXfrm>
        <a:off x="716908" y="4655699"/>
        <a:ext cx="5434654" cy="620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61628-41BA-47A1-B1C9-C6B252DA504C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BF777-C09C-4F3B-AD1C-9DA9854C5857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F9F38-0B7F-460A-9700-90E763FDE61A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a guideline for designing system and architecture of software product</a:t>
          </a:r>
        </a:p>
      </dsp:txBody>
      <dsp:txXfrm>
        <a:off x="1740935" y="644"/>
        <a:ext cx="4410627" cy="1507303"/>
      </dsp:txXfrm>
    </dsp:sp>
    <dsp:sp modelId="{1898F255-BDE5-475D-BD88-25A902C53A65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77761-A8A3-463F-AC03-7D8FD77E8C91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A8C53-0F61-421E-8BD5-8F20F91F38F3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Track requirements in depth with requirements traceability matrix</a:t>
          </a:r>
        </a:p>
      </dsp:txBody>
      <dsp:txXfrm>
        <a:off x="1740935" y="1884773"/>
        <a:ext cx="4410627" cy="1507303"/>
      </dsp:txXfrm>
    </dsp:sp>
    <dsp:sp modelId="{4D7791DB-3B10-4D0B-91D8-D01433F94CD2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30E0B-30EE-40A4-A2BC-166DB2DED21B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D26E5-DE53-4654-8803-84AE6BF971B1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Helps development team stay organized</a:t>
          </a:r>
        </a:p>
      </dsp:txBody>
      <dsp:txXfrm>
        <a:off x="1740935" y="3768902"/>
        <a:ext cx="4410627" cy="1507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D79E5-A945-0641-8A7C-56AA883D5D9E}">
      <dsp:nvSpPr>
        <dsp:cNvPr id="0" name=""/>
        <dsp:cNvSpPr/>
      </dsp:nvSpPr>
      <dsp:spPr>
        <a:xfrm>
          <a:off x="0" y="1725"/>
          <a:ext cx="5721739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ASSUMPTIONS</a:t>
          </a:r>
        </a:p>
      </dsp:txBody>
      <dsp:txXfrm>
        <a:off x="36553" y="38278"/>
        <a:ext cx="5648633" cy="675694"/>
      </dsp:txXfrm>
    </dsp:sp>
    <dsp:sp modelId="{21E5075D-1720-5E40-B6FD-8E7676D3B488}">
      <dsp:nvSpPr>
        <dsp:cNvPr id="0" name=""/>
        <dsp:cNvSpPr/>
      </dsp:nvSpPr>
      <dsp:spPr>
        <a:xfrm>
          <a:off x="0" y="750525"/>
          <a:ext cx="5721739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66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Firebase API connectivity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Android device with operating system of Android 5 or higher</a:t>
          </a:r>
          <a:br>
            <a:rPr lang="en-US" sz="2500" kern="1200" dirty="0">
              <a:latin typeface="Gill Sans MT" panose="020B0502020104020203"/>
            </a:rPr>
          </a:br>
          <a:endParaRPr lang="en-US" sz="2500" kern="1200" dirty="0"/>
        </a:p>
      </dsp:txBody>
      <dsp:txXfrm>
        <a:off x="0" y="750525"/>
        <a:ext cx="5721739" cy="1490400"/>
      </dsp:txXfrm>
    </dsp:sp>
    <dsp:sp modelId="{62F50973-D737-8940-BB39-52191C34C81F}">
      <dsp:nvSpPr>
        <dsp:cNvPr id="0" name=""/>
        <dsp:cNvSpPr/>
      </dsp:nvSpPr>
      <dsp:spPr>
        <a:xfrm>
          <a:off x="0" y="2240925"/>
          <a:ext cx="5721739" cy="748800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38123"/>
                <a:satOff val="-9658"/>
                <a:lumOff val="215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CONSTRAINTS</a:t>
          </a:r>
        </a:p>
      </dsp:txBody>
      <dsp:txXfrm>
        <a:off x="36553" y="2277478"/>
        <a:ext cx="5648633" cy="675694"/>
      </dsp:txXfrm>
    </dsp:sp>
    <dsp:sp modelId="{E9C91E1B-0958-6042-BB22-3704A9A0787A}">
      <dsp:nvSpPr>
        <dsp:cNvPr id="0" name=""/>
        <dsp:cNvSpPr/>
      </dsp:nvSpPr>
      <dsp:spPr>
        <a:xfrm>
          <a:off x="0" y="2989725"/>
          <a:ext cx="5721739" cy="188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66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MVVM Design Pattern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Dagger Dependency Injection Framework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Firebase Database Limit on storage and document reads</a:t>
          </a:r>
        </a:p>
      </dsp:txBody>
      <dsp:txXfrm>
        <a:off x="0" y="2989725"/>
        <a:ext cx="5721739" cy="1887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75561-2240-9A41-ACEB-3B56F9117B2B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76F92-77E2-1F47-A1FD-17548E8D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2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Presenter: Adeel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6F92-77E2-1F47-A1FD-17548E8D32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1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Presenter: </a:t>
            </a:r>
            <a:r>
              <a:rPr lang="en-US" err="1">
                <a:cs typeface="Calibri"/>
              </a:rPr>
              <a:t>Hala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6F92-77E2-1F47-A1FD-17548E8D32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Tyler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6F92-77E2-1F47-A1FD-17548E8D32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51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Tyler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6F92-77E2-1F47-A1FD-17548E8D32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3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Tyler</a:t>
            </a:r>
            <a:endParaRPr lang="en-US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6F92-77E2-1F47-A1FD-17548E8D32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3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Tyler</a:t>
            </a:r>
            <a:endParaRPr lang="en-US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6F92-77E2-1F47-A1FD-17548E8D32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9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Adeel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6F92-77E2-1F47-A1FD-17548E8D32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Adeel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6F92-77E2-1F47-A1FD-17548E8D32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5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Adeel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6F92-77E2-1F47-A1FD-17548E8D32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1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Adeel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6F92-77E2-1F47-A1FD-17548E8D32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Palak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6F92-77E2-1F47-A1FD-17548E8D32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Presenter: Palak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6F92-77E2-1F47-A1FD-17548E8D32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7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Presenter: Palak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6F92-77E2-1F47-A1FD-17548E8D32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58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Presenter: Hala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76F92-77E2-1F47-A1FD-17548E8D32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BD53-C704-0248-9069-9C0810935260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1A1BB997-3CCB-254E-A760-E8A085273DE1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D6D1640B-537D-7043-920D-6687C34A27F9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</p:spTree>
    <p:extLst>
      <p:ext uri="{BB962C8B-B14F-4D97-AF65-F5344CB8AC3E}">
        <p14:creationId xmlns:p14="http://schemas.microsoft.com/office/powerpoint/2010/main" val="3621955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A635-95D9-1642-A8B7-66452AAB9F97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1866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13A0-CC1A-9344-B438-01EB2CAFC710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47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95AB-2AFE-634A-BCD7-76870C7ACE8E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180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B23D-E569-BA40-B8FA-2B55D2E55B6F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1174637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F670-A813-6549-B431-8C0C51F49473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735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5A21-C8CF-D444-BC66-0C2986B60C93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370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7436-E7A3-F248-81CC-21D401E372BE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920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59B9-4C53-234D-8A7A-6F1A44D418E1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76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1380-E03F-4D4F-957A-65184F56A031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47EF-5893-EC4A-B05B-CB76FD1DB8FE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0749-E29A-6D4B-9511-60B2DF396F1F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D1F0E142-7EE2-2646-AC1C-9EF501A0D3D2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C8B0E6BC-D05C-C643-85F2-336E3FFF27A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</p:spTree>
    <p:extLst>
      <p:ext uri="{BB962C8B-B14F-4D97-AF65-F5344CB8AC3E}">
        <p14:creationId xmlns:p14="http://schemas.microsoft.com/office/powerpoint/2010/main" val="48126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9B87-9A70-BD48-A8AA-07663C7BECB8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425BC6B2-AE6B-AC48-A3CC-8724D768C5F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FB6D35B-4834-2C44-BB20-BF066B8D0B7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</p:spTree>
    <p:extLst>
      <p:ext uri="{BB962C8B-B14F-4D97-AF65-F5344CB8AC3E}">
        <p14:creationId xmlns:p14="http://schemas.microsoft.com/office/powerpoint/2010/main" val="4019183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3F39-734D-204D-80E5-C7B84F549A3F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689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FBD0-3D55-DB46-9FE5-060BF5B61FB8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1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8AEB-E486-AB44-BA37-037102E199A0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DA4E8DB-D2AA-1148-8E91-833231A9AAE1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10FD5853-B7CB-024C-94E3-7E62F5DB5E72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</p:spTree>
    <p:extLst>
      <p:ext uri="{BB962C8B-B14F-4D97-AF65-F5344CB8AC3E}">
        <p14:creationId xmlns:p14="http://schemas.microsoft.com/office/powerpoint/2010/main" val="406436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FB0B-F9BF-1846-978D-A0F92E47604F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590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572A-A285-E848-AD4B-2CBCF943BA35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3551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DFF587E-AEEE-9548-8351-373274F45688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793C3109-855C-6241-85DD-16C49912342F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AB51677D-8A51-9A4D-B04C-DC60A6FEBA6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</p:spTree>
    <p:extLst>
      <p:ext uri="{BB962C8B-B14F-4D97-AF65-F5344CB8AC3E}">
        <p14:creationId xmlns:p14="http://schemas.microsoft.com/office/powerpoint/2010/main" val="194125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F3B6386-CEAE-EC48-A4DB-DC41E6312777}" type="datetime1">
              <a:rPr lang="en-US" noProof="0" smtClean="0"/>
              <a:t>2/27/20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AE97FCAA-92FB-9D40-B6AD-DEAEA77E4A3E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</p:spTree>
    <p:extLst>
      <p:ext uri="{BB962C8B-B14F-4D97-AF65-F5344CB8AC3E}">
        <p14:creationId xmlns:p14="http://schemas.microsoft.com/office/powerpoint/2010/main" val="199812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675" r:id="rId18"/>
    <p:sldLayoutId id="2147483678" r:id="rId1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A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958646"/>
            <a:ext cx="8991600" cy="2810921"/>
          </a:xfrm>
          <a:solidFill>
            <a:srgbClr val="F6F9FF"/>
          </a:solidFill>
        </p:spPr>
        <p:txBody>
          <a:bodyPr>
            <a:noAutofit/>
          </a:bodyPr>
          <a:lstStyle/>
          <a:p>
            <a:r>
              <a:rPr lang="en-US" sz="6000">
                <a:cs typeface="Calibri Light"/>
              </a:rPr>
              <a:t>Collaborative University Android App</a:t>
            </a:r>
            <a:endParaRPr lang="en-US" sz="60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4484" y="4053963"/>
            <a:ext cx="6801612" cy="1546811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Adeel Asghar</a:t>
            </a:r>
            <a:endParaRPr lang="en-US" sz="280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Palak Patel</a:t>
            </a:r>
          </a:p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Hala Ali</a:t>
            </a:r>
          </a:p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Tyler Gross</a:t>
            </a:r>
            <a:endParaRPr lang="en-US" sz="28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71220-A2F1-4CBB-945D-E5186132E5A6}"/>
              </a:ext>
            </a:extLst>
          </p:cNvPr>
          <p:cNvSpPr/>
          <p:nvPr/>
        </p:nvSpPr>
        <p:spPr>
          <a:xfrm>
            <a:off x="4338084" y="425302"/>
            <a:ext cx="7442790" cy="5629931"/>
          </a:xfrm>
          <a:prstGeom prst="rect">
            <a:avLst/>
          </a:prstGeom>
          <a:solidFill>
            <a:srgbClr val="009DD9"/>
          </a:solidFill>
          <a:ln>
            <a:solidFill>
              <a:srgbClr val="009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B5690F-0E4E-47F4-AC3B-6FC68BED9220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32B368E5-D073-40D5-BD58-2FDCF5E657C7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62122" y="6528121"/>
            <a:ext cx="306728" cy="306728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 sz="14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400" noProof="0"/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1082F467-2CFE-4C17-B6AF-4D9A7D5B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341" y="119112"/>
            <a:ext cx="4523317" cy="464142"/>
          </a:xfrm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D2D35F5-B710-4240-BF1F-2755C0282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22" y="675349"/>
            <a:ext cx="11531600" cy="61595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4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71220-A2F1-4CBB-945D-E5186132E5A6}"/>
              </a:ext>
            </a:extLst>
          </p:cNvPr>
          <p:cNvSpPr/>
          <p:nvPr/>
        </p:nvSpPr>
        <p:spPr>
          <a:xfrm>
            <a:off x="4338084" y="425302"/>
            <a:ext cx="7442790" cy="5629931"/>
          </a:xfrm>
          <a:prstGeom prst="rect">
            <a:avLst/>
          </a:prstGeom>
          <a:solidFill>
            <a:srgbClr val="009DD9"/>
          </a:solidFill>
          <a:ln>
            <a:solidFill>
              <a:srgbClr val="009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80E95-F30B-4CF3-B1E4-F0B68ACF06D0}"/>
              </a:ext>
            </a:extLst>
          </p:cNvPr>
          <p:cNvSpPr/>
          <p:nvPr/>
        </p:nvSpPr>
        <p:spPr>
          <a:xfrm>
            <a:off x="-29753" y="-18647"/>
            <a:ext cx="12251503" cy="6876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55AB79AF-FC12-4D5D-900D-B132086C5C96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62122" y="6528121"/>
            <a:ext cx="306728" cy="306728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 sz="14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400" noProof="0"/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8E721969-2017-4B42-AA30-A86386DC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341" y="119112"/>
            <a:ext cx="4523317" cy="464142"/>
          </a:xfrm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/>
              <a:t>Dataflow diagram</a:t>
            </a:r>
          </a:p>
        </p:txBody>
      </p:sp>
      <p:pic>
        <p:nvPicPr>
          <p:cNvPr id="6" name="Picture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2B9DC05-F30B-4373-BBE7-D2177795F8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" t="2068" r="1070" b="1539"/>
          <a:stretch/>
        </p:blipFill>
        <p:spPr>
          <a:xfrm>
            <a:off x="403098" y="693857"/>
            <a:ext cx="11385804" cy="60779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494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71220-A2F1-4CBB-945D-E5186132E5A6}"/>
              </a:ext>
            </a:extLst>
          </p:cNvPr>
          <p:cNvSpPr/>
          <p:nvPr/>
        </p:nvSpPr>
        <p:spPr>
          <a:xfrm>
            <a:off x="4338084" y="425302"/>
            <a:ext cx="7442790" cy="5629931"/>
          </a:xfrm>
          <a:prstGeom prst="rect">
            <a:avLst/>
          </a:prstGeom>
          <a:solidFill>
            <a:srgbClr val="009DD9"/>
          </a:solidFill>
          <a:ln>
            <a:solidFill>
              <a:srgbClr val="009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80E95-F30B-4CF3-B1E4-F0B68ACF06D0}"/>
              </a:ext>
            </a:extLst>
          </p:cNvPr>
          <p:cNvSpPr/>
          <p:nvPr/>
        </p:nvSpPr>
        <p:spPr>
          <a:xfrm>
            <a:off x="0" y="-1"/>
            <a:ext cx="12251503" cy="689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55AB79AF-FC12-4D5D-900D-B132086C5C96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62122" y="6528121"/>
            <a:ext cx="306728" cy="306728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 sz="14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400" noProof="0"/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8E721969-2017-4B42-AA30-A86386DC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341" y="119112"/>
            <a:ext cx="4523317" cy="464142"/>
          </a:xfrm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/>
              <a:t>Dataflow diagram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A01AEEF-3781-40AC-81A9-6DD9CC35F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6" t="17172" r="2116" b="-152"/>
          <a:stretch/>
        </p:blipFill>
        <p:spPr>
          <a:xfrm>
            <a:off x="2481696" y="701388"/>
            <a:ext cx="7376249" cy="59549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178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71220-A2F1-4CBB-945D-E5186132E5A6}"/>
              </a:ext>
            </a:extLst>
          </p:cNvPr>
          <p:cNvSpPr/>
          <p:nvPr/>
        </p:nvSpPr>
        <p:spPr>
          <a:xfrm>
            <a:off x="4338084" y="425302"/>
            <a:ext cx="7442790" cy="5629931"/>
          </a:xfrm>
          <a:prstGeom prst="rect">
            <a:avLst/>
          </a:prstGeom>
          <a:solidFill>
            <a:srgbClr val="009DD9"/>
          </a:solidFill>
          <a:ln>
            <a:solidFill>
              <a:srgbClr val="009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80E95-F30B-4CF3-B1E4-F0B68ACF06D0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341" y="141965"/>
            <a:ext cx="4523317" cy="464142"/>
          </a:xfrm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/>
              <a:t>Database design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9FD4AFC6-0A9F-4BF9-99CE-CAA05BCD7E1A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62122" y="6528121"/>
            <a:ext cx="306728" cy="306728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 sz="14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400" noProof="0"/>
          </a:p>
        </p:txBody>
      </p:sp>
      <p:pic>
        <p:nvPicPr>
          <p:cNvPr id="4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40EA824-C0FB-4EF2-9BFD-DE7F92A63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25" t="2937" r="16487" b="17002"/>
          <a:stretch/>
        </p:blipFill>
        <p:spPr>
          <a:xfrm>
            <a:off x="2905993" y="749878"/>
            <a:ext cx="6484826" cy="593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71220-A2F1-4CBB-945D-E5186132E5A6}"/>
              </a:ext>
            </a:extLst>
          </p:cNvPr>
          <p:cNvSpPr/>
          <p:nvPr/>
        </p:nvSpPr>
        <p:spPr>
          <a:xfrm>
            <a:off x="4338084" y="425302"/>
            <a:ext cx="7442790" cy="5629931"/>
          </a:xfrm>
          <a:prstGeom prst="rect">
            <a:avLst/>
          </a:prstGeom>
          <a:solidFill>
            <a:srgbClr val="009DD9"/>
          </a:solidFill>
          <a:ln>
            <a:solidFill>
              <a:srgbClr val="009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80E95-F30B-4CF3-B1E4-F0B68ACF06D0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374" y="1782475"/>
            <a:ext cx="8367252" cy="3293051"/>
          </a:xfrm>
          <a:ln w="76200"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US" sz="6600"/>
              <a:t>Questions?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0A56628B-603F-4551-90C9-D86A89120748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62122" y="6528121"/>
            <a:ext cx="306728" cy="306728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 sz="14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400" noProof="0"/>
          </a:p>
        </p:txBody>
      </p:sp>
    </p:spTree>
    <p:extLst>
      <p:ext uri="{BB962C8B-B14F-4D97-AF65-F5344CB8AC3E}">
        <p14:creationId xmlns:p14="http://schemas.microsoft.com/office/powerpoint/2010/main" val="195821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16">
            <a:extLst>
              <a:ext uri="{FF2B5EF4-FFF2-40B4-BE49-F238E27FC236}">
                <a16:creationId xmlns:a16="http://schemas.microsoft.com/office/drawing/2014/main" id="{3D666D77-D866-464E-BCC1-9CCD902F67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2138054"/>
              </p:ext>
            </p:extLst>
          </p:nvPr>
        </p:nvGraphicFramePr>
        <p:xfrm>
          <a:off x="5397500" y="790575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3">
            <a:extLst>
              <a:ext uri="{FF2B5EF4-FFF2-40B4-BE49-F238E27FC236}">
                <a16:creationId xmlns:a16="http://schemas.microsoft.com/office/drawing/2014/main" id="{82AB79DE-C642-40B8-9875-929EEDB4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971800"/>
            <a:ext cx="3401568" cy="9144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>
              <a:tabLst>
                <a:tab pos="3308350" algn="l"/>
              </a:tabLst>
            </a:pPr>
            <a:r>
              <a:rPr lang="en-US" sz="3200"/>
              <a:t>Outline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5DE91-6D82-B946-A694-B01D667118D8}"/>
              </a:ext>
            </a:extLst>
          </p:cNvPr>
          <p:cNvSpPr txBox="1"/>
          <p:nvPr/>
        </p:nvSpPr>
        <p:spPr>
          <a:xfrm>
            <a:off x="4049486" y="5299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C089E-E186-4E3E-AACF-E44BF13953A9}"/>
              </a:ext>
            </a:extLst>
          </p:cNvPr>
          <p:cNvSpPr/>
          <p:nvPr/>
        </p:nvSpPr>
        <p:spPr>
          <a:xfrm>
            <a:off x="4739148" y="0"/>
            <a:ext cx="45719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3155F9FF-1F7E-45DF-89FF-49067D4735C9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62122" y="6528121"/>
            <a:ext cx="306728" cy="306728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 sz="1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600" noProof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971800"/>
            <a:ext cx="3401568" cy="9144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>
              <a:tabLst>
                <a:tab pos="3308350" algn="l"/>
              </a:tabLst>
            </a:pPr>
            <a:r>
              <a:rPr lang="en-US" sz="3200"/>
              <a:t>Purpose</a:t>
            </a:r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1EACE0C9-4D26-43A7-92C4-3AE0C0428D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5808604"/>
              </p:ext>
            </p:extLst>
          </p:nvPr>
        </p:nvGraphicFramePr>
        <p:xfrm>
          <a:off x="5397500" y="790575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000A89-4284-C541-9561-69947B78CA7A}"/>
              </a:ext>
            </a:extLst>
          </p:cNvPr>
          <p:cNvSpPr txBox="1"/>
          <p:nvPr/>
        </p:nvSpPr>
        <p:spPr>
          <a:xfrm>
            <a:off x="1586204" y="1399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ABDA04-474F-449E-863F-20E175C45CC4}"/>
              </a:ext>
            </a:extLst>
          </p:cNvPr>
          <p:cNvSpPr/>
          <p:nvPr/>
        </p:nvSpPr>
        <p:spPr>
          <a:xfrm>
            <a:off x="4739148" y="0"/>
            <a:ext cx="45719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895947A-868E-4D65-876B-CE6F03F3D429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62122" y="6528121"/>
            <a:ext cx="306728" cy="306728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 sz="1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600" noProof="0"/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57" y="2559208"/>
            <a:ext cx="3633340" cy="173958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>
              <a:tabLst>
                <a:tab pos="3308350" algn="l"/>
              </a:tabLst>
            </a:pPr>
            <a:r>
              <a:rPr lang="en-US" sz="3200"/>
              <a:t>Assumptions</a:t>
            </a:r>
            <a:br>
              <a:rPr lang="en-US" sz="3200"/>
            </a:br>
            <a:r>
              <a:rPr lang="en-US" sz="3200"/>
              <a:t>and</a:t>
            </a:r>
            <a:br>
              <a:rPr lang="en-US" sz="3200"/>
            </a:br>
            <a:r>
              <a:rPr lang="en-US" sz="3200"/>
              <a:t>constraints</a:t>
            </a:r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00A89-4284-C541-9561-69947B78CA7A}"/>
              </a:ext>
            </a:extLst>
          </p:cNvPr>
          <p:cNvSpPr txBox="1"/>
          <p:nvPr/>
        </p:nvSpPr>
        <p:spPr>
          <a:xfrm>
            <a:off x="1586204" y="1399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5FDAB424-1367-234A-9810-CE2A586B40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097697"/>
              </p:ext>
            </p:extLst>
          </p:nvPr>
        </p:nvGraphicFramePr>
        <p:xfrm>
          <a:off x="5394960" y="989355"/>
          <a:ext cx="5721739" cy="4879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8B30E3F-4766-4925-AAB8-A77AD99260CA}"/>
              </a:ext>
            </a:extLst>
          </p:cNvPr>
          <p:cNvSpPr/>
          <p:nvPr/>
        </p:nvSpPr>
        <p:spPr>
          <a:xfrm>
            <a:off x="4739148" y="0"/>
            <a:ext cx="45719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4F9C1D2C-28A3-4344-A24B-5C3E3FFBB8B7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62122" y="6528121"/>
            <a:ext cx="306728" cy="306728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 sz="1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600" noProof="0"/>
          </a:p>
        </p:txBody>
      </p:sp>
    </p:spTree>
    <p:extLst>
      <p:ext uri="{BB962C8B-B14F-4D97-AF65-F5344CB8AC3E}">
        <p14:creationId xmlns:p14="http://schemas.microsoft.com/office/powerpoint/2010/main" val="100022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50E5A16-D466-5244-84F2-63016086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863" y="2052736"/>
            <a:ext cx="6629193" cy="2324882"/>
          </a:xfrm>
          <a:noFill/>
          <a:ln>
            <a:solidFill>
              <a:srgbClr val="262626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>
              <a:tabLst>
                <a:tab pos="3308350" algn="l"/>
              </a:tabLst>
            </a:pPr>
            <a:r>
              <a:rPr lang="en-US" sz="5400"/>
              <a:t>Use cases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5128F305-C77C-473B-B90C-FA99B4976D8C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62122" y="6528121"/>
            <a:ext cx="306728" cy="306728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 sz="1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600" noProof="0"/>
          </a:p>
        </p:txBody>
      </p:sp>
    </p:spTree>
    <p:extLst>
      <p:ext uri="{BB962C8B-B14F-4D97-AF65-F5344CB8AC3E}">
        <p14:creationId xmlns:p14="http://schemas.microsoft.com/office/powerpoint/2010/main" val="45389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BA9EBF-5F03-3F43-B666-7142BFE5B01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0057397"/>
              </p:ext>
            </p:extLst>
          </p:nvPr>
        </p:nvGraphicFramePr>
        <p:xfrm>
          <a:off x="615820" y="634482"/>
          <a:ext cx="10954477" cy="560847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84696">
                  <a:extLst>
                    <a:ext uri="{9D8B030D-6E8A-4147-A177-3AD203B41FA5}">
                      <a16:colId xmlns:a16="http://schemas.microsoft.com/office/drawing/2014/main" val="632441917"/>
                    </a:ext>
                  </a:extLst>
                </a:gridCol>
                <a:gridCol w="8669781">
                  <a:extLst>
                    <a:ext uri="{9D8B030D-6E8A-4147-A177-3AD203B41FA5}">
                      <a16:colId xmlns:a16="http://schemas.microsoft.com/office/drawing/2014/main" val="1538314468"/>
                    </a:ext>
                  </a:extLst>
                </a:gridCol>
              </a:tblGrid>
              <a:tr h="427402">
                <a:tc gridSpan="2"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8640" algn="l"/>
                        </a:tabLst>
                      </a:pPr>
                      <a:r>
                        <a:rPr lang="en-US" sz="1800">
                          <a:effectLst/>
                        </a:rPr>
                        <a:t>4.1.2 Use Case 2: User Login</a:t>
                      </a:r>
                      <a:endParaRPr lang="en-US" sz="1800" b="1">
                        <a:solidFill>
                          <a:srgbClr val="4472C4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48750" marR="4875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18182"/>
                  </a:ext>
                </a:extLst>
              </a:tr>
              <a:tr h="25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Created by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Palak Patel 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/>
                </a:tc>
                <a:extLst>
                  <a:ext uri="{0D108BD9-81ED-4DB2-BD59-A6C34878D82A}">
                    <a16:rowId xmlns:a16="http://schemas.microsoft.com/office/drawing/2014/main" val="2320960759"/>
                  </a:ext>
                </a:extLst>
              </a:tr>
              <a:tr h="25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Date Created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2/18/2020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/>
                </a:tc>
                <a:extLst>
                  <a:ext uri="{0D108BD9-81ED-4DB2-BD59-A6C34878D82A}">
                    <a16:rowId xmlns:a16="http://schemas.microsoft.com/office/drawing/2014/main" val="1383408061"/>
                  </a:ext>
                </a:extLst>
              </a:tr>
              <a:tr h="25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Last Updated by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Palak Patel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/>
                </a:tc>
                <a:extLst>
                  <a:ext uri="{0D108BD9-81ED-4DB2-BD59-A6C34878D82A}">
                    <a16:rowId xmlns:a16="http://schemas.microsoft.com/office/drawing/2014/main" val="3461076511"/>
                  </a:ext>
                </a:extLst>
              </a:tr>
              <a:tr h="25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Date of last revision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2/24/2020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/>
                </a:tc>
                <a:extLst>
                  <a:ext uri="{0D108BD9-81ED-4DB2-BD59-A6C34878D82A}">
                    <a16:rowId xmlns:a16="http://schemas.microsoft.com/office/drawing/2014/main" val="3351851048"/>
                  </a:ext>
                </a:extLst>
              </a:tr>
              <a:tr h="25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Actors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Application User 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/>
                </a:tc>
                <a:extLst>
                  <a:ext uri="{0D108BD9-81ED-4DB2-BD59-A6C34878D82A}">
                    <a16:rowId xmlns:a16="http://schemas.microsoft.com/office/drawing/2014/main" val="1011645655"/>
                  </a:ext>
                </a:extLst>
              </a:tr>
              <a:tr h="2410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This use case will describe a user logging into the application. 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/>
                </a:tc>
                <a:extLst>
                  <a:ext uri="{0D108BD9-81ED-4DB2-BD59-A6C34878D82A}">
                    <a16:rowId xmlns:a16="http://schemas.microsoft.com/office/drawing/2014/main" val="2470572834"/>
                  </a:ext>
                </a:extLst>
              </a:tr>
              <a:tr h="25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Trigger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wants to login to their account, so they click the login button.  </a:t>
                      </a:r>
                      <a:endParaRPr lang="en-US" sz="1600" dirty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/>
                </a:tc>
                <a:extLst>
                  <a:ext uri="{0D108BD9-81ED-4DB2-BD59-A6C34878D82A}">
                    <a16:rowId xmlns:a16="http://schemas.microsoft.com/office/drawing/2014/main" val="2359046676"/>
                  </a:ext>
                </a:extLst>
              </a:tr>
              <a:tr h="25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Preconditions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The user has not already logged, has an account and knows their credentials.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/>
                </a:tc>
                <a:extLst>
                  <a:ext uri="{0D108BD9-81ED-4DB2-BD59-A6C34878D82A}">
                    <a16:rowId xmlns:a16="http://schemas.microsoft.com/office/drawing/2014/main" val="3540841852"/>
                  </a:ext>
                </a:extLst>
              </a:tr>
              <a:tr h="497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Post conditions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is now logged in and can access and see posts from any community. </a:t>
                      </a:r>
                      <a:endParaRPr lang="en-US" sz="1400" dirty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/>
                </a:tc>
                <a:extLst>
                  <a:ext uri="{0D108BD9-81ED-4DB2-BD59-A6C34878D82A}">
                    <a16:rowId xmlns:a16="http://schemas.microsoft.com/office/drawing/2014/main" val="3974880414"/>
                  </a:ext>
                </a:extLst>
              </a:tr>
              <a:tr h="1074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Normal Flow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1.The user enters their username and password.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2.The user selects the login button.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3.The user is redirected to the main forum page. 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/>
                </a:tc>
                <a:extLst>
                  <a:ext uri="{0D108BD9-81ED-4DB2-BD59-A6C34878D82A}">
                    <a16:rowId xmlns:a16="http://schemas.microsoft.com/office/drawing/2014/main" val="2217995299"/>
                  </a:ext>
                </a:extLst>
              </a:tr>
              <a:tr h="644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Alternative Flows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ALT FLOW 1: The login information cannot be found by Firebase Authentication.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1.The user enters invalid information</a:t>
                      </a:r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marL="0" marR="0" lvl="0" algn="l">
                        <a:lnSpc>
                          <a:spcPct val="114999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2.The use is prompted with an error message, returns to UC-2.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/>
                </a:tc>
                <a:extLst>
                  <a:ext uri="{0D108BD9-81ED-4DB2-BD59-A6C34878D82A}">
                    <a16:rowId xmlns:a16="http://schemas.microsoft.com/office/drawing/2014/main" val="3570744123"/>
                  </a:ext>
                </a:extLst>
              </a:tr>
              <a:tr h="25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Frequency of Use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Every time a user logs out of the application. 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/>
                </a:tc>
                <a:extLst>
                  <a:ext uri="{0D108BD9-81ED-4DB2-BD59-A6C34878D82A}">
                    <a16:rowId xmlns:a16="http://schemas.microsoft.com/office/drawing/2014/main" val="4132847257"/>
                  </a:ext>
                </a:extLst>
              </a:tr>
              <a:tr h="252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Assumptions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There is an active internet connection and Firebase Authentication is Available 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8750" marR="48750" marT="0" marB="0"/>
                </a:tc>
                <a:extLst>
                  <a:ext uri="{0D108BD9-81ED-4DB2-BD59-A6C34878D82A}">
                    <a16:rowId xmlns:a16="http://schemas.microsoft.com/office/drawing/2014/main" val="3740455973"/>
                  </a:ext>
                </a:extLst>
              </a:tr>
            </a:tbl>
          </a:graphicData>
        </a:graphic>
      </p:graphicFrame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68422F0-091D-4F97-A2BF-D126612B09B0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62122" y="6528121"/>
            <a:ext cx="306728" cy="306728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 sz="1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600" noProof="0"/>
          </a:p>
        </p:txBody>
      </p:sp>
    </p:spTree>
    <p:extLst>
      <p:ext uri="{BB962C8B-B14F-4D97-AF65-F5344CB8AC3E}">
        <p14:creationId xmlns:p14="http://schemas.microsoft.com/office/powerpoint/2010/main" val="264462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2A8AD4-60AA-1D45-A158-FA2833696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27482"/>
              </p:ext>
            </p:extLst>
          </p:nvPr>
        </p:nvGraphicFramePr>
        <p:xfrm>
          <a:off x="612647" y="631507"/>
          <a:ext cx="10940255" cy="576608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41551">
                  <a:extLst>
                    <a:ext uri="{9D8B030D-6E8A-4147-A177-3AD203B41FA5}">
                      <a16:colId xmlns:a16="http://schemas.microsoft.com/office/drawing/2014/main" val="1553217403"/>
                    </a:ext>
                  </a:extLst>
                </a:gridCol>
                <a:gridCol w="8698704">
                  <a:extLst>
                    <a:ext uri="{9D8B030D-6E8A-4147-A177-3AD203B41FA5}">
                      <a16:colId xmlns:a16="http://schemas.microsoft.com/office/drawing/2014/main" val="3085699297"/>
                    </a:ext>
                  </a:extLst>
                </a:gridCol>
              </a:tblGrid>
              <a:tr h="450041">
                <a:tc gridSpan="2"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8640" algn="l"/>
                        </a:tabLst>
                      </a:pPr>
                      <a:r>
                        <a:rPr lang="en-US" sz="1800">
                          <a:effectLst/>
                        </a:rPr>
                        <a:t>4.1.5 Use Case 5: Create Post</a:t>
                      </a:r>
                      <a:endParaRPr lang="en-US" sz="1800" b="1">
                        <a:solidFill>
                          <a:srgbClr val="4472C4"/>
                        </a:solidFill>
                        <a:effectLst/>
                        <a:latin typeface="Times New Roman"/>
                        <a:ea typeface="Arial Unicode MS"/>
                        <a:cs typeface="Arial Unicode MS"/>
                      </a:endParaRPr>
                    </a:p>
                  </a:txBody>
                  <a:tcPr marL="47641" marR="4764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55878"/>
                  </a:ext>
                </a:extLst>
              </a:tr>
              <a:tr h="234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Created by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Palak Patel 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/>
                </a:tc>
                <a:extLst>
                  <a:ext uri="{0D108BD9-81ED-4DB2-BD59-A6C34878D82A}">
                    <a16:rowId xmlns:a16="http://schemas.microsoft.com/office/drawing/2014/main" val="3562397638"/>
                  </a:ext>
                </a:extLst>
              </a:tr>
              <a:tr h="234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Date Created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2/18/2020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/>
                </a:tc>
                <a:extLst>
                  <a:ext uri="{0D108BD9-81ED-4DB2-BD59-A6C34878D82A}">
                    <a16:rowId xmlns:a16="http://schemas.microsoft.com/office/drawing/2014/main" val="3189111323"/>
                  </a:ext>
                </a:extLst>
              </a:tr>
              <a:tr h="234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Last Updated by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Palak Patel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/>
                </a:tc>
                <a:extLst>
                  <a:ext uri="{0D108BD9-81ED-4DB2-BD59-A6C34878D82A}">
                    <a16:rowId xmlns:a16="http://schemas.microsoft.com/office/drawing/2014/main" val="1611689074"/>
                  </a:ext>
                </a:extLst>
              </a:tr>
              <a:tr h="234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Date of last revision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2/24/2020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/>
                </a:tc>
                <a:extLst>
                  <a:ext uri="{0D108BD9-81ED-4DB2-BD59-A6C34878D82A}">
                    <a16:rowId xmlns:a16="http://schemas.microsoft.com/office/drawing/2014/main" val="1846715165"/>
                  </a:ext>
                </a:extLst>
              </a:tr>
              <a:tr h="234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Actors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Application User 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/>
                </a:tc>
                <a:extLst>
                  <a:ext uri="{0D108BD9-81ED-4DB2-BD59-A6C34878D82A}">
                    <a16:rowId xmlns:a16="http://schemas.microsoft.com/office/drawing/2014/main" val="2906723024"/>
                  </a:ext>
                </a:extLst>
              </a:tr>
              <a:tr h="234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This use case will describe a user creating a post. 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/>
                </a:tc>
                <a:extLst>
                  <a:ext uri="{0D108BD9-81ED-4DB2-BD59-A6C34878D82A}">
                    <a16:rowId xmlns:a16="http://schemas.microsoft.com/office/drawing/2014/main" val="401384179"/>
                  </a:ext>
                </a:extLst>
              </a:tr>
              <a:tr h="488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Trigger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When the user wants to create a post, so they select the create post button. </a:t>
                      </a:r>
                      <a:endParaRPr lang="en-US" sz="1600" dirty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/>
                </a:tc>
                <a:extLst>
                  <a:ext uri="{0D108BD9-81ED-4DB2-BD59-A6C34878D82A}">
                    <a16:rowId xmlns:a16="http://schemas.microsoft.com/office/drawing/2014/main" val="2430376362"/>
                  </a:ext>
                </a:extLst>
              </a:tr>
              <a:tr h="234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Preconditions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The user is logged in and has navigated to the create post page. 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/>
                </a:tc>
                <a:extLst>
                  <a:ext uri="{0D108BD9-81ED-4DB2-BD59-A6C34878D82A}">
                    <a16:rowId xmlns:a16="http://schemas.microsoft.com/office/drawing/2014/main" val="1483687231"/>
                  </a:ext>
                </a:extLst>
              </a:tr>
              <a:tr h="488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Post conditions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The post will show up on the user's main forum page, their profile page as well as in the forum that they posted to. 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post will also added in Firebase in specified forum. </a:t>
                      </a:r>
                      <a:endParaRPr lang="en-US" sz="1600" dirty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/>
                </a:tc>
                <a:extLst>
                  <a:ext uri="{0D108BD9-81ED-4DB2-BD59-A6C34878D82A}">
                    <a16:rowId xmlns:a16="http://schemas.microsoft.com/office/drawing/2014/main" val="749418932"/>
                  </a:ext>
                </a:extLst>
              </a:tr>
              <a:tr h="1701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Normal Flow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1.The user navigates to the create post screen.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2.The user chooses the forum that the wish to create their post in.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3.The user enters the title of their post.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4.The user enters the content of their post.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5.The user selects the add post button. 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/>
                </a:tc>
                <a:extLst>
                  <a:ext uri="{0D108BD9-81ED-4DB2-BD59-A6C34878D82A}">
                    <a16:rowId xmlns:a16="http://schemas.microsoft.com/office/drawing/2014/main" val="3160492335"/>
                  </a:ext>
                </a:extLst>
              </a:tr>
              <a:tr h="234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Alternative Flows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N/A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/>
                </a:tc>
                <a:extLst>
                  <a:ext uri="{0D108BD9-81ED-4DB2-BD59-A6C34878D82A}">
                    <a16:rowId xmlns:a16="http://schemas.microsoft.com/office/drawing/2014/main" val="3150107069"/>
                  </a:ext>
                </a:extLst>
              </a:tr>
              <a:tr h="234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Frequency of Use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Every time the user wishes to make a post. 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/>
                </a:tc>
                <a:extLst>
                  <a:ext uri="{0D108BD9-81ED-4DB2-BD59-A6C34878D82A}">
                    <a16:rowId xmlns:a16="http://schemas.microsoft.com/office/drawing/2014/main" val="1396192314"/>
                  </a:ext>
                </a:extLst>
              </a:tr>
              <a:tr h="234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Assumptions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There is an active internet connection and the firebase Realtime Database is available.</a:t>
                      </a:r>
                      <a:endParaRPr lang="en-US" sz="16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47641" marR="47641" marT="0" marB="0"/>
                </a:tc>
                <a:extLst>
                  <a:ext uri="{0D108BD9-81ED-4DB2-BD59-A6C34878D82A}">
                    <a16:rowId xmlns:a16="http://schemas.microsoft.com/office/drawing/2014/main" val="3521871816"/>
                  </a:ext>
                </a:extLst>
              </a:tr>
            </a:tbl>
          </a:graphicData>
        </a:graphic>
      </p:graphicFrame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79A9256-A242-40E4-9778-B3BE19C698F2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62122" y="6528121"/>
            <a:ext cx="306728" cy="306728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 sz="1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600" noProof="0"/>
          </a:p>
        </p:txBody>
      </p:sp>
    </p:spTree>
    <p:extLst>
      <p:ext uri="{BB962C8B-B14F-4D97-AF65-F5344CB8AC3E}">
        <p14:creationId xmlns:p14="http://schemas.microsoft.com/office/powerpoint/2010/main" val="42750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146072-0E14-B34C-B2ED-0AF24B48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16966"/>
              </p:ext>
            </p:extLst>
          </p:nvPr>
        </p:nvGraphicFramePr>
        <p:xfrm>
          <a:off x="615821" y="633478"/>
          <a:ext cx="10927250" cy="561233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57951">
                  <a:extLst>
                    <a:ext uri="{9D8B030D-6E8A-4147-A177-3AD203B41FA5}">
                      <a16:colId xmlns:a16="http://schemas.microsoft.com/office/drawing/2014/main" val="795923065"/>
                    </a:ext>
                  </a:extLst>
                </a:gridCol>
                <a:gridCol w="8669299">
                  <a:extLst>
                    <a:ext uri="{9D8B030D-6E8A-4147-A177-3AD203B41FA5}">
                      <a16:colId xmlns:a16="http://schemas.microsoft.com/office/drawing/2014/main" val="924775013"/>
                    </a:ext>
                  </a:extLst>
                </a:gridCol>
              </a:tblGrid>
              <a:tr h="482567">
                <a:tc gridSpan="2"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8640" algn="l"/>
                        </a:tabLst>
                      </a:pPr>
                      <a:r>
                        <a:rPr lang="en-US" sz="1800">
                          <a:effectLst/>
                        </a:rPr>
                        <a:t>4.1.3 Use Case 3: Subscribe to a Class Forum</a:t>
                      </a:r>
                      <a:endParaRPr lang="en-US" sz="1100" b="1">
                        <a:solidFill>
                          <a:srgbClr val="4472C4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4090" marR="640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5980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Created by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Palak Patel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/>
                </a:tc>
                <a:extLst>
                  <a:ext uri="{0D108BD9-81ED-4DB2-BD59-A6C34878D82A}">
                    <a16:rowId xmlns:a16="http://schemas.microsoft.com/office/drawing/2014/main" val="1919523215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Date Created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2/18/2020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/>
                </a:tc>
                <a:extLst>
                  <a:ext uri="{0D108BD9-81ED-4DB2-BD59-A6C34878D82A}">
                    <a16:rowId xmlns:a16="http://schemas.microsoft.com/office/drawing/2014/main" val="1913647054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Last Updated by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Palak Patel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/>
                </a:tc>
                <a:extLst>
                  <a:ext uri="{0D108BD9-81ED-4DB2-BD59-A6C34878D82A}">
                    <a16:rowId xmlns:a16="http://schemas.microsoft.com/office/drawing/2014/main" val="2762850956"/>
                  </a:ext>
                </a:extLst>
              </a:tr>
              <a:tr h="211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Date of last revision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2/24/2020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/>
                </a:tc>
                <a:extLst>
                  <a:ext uri="{0D108BD9-81ED-4DB2-BD59-A6C34878D82A}">
                    <a16:rowId xmlns:a16="http://schemas.microsoft.com/office/drawing/2014/main" val="207398305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Actors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Application User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/>
                </a:tc>
                <a:extLst>
                  <a:ext uri="{0D108BD9-81ED-4DB2-BD59-A6C34878D82A}">
                    <a16:rowId xmlns:a16="http://schemas.microsoft.com/office/drawing/2014/main" val="399561892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This use case will describe a user subscribing to a class forum, so they select the subscribe button.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/>
                </a:tc>
                <a:extLst>
                  <a:ext uri="{0D108BD9-81ED-4DB2-BD59-A6C34878D82A}">
                    <a16:rowId xmlns:a16="http://schemas.microsoft.com/office/drawing/2014/main" val="1700566434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Trigger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When the user wants to subscribe to a specific forum.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/>
                </a:tc>
                <a:extLst>
                  <a:ext uri="{0D108BD9-81ED-4DB2-BD59-A6C34878D82A}">
                    <a16:rowId xmlns:a16="http://schemas.microsoft.com/office/drawing/2014/main" val="139342096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Preconditions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The user is logged in and not already subscribed to the forum.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/>
                </a:tc>
                <a:extLst>
                  <a:ext uri="{0D108BD9-81ED-4DB2-BD59-A6C34878D82A}">
                    <a16:rowId xmlns:a16="http://schemas.microsoft.com/office/drawing/2014/main" val="1238394606"/>
                  </a:ext>
                </a:extLst>
              </a:tr>
              <a:tr h="691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Post conditions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The posts from the forum that the user subscribed to will now show on their main forum page. The 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 will also added in Firebase subscription list for user.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/>
                </a:tc>
                <a:extLst>
                  <a:ext uri="{0D108BD9-81ED-4DB2-BD59-A6C34878D82A}">
                    <a16:rowId xmlns:a16="http://schemas.microsoft.com/office/drawing/2014/main" val="370788657"/>
                  </a:ext>
                </a:extLst>
              </a:tr>
              <a:tr h="86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Normal Flow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1.The user navigates to the all classes screen.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2.The user selects the subscribe button for their chosen class.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/>
                </a:tc>
                <a:extLst>
                  <a:ext uri="{0D108BD9-81ED-4DB2-BD59-A6C34878D82A}">
                    <a16:rowId xmlns:a16="http://schemas.microsoft.com/office/drawing/2014/main" val="1440148393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Alternative Flows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 N/A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/>
                </a:tc>
                <a:extLst>
                  <a:ext uri="{0D108BD9-81ED-4DB2-BD59-A6C34878D82A}">
                    <a16:rowId xmlns:a16="http://schemas.microsoft.com/office/drawing/2014/main" val="21232003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Frequency of Use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This will be used whenever a user would like to subscribe to a forum.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/>
                </a:tc>
                <a:extLst>
                  <a:ext uri="{0D108BD9-81ED-4DB2-BD59-A6C34878D82A}">
                    <a16:rowId xmlns:a16="http://schemas.microsoft.com/office/drawing/2014/main" val="57781965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Assumptions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effectLst/>
                        </a:rPr>
                        <a:t>There is an active internet connection and the firebase Realtime Database is available.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090" marR="64090" marT="0" marB="0"/>
                </a:tc>
                <a:extLst>
                  <a:ext uri="{0D108BD9-81ED-4DB2-BD59-A6C34878D82A}">
                    <a16:rowId xmlns:a16="http://schemas.microsoft.com/office/drawing/2014/main" val="3018485441"/>
                  </a:ext>
                </a:extLst>
              </a:tr>
            </a:tbl>
          </a:graphicData>
        </a:graphic>
      </p:graphicFrame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47CB1AB-1B9B-4056-87FF-FF4EF001FCB4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62122" y="6528121"/>
            <a:ext cx="306728" cy="306728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 sz="1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600" noProof="0"/>
          </a:p>
        </p:txBody>
      </p:sp>
    </p:spTree>
    <p:extLst>
      <p:ext uri="{BB962C8B-B14F-4D97-AF65-F5344CB8AC3E}">
        <p14:creationId xmlns:p14="http://schemas.microsoft.com/office/powerpoint/2010/main" val="108832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71220-A2F1-4CBB-945D-E5186132E5A6}"/>
              </a:ext>
            </a:extLst>
          </p:cNvPr>
          <p:cNvSpPr/>
          <p:nvPr/>
        </p:nvSpPr>
        <p:spPr>
          <a:xfrm>
            <a:off x="4338084" y="425302"/>
            <a:ext cx="7442790" cy="5629931"/>
          </a:xfrm>
          <a:prstGeom prst="rect">
            <a:avLst/>
          </a:prstGeom>
          <a:solidFill>
            <a:srgbClr val="009DD9"/>
          </a:solidFill>
          <a:ln>
            <a:solidFill>
              <a:srgbClr val="009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341" y="119112"/>
            <a:ext cx="4523317" cy="464142"/>
          </a:xfrm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/>
              <a:t>Sequence diagram</a:t>
            </a:r>
          </a:p>
        </p:txBody>
      </p: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B48F1A-288E-44AC-BB96-09088BF3E7E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2" b="22251"/>
          <a:stretch/>
        </p:blipFill>
        <p:spPr>
          <a:xfrm>
            <a:off x="417688" y="789592"/>
            <a:ext cx="11356625" cy="5891893"/>
          </a:xfrm>
          <a:prstGeom prst="rect">
            <a:avLst/>
          </a:prstGeom>
          <a:ln w="28575">
            <a:solidFill>
              <a:srgbClr val="191919"/>
            </a:solidFill>
          </a:ln>
        </p:spPr>
      </p:pic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A56FA26D-E95E-4457-AA24-BC7AF6D1DAC4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62122" y="6528121"/>
            <a:ext cx="306728" cy="306728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 sz="1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600" noProof="0"/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7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0F6FC6"/>
      </a:accent6>
      <a:hlink>
        <a:srgbClr val="F49100"/>
      </a:hlink>
      <a:folHlink>
        <a:srgbClr val="85DFD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739</Words>
  <Application>Microsoft Macintosh PowerPoint</Application>
  <PresentationFormat>Widescreen</PresentationFormat>
  <Paragraphs>163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Parcel</vt:lpstr>
      <vt:lpstr>Collaborative University Android App</vt:lpstr>
      <vt:lpstr>Outline</vt:lpstr>
      <vt:lpstr>Purpose</vt:lpstr>
      <vt:lpstr>Assumptions and constraints</vt:lpstr>
      <vt:lpstr>Use cases</vt:lpstr>
      <vt:lpstr>PowerPoint Presentation</vt:lpstr>
      <vt:lpstr>PowerPoint Presentation</vt:lpstr>
      <vt:lpstr>PowerPoint Presentation</vt:lpstr>
      <vt:lpstr>Sequence diagram</vt:lpstr>
      <vt:lpstr>Class diagram</vt:lpstr>
      <vt:lpstr>Dataflow diagram</vt:lpstr>
      <vt:lpstr>Dataflow diagram</vt:lpstr>
      <vt:lpstr>Database design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University Android App</dc:title>
  <dc:creator/>
  <cp:revision>1</cp:revision>
  <dcterms:created xsi:type="dcterms:W3CDTF">2020-02-25T00:56:27Z</dcterms:created>
  <dcterms:modified xsi:type="dcterms:W3CDTF">2020-02-27T22:59:23Z</dcterms:modified>
</cp:coreProperties>
</file>